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5489" r:id="rId1"/>
    <p:sldMasterId id="2147485503" r:id="rId2"/>
    <p:sldMasterId id="2147485516" r:id="rId3"/>
    <p:sldMasterId id="2147485623" r:id="rId4"/>
  </p:sldMasterIdLst>
  <p:notesMasterIdLst>
    <p:notesMasterId r:id="rId12"/>
  </p:notesMasterIdLst>
  <p:handoutMasterIdLst>
    <p:handoutMasterId r:id="rId13"/>
  </p:handoutMasterIdLst>
  <p:sldIdLst>
    <p:sldId id="836" r:id="rId5"/>
    <p:sldId id="837" r:id="rId6"/>
    <p:sldId id="823" r:id="rId7"/>
    <p:sldId id="831" r:id="rId8"/>
    <p:sldId id="829" r:id="rId9"/>
    <p:sldId id="832" r:id="rId10"/>
    <p:sldId id="838" r:id="rId11"/>
  </p:sldIdLst>
  <p:sldSz cx="9906000" cy="6858000" type="A4"/>
  <p:notesSz cx="6737350" cy="9869488"/>
  <p:defaultTextStyle>
    <a:defPPr>
      <a:defRPr lang="ja-JP"/>
    </a:defPPr>
    <a:lvl1pPr algn="l" rtl="0" fontAlgn="base">
      <a:spcBef>
        <a:spcPct val="0"/>
      </a:spcBef>
      <a:spcAft>
        <a:spcPct val="0"/>
      </a:spcAft>
      <a:defRPr kumimoji="1" sz="14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14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14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14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1400" kern="1200">
        <a:solidFill>
          <a:schemeClr val="tx1"/>
        </a:solidFill>
        <a:latin typeface="Arial" charset="0"/>
        <a:ea typeface="ＭＳ Ｐゴシック" charset="-128"/>
        <a:cs typeface="+mn-cs"/>
      </a:defRPr>
    </a:lvl5pPr>
    <a:lvl6pPr marL="2286000" algn="l" defTabSz="914400" rtl="0" eaLnBrk="1" latinLnBrk="0" hangingPunct="1">
      <a:defRPr kumimoji="1" sz="1400" kern="1200">
        <a:solidFill>
          <a:schemeClr val="tx1"/>
        </a:solidFill>
        <a:latin typeface="Arial" charset="0"/>
        <a:ea typeface="ＭＳ Ｐゴシック" charset="-128"/>
        <a:cs typeface="+mn-cs"/>
      </a:defRPr>
    </a:lvl6pPr>
    <a:lvl7pPr marL="2743200" algn="l" defTabSz="914400" rtl="0" eaLnBrk="1" latinLnBrk="0" hangingPunct="1">
      <a:defRPr kumimoji="1" sz="1400" kern="1200">
        <a:solidFill>
          <a:schemeClr val="tx1"/>
        </a:solidFill>
        <a:latin typeface="Arial" charset="0"/>
        <a:ea typeface="ＭＳ Ｐゴシック" charset="-128"/>
        <a:cs typeface="+mn-cs"/>
      </a:defRPr>
    </a:lvl7pPr>
    <a:lvl8pPr marL="3200400" algn="l" defTabSz="914400" rtl="0" eaLnBrk="1" latinLnBrk="0" hangingPunct="1">
      <a:defRPr kumimoji="1" sz="1400" kern="1200">
        <a:solidFill>
          <a:schemeClr val="tx1"/>
        </a:solidFill>
        <a:latin typeface="Arial" charset="0"/>
        <a:ea typeface="ＭＳ Ｐゴシック" charset="-128"/>
        <a:cs typeface="+mn-cs"/>
      </a:defRPr>
    </a:lvl8pPr>
    <a:lvl9pPr marL="3657600" algn="l" defTabSz="914400" rtl="0" eaLnBrk="1" latinLnBrk="0" hangingPunct="1">
      <a:defRPr kumimoji="1" sz="14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09" userDrawn="1">
          <p15:clr>
            <a:srgbClr val="A4A3A4"/>
          </p15:clr>
        </p15:guide>
        <p15:guide id="2"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FF00"/>
    <a:srgbClr val="C6D9F1"/>
    <a:srgbClr val="FFFF00"/>
    <a:srgbClr val="008000"/>
    <a:srgbClr val="FF0066"/>
    <a:srgbClr val="FFC000"/>
    <a:srgbClr val="006600"/>
    <a:srgbClr val="BFBFBF"/>
    <a:srgbClr val="CC00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7" autoAdjust="0"/>
    <p:restoredTop sz="93971" autoAdjust="0"/>
  </p:normalViewPr>
  <p:slideViewPr>
    <p:cSldViewPr>
      <p:cViewPr varScale="1">
        <p:scale>
          <a:sx n="64" d="100"/>
          <a:sy n="64" d="100"/>
        </p:scale>
        <p:origin x="1188" y="56"/>
      </p:cViewPr>
      <p:guideLst>
        <p:guide orient="horz" pos="2160"/>
        <p:guide pos="3120"/>
      </p:guideLst>
    </p:cSldViewPr>
  </p:slideViewPr>
  <p:outlineViewPr>
    <p:cViewPr>
      <p:scale>
        <a:sx n="33" d="100"/>
        <a:sy n="33" d="100"/>
      </p:scale>
      <p:origin x="0" y="0"/>
    </p:cViewPr>
  </p:outlineViewPr>
  <p:notesTextViewPr>
    <p:cViewPr>
      <p:scale>
        <a:sx n="125" d="100"/>
        <a:sy n="125" d="100"/>
      </p:scale>
      <p:origin x="0" y="0"/>
    </p:cViewPr>
  </p:notesTextViewPr>
  <p:sorterViewPr>
    <p:cViewPr varScale="1">
      <p:scale>
        <a:sx n="1" d="1"/>
        <a:sy n="1" d="1"/>
      </p:scale>
      <p:origin x="0" y="0"/>
    </p:cViewPr>
  </p:sorterViewPr>
  <p:notesViewPr>
    <p:cSldViewPr>
      <p:cViewPr>
        <p:scale>
          <a:sx n="66" d="100"/>
          <a:sy n="66" d="100"/>
        </p:scale>
        <p:origin x="2388" y="-220"/>
      </p:cViewPr>
      <p:guideLst>
        <p:guide orient="horz" pos="3109"/>
        <p:guide pos="2122"/>
      </p:guideLst>
    </p:cSldViewPr>
  </p:notes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18" y="2"/>
            <a:ext cx="2919308" cy="493396"/>
          </a:xfrm>
          <a:prstGeom prst="rect">
            <a:avLst/>
          </a:prstGeom>
          <a:noFill/>
          <a:ln w="9525">
            <a:noFill/>
            <a:miter lim="800000"/>
            <a:headEnd/>
            <a:tailEnd/>
          </a:ln>
          <a:effectLst/>
        </p:spPr>
        <p:txBody>
          <a:bodyPr vert="horz" wrap="square" lIns="89581" tIns="44790" rIns="89581" bIns="44790" numCol="1" anchor="t" anchorCtr="0" compatLnSpc="1">
            <a:prstTxWarp prst="textNoShape">
              <a:avLst/>
            </a:prstTxWarp>
          </a:bodyPr>
          <a:lstStyle>
            <a:lvl1pPr algn="l" defTabSz="896074">
              <a:defRPr sz="1200">
                <a:latin typeface="Arial" charset="0"/>
                <a:ea typeface="ＭＳ Ｐゴシック" pitchFamily="50" charset="-128"/>
              </a:defRPr>
            </a:lvl1pPr>
          </a:lstStyle>
          <a:p>
            <a:pPr>
              <a:defRPr/>
            </a:pPr>
            <a:endParaRPr lang="en-US" altLang="ja-JP"/>
          </a:p>
        </p:txBody>
      </p:sp>
      <p:sp>
        <p:nvSpPr>
          <p:cNvPr id="9219" name="Rectangle 3"/>
          <p:cNvSpPr>
            <a:spLocks noGrp="1" noChangeArrowheads="1"/>
          </p:cNvSpPr>
          <p:nvPr>
            <p:ph type="dt" sz="quarter" idx="1"/>
          </p:nvPr>
        </p:nvSpPr>
        <p:spPr bwMode="auto">
          <a:xfrm>
            <a:off x="3816489" y="2"/>
            <a:ext cx="2919308" cy="493396"/>
          </a:xfrm>
          <a:prstGeom prst="rect">
            <a:avLst/>
          </a:prstGeom>
          <a:noFill/>
          <a:ln w="9525">
            <a:noFill/>
            <a:miter lim="800000"/>
            <a:headEnd/>
            <a:tailEnd/>
          </a:ln>
          <a:effectLst/>
        </p:spPr>
        <p:txBody>
          <a:bodyPr vert="horz" wrap="square" lIns="89581" tIns="44790" rIns="89581" bIns="44790" numCol="1" anchor="t" anchorCtr="0" compatLnSpc="1">
            <a:prstTxWarp prst="textNoShape">
              <a:avLst/>
            </a:prstTxWarp>
          </a:bodyPr>
          <a:lstStyle>
            <a:lvl1pPr algn="r" defTabSz="896074">
              <a:defRPr sz="1200">
                <a:latin typeface="Arial" charset="0"/>
                <a:ea typeface="ＭＳ Ｐゴシック" pitchFamily="50" charset="-128"/>
              </a:defRPr>
            </a:lvl1pPr>
          </a:lstStyle>
          <a:p>
            <a:pPr>
              <a:defRPr/>
            </a:pPr>
            <a:endParaRPr lang="en-US" altLang="ja-JP"/>
          </a:p>
        </p:txBody>
      </p:sp>
      <p:sp>
        <p:nvSpPr>
          <p:cNvPr id="9220" name="Rectangle 4"/>
          <p:cNvSpPr>
            <a:spLocks noGrp="1" noChangeArrowheads="1"/>
          </p:cNvSpPr>
          <p:nvPr>
            <p:ph type="ftr" sz="quarter" idx="2"/>
          </p:nvPr>
        </p:nvSpPr>
        <p:spPr bwMode="auto">
          <a:xfrm>
            <a:off x="18" y="9374523"/>
            <a:ext cx="2919308" cy="493395"/>
          </a:xfrm>
          <a:prstGeom prst="rect">
            <a:avLst/>
          </a:prstGeom>
          <a:noFill/>
          <a:ln w="9525">
            <a:noFill/>
            <a:miter lim="800000"/>
            <a:headEnd/>
            <a:tailEnd/>
          </a:ln>
          <a:effectLst/>
        </p:spPr>
        <p:txBody>
          <a:bodyPr vert="horz" wrap="square" lIns="89581" tIns="44790" rIns="89581" bIns="44790" numCol="1" anchor="b" anchorCtr="0" compatLnSpc="1">
            <a:prstTxWarp prst="textNoShape">
              <a:avLst/>
            </a:prstTxWarp>
          </a:bodyPr>
          <a:lstStyle>
            <a:lvl1pPr algn="l" defTabSz="896074">
              <a:defRPr sz="1200">
                <a:latin typeface="Arial" charset="0"/>
                <a:ea typeface="ＭＳ Ｐゴシック" pitchFamily="50" charset="-128"/>
              </a:defRPr>
            </a:lvl1pPr>
          </a:lstStyle>
          <a:p>
            <a:pPr>
              <a:defRPr/>
            </a:pPr>
            <a:endParaRPr lang="en-US" altLang="ja-JP"/>
          </a:p>
        </p:txBody>
      </p:sp>
      <p:sp>
        <p:nvSpPr>
          <p:cNvPr id="9221" name="Rectangle 5"/>
          <p:cNvSpPr>
            <a:spLocks noGrp="1" noChangeArrowheads="1"/>
          </p:cNvSpPr>
          <p:nvPr>
            <p:ph type="sldNum" sz="quarter" idx="3"/>
          </p:nvPr>
        </p:nvSpPr>
        <p:spPr bwMode="auto">
          <a:xfrm>
            <a:off x="3816489" y="9374523"/>
            <a:ext cx="2919308" cy="493395"/>
          </a:xfrm>
          <a:prstGeom prst="rect">
            <a:avLst/>
          </a:prstGeom>
          <a:noFill/>
          <a:ln w="9525">
            <a:noFill/>
            <a:miter lim="800000"/>
            <a:headEnd/>
            <a:tailEnd/>
          </a:ln>
          <a:effectLst/>
        </p:spPr>
        <p:txBody>
          <a:bodyPr vert="horz" wrap="square" lIns="89581" tIns="44790" rIns="89581" bIns="44790" numCol="1" anchor="b" anchorCtr="0" compatLnSpc="1">
            <a:prstTxWarp prst="textNoShape">
              <a:avLst/>
            </a:prstTxWarp>
          </a:bodyPr>
          <a:lstStyle>
            <a:lvl1pPr algn="r" defTabSz="896074">
              <a:defRPr sz="1200">
                <a:latin typeface="Arial" charset="0"/>
                <a:ea typeface="ＭＳ Ｐゴシック" pitchFamily="50" charset="-128"/>
              </a:defRPr>
            </a:lvl1pPr>
          </a:lstStyle>
          <a:p>
            <a:pPr>
              <a:defRPr/>
            </a:pPr>
            <a:fld id="{01D5F8E7-3545-4E36-A5A1-2A2772D06C11}" type="slidenum">
              <a:rPr lang="en-US" altLang="ja-JP"/>
              <a:pPr>
                <a:defRPr/>
              </a:pPr>
              <a:t>‹#›</a:t>
            </a:fld>
            <a:endParaRPr lang="en-US" altLang="ja-JP"/>
          </a:p>
        </p:txBody>
      </p:sp>
    </p:spTree>
    <p:extLst>
      <p:ext uri="{BB962C8B-B14F-4D97-AF65-F5344CB8AC3E}">
        <p14:creationId xmlns:p14="http://schemas.microsoft.com/office/powerpoint/2010/main" val="1904804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18" y="2"/>
            <a:ext cx="2919308" cy="493396"/>
          </a:xfrm>
          <a:prstGeom prst="rect">
            <a:avLst/>
          </a:prstGeom>
          <a:noFill/>
          <a:ln w="9525">
            <a:noFill/>
            <a:miter lim="800000"/>
            <a:headEnd/>
            <a:tailEnd/>
          </a:ln>
          <a:effectLst/>
        </p:spPr>
        <p:txBody>
          <a:bodyPr vert="horz" wrap="square" lIns="89581" tIns="44790" rIns="89581" bIns="44790" numCol="1" anchor="t" anchorCtr="0" compatLnSpc="1">
            <a:prstTxWarp prst="textNoShape">
              <a:avLst/>
            </a:prstTxWarp>
          </a:bodyPr>
          <a:lstStyle>
            <a:lvl1pPr algn="l" defTabSz="896074">
              <a:defRPr sz="1200">
                <a:latin typeface="Arial" charset="0"/>
                <a:ea typeface="ＭＳ Ｐゴシック" pitchFamily="50" charset="-128"/>
              </a:defRPr>
            </a:lvl1pPr>
          </a:lstStyle>
          <a:p>
            <a:pPr>
              <a:defRPr/>
            </a:pPr>
            <a:endParaRPr lang="en-US" altLang="ja-JP"/>
          </a:p>
        </p:txBody>
      </p:sp>
      <p:sp>
        <p:nvSpPr>
          <p:cNvPr id="11267" name="Rectangle 3"/>
          <p:cNvSpPr>
            <a:spLocks noGrp="1" noChangeArrowheads="1"/>
          </p:cNvSpPr>
          <p:nvPr>
            <p:ph type="dt" idx="1"/>
          </p:nvPr>
        </p:nvSpPr>
        <p:spPr bwMode="auto">
          <a:xfrm>
            <a:off x="3816489" y="2"/>
            <a:ext cx="2919308" cy="493396"/>
          </a:xfrm>
          <a:prstGeom prst="rect">
            <a:avLst/>
          </a:prstGeom>
          <a:noFill/>
          <a:ln w="9525">
            <a:noFill/>
            <a:miter lim="800000"/>
            <a:headEnd/>
            <a:tailEnd/>
          </a:ln>
          <a:effectLst/>
        </p:spPr>
        <p:txBody>
          <a:bodyPr vert="horz" wrap="square" lIns="89581" tIns="44790" rIns="89581" bIns="44790" numCol="1" anchor="t" anchorCtr="0" compatLnSpc="1">
            <a:prstTxWarp prst="textNoShape">
              <a:avLst/>
            </a:prstTxWarp>
          </a:bodyPr>
          <a:lstStyle>
            <a:lvl1pPr algn="r" defTabSz="896074">
              <a:defRPr sz="1200">
                <a:latin typeface="Arial" charset="0"/>
                <a:ea typeface="ＭＳ Ｐゴシック" pitchFamily="50" charset="-128"/>
              </a:defRPr>
            </a:lvl1pPr>
          </a:lstStyle>
          <a:p>
            <a:pPr>
              <a:defRPr/>
            </a:pPr>
            <a:endParaRPr lang="en-US" altLang="ja-JP"/>
          </a:p>
        </p:txBody>
      </p:sp>
      <p:sp>
        <p:nvSpPr>
          <p:cNvPr id="55300" name="Rectangle 4"/>
          <p:cNvSpPr>
            <a:spLocks noGrp="1" noRot="1" noChangeAspect="1" noChangeArrowheads="1" noTextEdit="1"/>
          </p:cNvSpPr>
          <p:nvPr>
            <p:ph type="sldImg" idx="2"/>
          </p:nvPr>
        </p:nvSpPr>
        <p:spPr bwMode="auto">
          <a:xfrm>
            <a:off x="698500" y="742950"/>
            <a:ext cx="5343525" cy="3700463"/>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674063" y="4689625"/>
            <a:ext cx="5389252" cy="4438984"/>
          </a:xfrm>
          <a:prstGeom prst="rect">
            <a:avLst/>
          </a:prstGeom>
          <a:noFill/>
          <a:ln w="9525">
            <a:noFill/>
            <a:miter lim="800000"/>
            <a:headEnd/>
            <a:tailEnd/>
          </a:ln>
          <a:effectLst/>
        </p:spPr>
        <p:txBody>
          <a:bodyPr vert="horz" wrap="square" lIns="89581" tIns="44790" rIns="89581" bIns="44790"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11270" name="Rectangle 6"/>
          <p:cNvSpPr>
            <a:spLocks noGrp="1" noChangeArrowheads="1"/>
          </p:cNvSpPr>
          <p:nvPr>
            <p:ph type="ftr" sz="quarter" idx="4"/>
          </p:nvPr>
        </p:nvSpPr>
        <p:spPr bwMode="auto">
          <a:xfrm>
            <a:off x="18" y="9374523"/>
            <a:ext cx="2919308" cy="493395"/>
          </a:xfrm>
          <a:prstGeom prst="rect">
            <a:avLst/>
          </a:prstGeom>
          <a:noFill/>
          <a:ln w="9525">
            <a:noFill/>
            <a:miter lim="800000"/>
            <a:headEnd/>
            <a:tailEnd/>
          </a:ln>
          <a:effectLst/>
        </p:spPr>
        <p:txBody>
          <a:bodyPr vert="horz" wrap="square" lIns="89581" tIns="44790" rIns="89581" bIns="44790" numCol="1" anchor="b" anchorCtr="0" compatLnSpc="1">
            <a:prstTxWarp prst="textNoShape">
              <a:avLst/>
            </a:prstTxWarp>
          </a:bodyPr>
          <a:lstStyle>
            <a:lvl1pPr algn="l" defTabSz="896074">
              <a:defRPr sz="1200">
                <a:latin typeface="Arial" charset="0"/>
                <a:ea typeface="ＭＳ Ｐゴシック" pitchFamily="50" charset="-128"/>
              </a:defRPr>
            </a:lvl1pPr>
          </a:lstStyle>
          <a:p>
            <a:pPr>
              <a:defRPr/>
            </a:pPr>
            <a:endParaRPr lang="en-US" altLang="ja-JP"/>
          </a:p>
        </p:txBody>
      </p:sp>
      <p:sp>
        <p:nvSpPr>
          <p:cNvPr id="11271" name="Rectangle 7"/>
          <p:cNvSpPr>
            <a:spLocks noGrp="1" noChangeArrowheads="1"/>
          </p:cNvSpPr>
          <p:nvPr>
            <p:ph type="sldNum" sz="quarter" idx="5"/>
          </p:nvPr>
        </p:nvSpPr>
        <p:spPr bwMode="auto">
          <a:xfrm>
            <a:off x="3816489" y="9374523"/>
            <a:ext cx="2919308" cy="493395"/>
          </a:xfrm>
          <a:prstGeom prst="rect">
            <a:avLst/>
          </a:prstGeom>
          <a:noFill/>
          <a:ln w="9525">
            <a:noFill/>
            <a:miter lim="800000"/>
            <a:headEnd/>
            <a:tailEnd/>
          </a:ln>
          <a:effectLst/>
        </p:spPr>
        <p:txBody>
          <a:bodyPr vert="horz" wrap="square" lIns="89581" tIns="44790" rIns="89581" bIns="44790" numCol="1" anchor="b" anchorCtr="0" compatLnSpc="1">
            <a:prstTxWarp prst="textNoShape">
              <a:avLst/>
            </a:prstTxWarp>
          </a:bodyPr>
          <a:lstStyle>
            <a:lvl1pPr algn="r" defTabSz="896074">
              <a:defRPr sz="1200">
                <a:latin typeface="Arial" charset="0"/>
                <a:ea typeface="ＭＳ Ｐゴシック" pitchFamily="50" charset="-128"/>
              </a:defRPr>
            </a:lvl1pPr>
          </a:lstStyle>
          <a:p>
            <a:pPr>
              <a:defRPr/>
            </a:pPr>
            <a:fld id="{6DDCC03E-4CB0-44E3-B692-A5A57AEF215C}" type="slidenum">
              <a:rPr lang="en-US" altLang="ja-JP"/>
              <a:pPr>
                <a:defRPr/>
              </a:pPr>
              <a:t>‹#›</a:t>
            </a:fld>
            <a:endParaRPr lang="en-US" altLang="ja-JP"/>
          </a:p>
        </p:txBody>
      </p:sp>
    </p:spTree>
    <p:extLst>
      <p:ext uri="{BB962C8B-B14F-4D97-AF65-F5344CB8AC3E}">
        <p14:creationId xmlns:p14="http://schemas.microsoft.com/office/powerpoint/2010/main" val="417431924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189421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spcBef>
                <a:spcPts val="0"/>
              </a:spcBef>
            </a:pPr>
            <a:r>
              <a:rPr lang="ja-JP" altLang="en-US" dirty="0" smtClean="0">
                <a:latin typeface="ＭＳ 明朝" panose="02020609040205080304" pitchFamily="17" charset="-128"/>
                <a:ea typeface="ＭＳ 明朝" panose="02020609040205080304" pitchFamily="17" charset="-128"/>
              </a:rPr>
              <a:t>・前職は、香川大学で</a:t>
            </a:r>
            <a:r>
              <a:rPr lang="en-US" altLang="ja-JP" dirty="0" smtClean="0">
                <a:latin typeface="ＭＳ 明朝" panose="02020609040205080304" pitchFamily="17" charset="-128"/>
                <a:ea typeface="ＭＳ 明朝" panose="02020609040205080304" pitchFamily="17" charset="-128"/>
              </a:rPr>
              <a:t>15</a:t>
            </a:r>
            <a:r>
              <a:rPr lang="ja-JP" altLang="en-US" dirty="0" smtClean="0">
                <a:latin typeface="ＭＳ 明朝" panose="02020609040205080304" pitchFamily="17" charset="-128"/>
                <a:ea typeface="ＭＳ 明朝" panose="02020609040205080304" pitchFamily="17" charset="-128"/>
              </a:rPr>
              <a:t>年間、総合診療と腎臓内科医として勤務しており、</a:t>
            </a:r>
            <a:r>
              <a:rPr lang="en-US" altLang="ja-JP" dirty="0" smtClean="0">
                <a:latin typeface="ＭＳ 明朝" panose="02020609040205080304" pitchFamily="17" charset="-128"/>
                <a:ea typeface="ＭＳ 明朝" panose="02020609040205080304" pitchFamily="17" charset="-128"/>
              </a:rPr>
              <a:t>2010</a:t>
            </a:r>
            <a:r>
              <a:rPr lang="ja-JP" altLang="en-US" dirty="0" smtClean="0">
                <a:latin typeface="ＭＳ 明朝" panose="02020609040205080304" pitchFamily="17" charset="-128"/>
                <a:ea typeface="ＭＳ 明朝" panose="02020609040205080304" pitchFamily="17" charset="-128"/>
              </a:rPr>
              <a:t>年</a:t>
            </a:r>
            <a:r>
              <a:rPr lang="en-US" altLang="ja-JP" dirty="0" smtClean="0">
                <a:latin typeface="ＭＳ 明朝" panose="02020609040205080304" pitchFamily="17" charset="-128"/>
                <a:ea typeface="ＭＳ 明朝" panose="02020609040205080304" pitchFamily="17" charset="-128"/>
              </a:rPr>
              <a:t>10</a:t>
            </a:r>
            <a:r>
              <a:rPr lang="ja-JP" altLang="en-US" dirty="0" smtClean="0">
                <a:latin typeface="ＭＳ 明朝" panose="02020609040205080304" pitchFamily="17" charset="-128"/>
                <a:ea typeface="ＭＳ 明朝" panose="02020609040205080304" pitchFamily="17" charset="-128"/>
              </a:rPr>
              <a:t>月１日、東北大学医学部に移籍後、</a:t>
            </a:r>
            <a:r>
              <a:rPr lang="ja-JP" altLang="en-US" dirty="0">
                <a:latin typeface="ＭＳ 明朝" panose="02020609040205080304" pitchFamily="17" charset="-128"/>
                <a:ea typeface="ＭＳ 明朝" panose="02020609040205080304" pitchFamily="17" charset="-128"/>
              </a:rPr>
              <a:t>翌年</a:t>
            </a:r>
            <a:r>
              <a:rPr lang="ja-JP" altLang="en-US" dirty="0" smtClean="0">
                <a:latin typeface="ＭＳ 明朝" panose="02020609040205080304" pitchFamily="17" charset="-128"/>
                <a:ea typeface="ＭＳ 明朝" panose="02020609040205080304" pitchFamily="17" charset="-128"/>
              </a:rPr>
              <a:t>３月</a:t>
            </a:r>
            <a:r>
              <a:rPr lang="en-US" altLang="ja-JP" dirty="0" smtClean="0">
                <a:latin typeface="ＭＳ 明朝" panose="02020609040205080304" pitchFamily="17" charset="-128"/>
                <a:ea typeface="ＭＳ 明朝" panose="02020609040205080304" pitchFamily="17" charset="-128"/>
              </a:rPr>
              <a:t>11</a:t>
            </a:r>
            <a:r>
              <a:rPr lang="ja-JP" altLang="en-US" dirty="0" smtClean="0">
                <a:latin typeface="ＭＳ 明朝" panose="02020609040205080304" pitchFamily="17" charset="-128"/>
                <a:ea typeface="ＭＳ 明朝" panose="02020609040205080304" pitchFamily="17" charset="-128"/>
              </a:rPr>
              <a:t>日に東日本大震災にあい、東北大学の救援隊隊長として出動いたしました。そこで、政治の力でより多くの人命が救われる場面を目の当たりにしたことによって、政治家を志すことになりました。</a:t>
            </a:r>
            <a:endParaRPr lang="en-US" altLang="ja-JP" dirty="0" smtClean="0">
              <a:latin typeface="ＭＳ 明朝" panose="02020609040205080304" pitchFamily="17" charset="-128"/>
              <a:ea typeface="ＭＳ 明朝" panose="02020609040205080304" pitchFamily="17" charset="-128"/>
            </a:endParaRPr>
          </a:p>
          <a:p>
            <a:pPr>
              <a:spcBef>
                <a:spcPts val="0"/>
              </a:spcBef>
            </a:pPr>
            <a:endParaRPr lang="en-US" altLang="ja-JP" dirty="0" smtClean="0">
              <a:latin typeface="ＭＳ 明朝" panose="02020609040205080304" pitchFamily="17" charset="-128"/>
              <a:ea typeface="ＭＳ 明朝" panose="02020609040205080304" pitchFamily="17" charset="-128"/>
            </a:endParaRPr>
          </a:p>
          <a:p>
            <a:pPr>
              <a:spcBef>
                <a:spcPts val="0"/>
              </a:spcBef>
            </a:pPr>
            <a:r>
              <a:rPr lang="ja-JP" altLang="en-US" dirty="0" smtClean="0">
                <a:latin typeface="ＭＳ 明朝" panose="02020609040205080304" pitchFamily="17" charset="-128"/>
                <a:ea typeface="ＭＳ 明朝" panose="02020609040205080304" pitchFamily="17" charset="-128"/>
              </a:rPr>
              <a:t>・私は令和元年の市長就任以来、市民の皆さまの３つのＬＩＦＥを守り、支えるため、「</a:t>
            </a:r>
            <a:r>
              <a:rPr lang="en-US" altLang="ja-JP" dirty="0" smtClean="0">
                <a:latin typeface="ＭＳ 明朝" panose="02020609040205080304" pitchFamily="17" charset="-128"/>
                <a:ea typeface="ＭＳ 明朝" panose="02020609040205080304" pitchFamily="17" charset="-128"/>
              </a:rPr>
              <a:t>『</a:t>
            </a:r>
            <a:r>
              <a:rPr lang="ja-JP" altLang="en-US" dirty="0" smtClean="0">
                <a:latin typeface="ＭＳ 明朝" panose="02020609040205080304" pitchFamily="17" charset="-128"/>
                <a:ea typeface="ＭＳ 明朝" panose="02020609040205080304" pitchFamily="17" charset="-128"/>
              </a:rPr>
              <a:t>命</a:t>
            </a:r>
            <a:r>
              <a:rPr lang="en-US" altLang="ja-JP" dirty="0" smtClean="0">
                <a:latin typeface="ＭＳ 明朝" panose="02020609040205080304" pitchFamily="17" charset="-128"/>
                <a:ea typeface="ＭＳ 明朝" panose="02020609040205080304" pitchFamily="17" charset="-128"/>
              </a:rPr>
              <a:t>』</a:t>
            </a:r>
            <a:r>
              <a:rPr lang="ja-JP" altLang="en-US" dirty="0" smtClean="0">
                <a:latin typeface="ＭＳ 明朝" panose="02020609040205080304" pitchFamily="17" charset="-128"/>
                <a:ea typeface="ＭＳ 明朝" panose="02020609040205080304" pitchFamily="17" charset="-128"/>
              </a:rPr>
              <a:t>をたいせつにする市政」「</a:t>
            </a:r>
            <a:r>
              <a:rPr lang="en-US" altLang="ja-JP" dirty="0" smtClean="0">
                <a:latin typeface="ＭＳ 明朝" panose="02020609040205080304" pitchFamily="17" charset="-128"/>
                <a:ea typeface="ＭＳ 明朝" panose="02020609040205080304" pitchFamily="17" charset="-128"/>
              </a:rPr>
              <a:t>『</a:t>
            </a:r>
            <a:r>
              <a:rPr lang="ja-JP" altLang="en-US" dirty="0" smtClean="0">
                <a:latin typeface="ＭＳ 明朝" panose="02020609040205080304" pitchFamily="17" charset="-128"/>
                <a:ea typeface="ＭＳ 明朝" panose="02020609040205080304" pitchFamily="17" charset="-128"/>
              </a:rPr>
              <a:t>くらし</a:t>
            </a:r>
            <a:r>
              <a:rPr lang="en-US" altLang="ja-JP" dirty="0" smtClean="0">
                <a:latin typeface="ＭＳ 明朝" panose="02020609040205080304" pitchFamily="17" charset="-128"/>
                <a:ea typeface="ＭＳ 明朝" panose="02020609040205080304" pitchFamily="17" charset="-128"/>
              </a:rPr>
              <a:t>』</a:t>
            </a:r>
            <a:r>
              <a:rPr lang="ja-JP" altLang="en-US" dirty="0" smtClean="0">
                <a:latin typeface="ＭＳ 明朝" panose="02020609040205080304" pitchFamily="17" charset="-128"/>
                <a:ea typeface="ＭＳ 明朝" panose="02020609040205080304" pitchFamily="17" charset="-128"/>
              </a:rPr>
              <a:t>を豊かにする市政」「</a:t>
            </a:r>
            <a:r>
              <a:rPr lang="en-US" altLang="ja-JP" dirty="0" smtClean="0">
                <a:latin typeface="ＭＳ 明朝" panose="02020609040205080304" pitchFamily="17" charset="-128"/>
                <a:ea typeface="ＭＳ 明朝" panose="02020609040205080304" pitchFamily="17" charset="-128"/>
              </a:rPr>
              <a:t>『</a:t>
            </a:r>
            <a:r>
              <a:rPr lang="ja-JP" altLang="en-US" dirty="0" smtClean="0">
                <a:latin typeface="ＭＳ 明朝" panose="02020609040205080304" pitchFamily="17" charset="-128"/>
                <a:ea typeface="ＭＳ 明朝" panose="02020609040205080304" pitchFamily="17" charset="-128"/>
              </a:rPr>
              <a:t>一生</a:t>
            </a:r>
            <a:r>
              <a:rPr lang="en-US" altLang="ja-JP" dirty="0" smtClean="0">
                <a:latin typeface="ＭＳ 明朝" panose="02020609040205080304" pitchFamily="17" charset="-128"/>
                <a:ea typeface="ＭＳ 明朝" panose="02020609040205080304" pitchFamily="17" charset="-128"/>
              </a:rPr>
              <a:t>』</a:t>
            </a:r>
            <a:r>
              <a:rPr lang="ja-JP" altLang="en-US" dirty="0" smtClean="0">
                <a:latin typeface="ＭＳ 明朝" panose="02020609040205080304" pitchFamily="17" charset="-128"/>
                <a:ea typeface="ＭＳ 明朝" panose="02020609040205080304" pitchFamily="17" charset="-128"/>
              </a:rPr>
              <a:t>に寄り添う市政」をメインテーマに掲げ、市政を推進してまいりました。</a:t>
            </a:r>
            <a:endParaRPr lang="en-US" altLang="ja-JP" dirty="0" smtClean="0">
              <a:latin typeface="ＭＳ 明朝" panose="02020609040205080304" pitchFamily="17" charset="-128"/>
              <a:ea typeface="ＭＳ 明朝" panose="02020609040205080304" pitchFamily="17" charset="-128"/>
            </a:endParaRPr>
          </a:p>
          <a:p>
            <a:pPr>
              <a:spcBef>
                <a:spcPts val="0"/>
              </a:spcBef>
            </a:pPr>
            <a:endParaRPr lang="en-US" altLang="ja-JP" dirty="0">
              <a:latin typeface="ＭＳ 明朝" panose="02020609040205080304" pitchFamily="17" charset="-128"/>
              <a:ea typeface="ＭＳ 明朝" panose="02020609040205080304" pitchFamily="17" charset="-128"/>
            </a:endParaRPr>
          </a:p>
          <a:p>
            <a:pPr>
              <a:spcBef>
                <a:spcPts val="0"/>
              </a:spcBef>
            </a:pPr>
            <a:r>
              <a:rPr lang="ja-JP" altLang="en-US" dirty="0">
                <a:latin typeface="ＭＳ 明朝" panose="02020609040205080304" pitchFamily="17" charset="-128"/>
                <a:ea typeface="ＭＳ 明朝" panose="02020609040205080304" pitchFamily="17" charset="-128"/>
              </a:rPr>
              <a:t>・ポストコロナの社会</a:t>
            </a:r>
            <a:r>
              <a:rPr lang="ja-JP" altLang="en-US" dirty="0" smtClean="0">
                <a:latin typeface="ＭＳ 明朝" panose="02020609040205080304" pitchFamily="17" charset="-128"/>
                <a:ea typeface="ＭＳ 明朝" panose="02020609040205080304" pitchFamily="17" charset="-128"/>
              </a:rPr>
              <a:t>に</a:t>
            </a:r>
            <a:r>
              <a:rPr lang="ja-JP" altLang="en-US" dirty="0">
                <a:latin typeface="ＭＳ 明朝" panose="02020609040205080304" pitchFamily="17" charset="-128"/>
                <a:ea typeface="ＭＳ 明朝" panose="02020609040205080304" pitchFamily="17" charset="-128"/>
              </a:rPr>
              <a:t>向</a:t>
            </a:r>
            <a:r>
              <a:rPr lang="ja-JP" altLang="en-US" dirty="0" smtClean="0">
                <a:latin typeface="ＭＳ 明朝" panose="02020609040205080304" pitchFamily="17" charset="-128"/>
                <a:ea typeface="ＭＳ 明朝" panose="02020609040205080304" pitchFamily="17" charset="-128"/>
              </a:rPr>
              <a:t>けて、私</a:t>
            </a:r>
            <a:r>
              <a:rPr lang="ja-JP" altLang="en-US" dirty="0">
                <a:latin typeface="ＭＳ 明朝" panose="02020609040205080304" pitchFamily="17" charset="-128"/>
                <a:ea typeface="ＭＳ 明朝" panose="02020609040205080304" pitchFamily="17" charset="-128"/>
              </a:rPr>
              <a:t>がこの４年間に行ってきたまちづくりをさらに加速させるための原動力となる「活力」が必要</a:t>
            </a:r>
            <a:r>
              <a:rPr lang="ja-JP" altLang="en-US" dirty="0" smtClean="0">
                <a:latin typeface="ＭＳ 明朝" panose="02020609040205080304" pitchFamily="17" charset="-128"/>
                <a:ea typeface="ＭＳ 明朝" panose="02020609040205080304" pitchFamily="17" charset="-128"/>
              </a:rPr>
              <a:t>であると考え、令和５年度は、</a:t>
            </a:r>
            <a:r>
              <a:rPr lang="ja-JP" altLang="en-US" dirty="0">
                <a:latin typeface="ＭＳ 明朝" panose="02020609040205080304" pitchFamily="17" charset="-128"/>
                <a:ea typeface="ＭＳ 明朝" panose="02020609040205080304" pitchFamily="17" charset="-128"/>
              </a:rPr>
              <a:t> 「命」「くらし」「一生」 </a:t>
            </a:r>
            <a:r>
              <a:rPr lang="ja-JP" altLang="en-US" dirty="0" smtClean="0">
                <a:latin typeface="ＭＳ 明朝" panose="02020609040205080304" pitchFamily="17" charset="-128"/>
                <a:ea typeface="ＭＳ 明朝" panose="02020609040205080304" pitchFamily="17" charset="-128"/>
              </a:rPr>
              <a:t>の３つのメインテーマに、新たに「活力」を加えた４つのメインテーマを掲げ、市政を推進してまいります。</a:t>
            </a:r>
            <a:endParaRPr lang="en-US" altLang="ja-JP" dirty="0" smtClean="0">
              <a:latin typeface="ＭＳ 明朝" panose="02020609040205080304" pitchFamily="17" charset="-128"/>
              <a:ea typeface="ＭＳ 明朝" panose="02020609040205080304" pitchFamily="17" charset="-128"/>
            </a:endParaRPr>
          </a:p>
          <a:p>
            <a:pPr>
              <a:spcBef>
                <a:spcPts val="0"/>
              </a:spcBef>
            </a:pPr>
            <a:endParaRPr lang="en-US" altLang="ja-JP" dirty="0">
              <a:latin typeface="ＭＳ 明朝" panose="02020609040205080304" pitchFamily="17" charset="-128"/>
              <a:ea typeface="ＭＳ 明朝" panose="02020609040205080304" pitchFamily="17" charset="-128"/>
            </a:endParaRPr>
          </a:p>
          <a:p>
            <a:pPr>
              <a:spcBef>
                <a:spcPts val="0"/>
              </a:spcBef>
            </a:pPr>
            <a:r>
              <a:rPr lang="ja-JP" altLang="en-US" dirty="0" smtClean="0">
                <a:latin typeface="ＭＳ 明朝" panose="02020609040205080304" pitchFamily="17" charset="-128"/>
                <a:ea typeface="ＭＳ 明朝" panose="02020609040205080304" pitchFamily="17" charset="-128"/>
              </a:rPr>
              <a:t>・本日は、「</a:t>
            </a:r>
            <a:r>
              <a:rPr lang="en-US" altLang="ja-JP" dirty="0" smtClean="0">
                <a:latin typeface="ＭＳ 明朝" panose="02020609040205080304" pitchFamily="17" charset="-128"/>
                <a:ea typeface="ＭＳ 明朝" panose="02020609040205080304" pitchFamily="17" charset="-128"/>
              </a:rPr>
              <a:t>『</a:t>
            </a:r>
            <a:r>
              <a:rPr lang="ja-JP" altLang="en-US" dirty="0" smtClean="0">
                <a:latin typeface="ＭＳ 明朝" panose="02020609040205080304" pitchFamily="17" charset="-128"/>
                <a:ea typeface="ＭＳ 明朝" panose="02020609040205080304" pitchFamily="17" charset="-128"/>
              </a:rPr>
              <a:t>活力</a:t>
            </a:r>
            <a:r>
              <a:rPr lang="en-US" altLang="ja-JP" dirty="0" smtClean="0">
                <a:latin typeface="ＭＳ 明朝" panose="02020609040205080304" pitchFamily="17" charset="-128"/>
                <a:ea typeface="ＭＳ 明朝" panose="02020609040205080304" pitchFamily="17" charset="-128"/>
              </a:rPr>
              <a:t>』</a:t>
            </a:r>
            <a:r>
              <a:rPr lang="ja-JP" altLang="en-US" dirty="0" smtClean="0">
                <a:latin typeface="ＭＳ 明朝" panose="02020609040205080304" pitchFamily="17" charset="-128"/>
                <a:ea typeface="ＭＳ 明朝" panose="02020609040205080304" pitchFamily="17" charset="-128"/>
              </a:rPr>
              <a:t>ある姫路を創造する市政」のうち</a:t>
            </a:r>
            <a:r>
              <a:rPr lang="ja-JP" altLang="en-US" dirty="0">
                <a:latin typeface="ＭＳ 明朝" panose="02020609040205080304" pitchFamily="17" charset="-128"/>
                <a:ea typeface="ＭＳ 明朝" panose="02020609040205080304" pitchFamily="17" charset="-128"/>
              </a:rPr>
              <a:t>、</a:t>
            </a:r>
            <a:r>
              <a:rPr lang="ja-JP" altLang="en-US" dirty="0" smtClean="0">
                <a:latin typeface="ＭＳ 明朝" panose="02020609040205080304" pitchFamily="17" charset="-128"/>
                <a:ea typeface="ＭＳ 明朝" panose="02020609040205080304" pitchFamily="17" charset="-128"/>
              </a:rPr>
              <a:t>「成長を促す</a:t>
            </a:r>
            <a:r>
              <a:rPr lang="en-US" altLang="ja-JP" dirty="0" smtClean="0">
                <a:latin typeface="ＭＳ 明朝" panose="02020609040205080304" pitchFamily="17" charset="-128"/>
                <a:ea typeface="ＭＳ 明朝" panose="02020609040205080304" pitchFamily="17" charset="-128"/>
              </a:rPr>
              <a:t>『</a:t>
            </a:r>
            <a:r>
              <a:rPr lang="ja-JP" altLang="en-US" dirty="0" smtClean="0">
                <a:latin typeface="ＭＳ 明朝" panose="02020609040205080304" pitchFamily="17" charset="-128"/>
                <a:ea typeface="ＭＳ 明朝" panose="02020609040205080304" pitchFamily="17" charset="-128"/>
              </a:rPr>
              <a:t>グリーン改革</a:t>
            </a:r>
            <a:r>
              <a:rPr lang="en-US" altLang="ja-JP" dirty="0" smtClean="0">
                <a:latin typeface="ＭＳ 明朝" panose="02020609040205080304" pitchFamily="17" charset="-128"/>
                <a:ea typeface="ＭＳ 明朝" panose="02020609040205080304" pitchFamily="17" charset="-128"/>
              </a:rPr>
              <a:t>』</a:t>
            </a:r>
            <a:r>
              <a:rPr lang="ja-JP" altLang="en-US" dirty="0" smtClean="0">
                <a:latin typeface="ＭＳ 明朝" panose="02020609040205080304" pitchFamily="17" charset="-128"/>
                <a:ea typeface="ＭＳ 明朝" panose="02020609040205080304" pitchFamily="17" charset="-128"/>
              </a:rPr>
              <a:t>」と「にぎわいを創出する</a:t>
            </a:r>
            <a:r>
              <a:rPr lang="en-US" altLang="ja-JP" dirty="0" smtClean="0">
                <a:latin typeface="ＭＳ 明朝" panose="02020609040205080304" pitchFamily="17" charset="-128"/>
                <a:ea typeface="ＭＳ 明朝" panose="02020609040205080304" pitchFamily="17" charset="-128"/>
              </a:rPr>
              <a:t>『</a:t>
            </a:r>
            <a:r>
              <a:rPr lang="ja-JP" altLang="en-US" dirty="0" smtClean="0">
                <a:latin typeface="ＭＳ 明朝" panose="02020609040205080304" pitchFamily="17" charset="-128"/>
                <a:ea typeface="ＭＳ 明朝" panose="02020609040205080304" pitchFamily="17" charset="-128"/>
              </a:rPr>
              <a:t>まちづくり改革</a:t>
            </a:r>
            <a:r>
              <a:rPr lang="en-US" altLang="ja-JP" dirty="0" smtClean="0">
                <a:latin typeface="ＭＳ 明朝" panose="02020609040205080304" pitchFamily="17" charset="-128"/>
                <a:ea typeface="ＭＳ 明朝" panose="02020609040205080304" pitchFamily="17" charset="-128"/>
              </a:rPr>
              <a:t>』</a:t>
            </a:r>
            <a:r>
              <a:rPr lang="ja-JP" altLang="en-US" dirty="0" smtClean="0">
                <a:latin typeface="ＭＳ 明朝" panose="02020609040205080304" pitchFamily="17" charset="-128"/>
                <a:ea typeface="ＭＳ 明朝" panose="02020609040205080304" pitchFamily="17" charset="-128"/>
              </a:rPr>
              <a:t>」について、ご説明申し上げます。</a:t>
            </a:r>
            <a:endParaRPr lang="en-US" altLang="ja-JP" dirty="0" smtClean="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2585791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5" name="ノート プレースホルダー 4"/>
          <p:cNvSpPr>
            <a:spLocks noGrp="1"/>
          </p:cNvSpPr>
          <p:nvPr>
            <p:ph type="body" sz="quarter" idx="11"/>
          </p:nvPr>
        </p:nvSpPr>
        <p:spPr>
          <a:xfrm>
            <a:off x="698512" y="4580146"/>
            <a:ext cx="5595501" cy="4963238"/>
          </a:xfrm>
        </p:spPr>
        <p:txBody>
          <a:bodyPr/>
          <a:lstStyle/>
          <a:p>
            <a:pPr marL="179238" indent="-179238" algn="just">
              <a:lnSpc>
                <a:spcPts val="1300"/>
              </a:lnSpc>
              <a:spcBef>
                <a:spcPts val="100"/>
              </a:spcBef>
              <a:spcAft>
                <a:spcPts val="100"/>
              </a:spcAft>
              <a:defRPr/>
            </a:pPr>
            <a:r>
              <a:rPr lang="ja-JP" altLang="en-US" b="1" u="sng" dirty="0" smtClean="0">
                <a:latin typeface="ＭＳ ゴシック" panose="020B0609070205080204" pitchFamily="49" charset="-128"/>
                <a:ea typeface="ＭＳ ゴシック" panose="020B0609070205080204" pitchFamily="49" charset="-128"/>
              </a:rPr>
              <a:t>姫路城世界遺産登録３０周年記念事業の推進</a:t>
            </a:r>
            <a:r>
              <a:rPr lang="en-US" altLang="ja-JP" b="1" dirty="0" smtClean="0">
                <a:latin typeface="ＭＳ ゴシック" panose="020B0609070205080204" pitchFamily="49" charset="-128"/>
                <a:ea typeface="ＭＳ ゴシック" panose="020B0609070205080204" pitchFamily="49" charset="-128"/>
              </a:rPr>
              <a:t>〔</a:t>
            </a:r>
            <a:r>
              <a:rPr lang="ja-JP" altLang="en-US" b="1" dirty="0" smtClean="0">
                <a:latin typeface="ＭＳ ゴシック" panose="020B0609070205080204" pitchFamily="49" charset="-128"/>
                <a:ea typeface="ＭＳ ゴシック" panose="020B0609070205080204" pitchFamily="49" charset="-128"/>
              </a:rPr>
              <a:t>総額：</a:t>
            </a:r>
            <a:r>
              <a:rPr lang="en-US" altLang="ja-JP" b="1" dirty="0" smtClean="0">
                <a:latin typeface="ＭＳ ゴシック" panose="020B0609070205080204" pitchFamily="49" charset="-128"/>
                <a:ea typeface="ＭＳ ゴシック" panose="020B0609070205080204" pitchFamily="49" charset="-128"/>
              </a:rPr>
              <a:t>1,181,095</a:t>
            </a:r>
            <a:r>
              <a:rPr lang="ja-JP" altLang="en-US" b="1" dirty="0" smtClean="0">
                <a:latin typeface="ＭＳ ゴシック" panose="020B0609070205080204" pitchFamily="49" charset="-128"/>
                <a:ea typeface="ＭＳ ゴシック" panose="020B0609070205080204" pitchFamily="49" charset="-128"/>
              </a:rPr>
              <a:t>千円</a:t>
            </a:r>
            <a:r>
              <a:rPr lang="en-US" altLang="ja-JP" b="1" dirty="0" smtClean="0">
                <a:latin typeface="ＭＳ ゴシック" panose="020B0609070205080204" pitchFamily="49" charset="-128"/>
                <a:ea typeface="ＭＳ ゴシック" panose="020B0609070205080204" pitchFamily="49" charset="-128"/>
              </a:rPr>
              <a:t>〕</a:t>
            </a:r>
            <a:endParaRPr lang="en-US" altLang="ja-JP" b="1" u="sng" dirty="0" smtClean="0">
              <a:latin typeface="ＭＳ ゴシック" panose="020B0609070205080204" pitchFamily="49" charset="-128"/>
              <a:ea typeface="ＭＳ ゴシック" panose="020B0609070205080204" pitchFamily="49" charset="-128"/>
            </a:endParaRPr>
          </a:p>
          <a:p>
            <a:pPr marL="179238" indent="-179238" algn="just">
              <a:lnSpc>
                <a:spcPts val="1300"/>
              </a:lnSpc>
              <a:spcBef>
                <a:spcPts val="100"/>
              </a:spcBef>
              <a:spcAft>
                <a:spcPts val="100"/>
              </a:spcAft>
              <a:defRPr/>
            </a:pPr>
            <a:r>
              <a:rPr lang="ja-JP" altLang="en-US" b="1" dirty="0">
                <a:latin typeface="ＭＳ Ｐ明朝" panose="02020600040205080304" pitchFamily="18" charset="-128"/>
                <a:ea typeface="ＭＳ 明朝" panose="02020609040205080304" pitchFamily="17" charset="-128"/>
              </a:rPr>
              <a:t>　</a:t>
            </a:r>
            <a:r>
              <a:rPr lang="ja-JP" altLang="en-US" dirty="0" smtClean="0">
                <a:latin typeface="ＭＳ Ｐ明朝" panose="02020600040205080304" pitchFamily="18" charset="-128"/>
              </a:rPr>
              <a:t>姫路城世界遺産登録</a:t>
            </a:r>
            <a:r>
              <a:rPr lang="en-US" altLang="ja-JP" dirty="0" smtClean="0">
                <a:latin typeface="ＭＳ Ｐ明朝" panose="02020600040205080304" pitchFamily="18" charset="-128"/>
              </a:rPr>
              <a:t>30</a:t>
            </a:r>
            <a:r>
              <a:rPr lang="ja-JP" altLang="en-US" dirty="0" smtClean="0">
                <a:latin typeface="ＭＳ Ｐ明朝" panose="02020600040205080304" pitchFamily="18" charset="-128"/>
              </a:rPr>
              <a:t>周年を記念し、市を挙げて多彩な催しを展開。</a:t>
            </a:r>
            <a:endParaRPr lang="en-US" altLang="ja-JP" dirty="0" smtClean="0">
              <a:latin typeface="ＭＳ Ｐ明朝" panose="02020600040205080304" pitchFamily="18" charset="-128"/>
            </a:endParaRPr>
          </a:p>
          <a:p>
            <a:pPr marL="179238" indent="-179238" algn="just">
              <a:lnSpc>
                <a:spcPts val="1300"/>
              </a:lnSpc>
              <a:spcBef>
                <a:spcPts val="100"/>
              </a:spcBef>
              <a:spcAft>
                <a:spcPts val="100"/>
              </a:spcAft>
              <a:defRPr/>
            </a:pPr>
            <a:endParaRPr lang="en-US" altLang="ja-JP" dirty="0">
              <a:latin typeface="ＭＳ Ｐ明朝" panose="02020600040205080304" pitchFamily="18" charset="-128"/>
            </a:endParaRPr>
          </a:p>
          <a:p>
            <a:pPr marL="179238" indent="-179238" algn="just">
              <a:lnSpc>
                <a:spcPts val="1300"/>
              </a:lnSpc>
              <a:spcBef>
                <a:spcPts val="100"/>
              </a:spcBef>
              <a:spcAft>
                <a:spcPts val="100"/>
              </a:spcAft>
              <a:defRPr/>
            </a:pPr>
            <a:endParaRPr lang="en-US" altLang="ja-JP" dirty="0" smtClean="0">
              <a:latin typeface="ＭＳ Ｐ明朝" panose="02020600040205080304" pitchFamily="18" charset="-128"/>
            </a:endParaRPr>
          </a:p>
          <a:p>
            <a:pPr marL="179238" indent="-179238" algn="just">
              <a:lnSpc>
                <a:spcPts val="1300"/>
              </a:lnSpc>
              <a:spcBef>
                <a:spcPts val="100"/>
              </a:spcBef>
              <a:spcAft>
                <a:spcPts val="100"/>
              </a:spcAft>
              <a:defRPr/>
            </a:pPr>
            <a:endParaRPr lang="en-US" altLang="ja-JP" dirty="0">
              <a:latin typeface="ＭＳ Ｐ明朝" panose="02020600040205080304" pitchFamily="18" charset="-128"/>
            </a:endParaRPr>
          </a:p>
          <a:p>
            <a:pPr marL="179238" indent="-179238" algn="just">
              <a:lnSpc>
                <a:spcPts val="1300"/>
              </a:lnSpc>
              <a:spcBef>
                <a:spcPts val="100"/>
              </a:spcBef>
              <a:spcAft>
                <a:spcPts val="100"/>
              </a:spcAft>
              <a:defRPr/>
            </a:pPr>
            <a:endParaRPr lang="en-US" altLang="ja-JP" dirty="0" smtClean="0">
              <a:latin typeface="ＭＳ Ｐ明朝" panose="02020600040205080304" pitchFamily="18" charset="-128"/>
            </a:endParaRPr>
          </a:p>
          <a:p>
            <a:pPr marL="179238" indent="-179238" algn="just">
              <a:lnSpc>
                <a:spcPts val="1300"/>
              </a:lnSpc>
              <a:spcBef>
                <a:spcPts val="100"/>
              </a:spcBef>
              <a:spcAft>
                <a:spcPts val="100"/>
              </a:spcAft>
              <a:defRPr/>
            </a:pPr>
            <a:endParaRPr lang="en-US" altLang="ja-JP" dirty="0">
              <a:latin typeface="ＭＳ Ｐ明朝" panose="02020600040205080304" pitchFamily="18" charset="-128"/>
            </a:endParaRPr>
          </a:p>
          <a:p>
            <a:pPr marL="179238" indent="-179238" algn="just">
              <a:lnSpc>
                <a:spcPts val="1300"/>
              </a:lnSpc>
              <a:spcBef>
                <a:spcPts val="100"/>
              </a:spcBef>
              <a:spcAft>
                <a:spcPts val="100"/>
              </a:spcAft>
              <a:defRPr/>
            </a:pPr>
            <a:endParaRPr lang="en-US" altLang="ja-JP" dirty="0" smtClean="0">
              <a:latin typeface="ＭＳ Ｐ明朝" panose="02020600040205080304" pitchFamily="18" charset="-128"/>
            </a:endParaRPr>
          </a:p>
          <a:p>
            <a:pPr marL="179238" indent="-179238" algn="just">
              <a:lnSpc>
                <a:spcPts val="1300"/>
              </a:lnSpc>
              <a:spcBef>
                <a:spcPts val="100"/>
              </a:spcBef>
              <a:spcAft>
                <a:spcPts val="100"/>
              </a:spcAft>
              <a:defRPr/>
            </a:pPr>
            <a:endParaRPr lang="en-US" altLang="ja-JP" dirty="0">
              <a:latin typeface="ＭＳ Ｐ明朝" panose="02020600040205080304" pitchFamily="18" charset="-128"/>
            </a:endParaRPr>
          </a:p>
          <a:p>
            <a:pPr marL="179238" indent="-179238" algn="just">
              <a:lnSpc>
                <a:spcPts val="1300"/>
              </a:lnSpc>
              <a:spcBef>
                <a:spcPts val="100"/>
              </a:spcBef>
              <a:spcAft>
                <a:spcPts val="100"/>
              </a:spcAft>
              <a:defRPr/>
            </a:pPr>
            <a:endParaRPr lang="en-US" altLang="ja-JP" dirty="0" smtClean="0">
              <a:latin typeface="ＭＳ Ｐ明朝" panose="02020600040205080304" pitchFamily="18" charset="-128"/>
            </a:endParaRPr>
          </a:p>
          <a:p>
            <a:pPr marL="179238" indent="-179238" algn="just">
              <a:lnSpc>
                <a:spcPts val="1300"/>
              </a:lnSpc>
              <a:spcBef>
                <a:spcPts val="100"/>
              </a:spcBef>
              <a:spcAft>
                <a:spcPts val="100"/>
              </a:spcAft>
              <a:defRPr/>
            </a:pPr>
            <a:endParaRPr lang="en-US" altLang="ja-JP" dirty="0">
              <a:latin typeface="ＭＳ Ｐ明朝" panose="02020600040205080304" pitchFamily="18" charset="-128"/>
            </a:endParaRPr>
          </a:p>
          <a:p>
            <a:pPr marL="179238" indent="-179238" algn="just">
              <a:lnSpc>
                <a:spcPts val="1300"/>
              </a:lnSpc>
              <a:spcBef>
                <a:spcPts val="100"/>
              </a:spcBef>
              <a:spcAft>
                <a:spcPts val="100"/>
              </a:spcAft>
              <a:defRPr/>
            </a:pPr>
            <a:endParaRPr lang="en-US" altLang="ja-JP" dirty="0" smtClean="0">
              <a:latin typeface="ＭＳ Ｐ明朝" panose="02020600040205080304" pitchFamily="18" charset="-128"/>
            </a:endParaRPr>
          </a:p>
          <a:p>
            <a:pPr marL="179238" indent="-179238" algn="just">
              <a:lnSpc>
                <a:spcPts val="1300"/>
              </a:lnSpc>
              <a:spcBef>
                <a:spcPts val="100"/>
              </a:spcBef>
              <a:spcAft>
                <a:spcPts val="100"/>
              </a:spcAft>
              <a:defRPr/>
            </a:pPr>
            <a:endParaRPr lang="en-US" altLang="ja-JP" dirty="0">
              <a:latin typeface="ＭＳ Ｐ明朝" panose="02020600040205080304" pitchFamily="18" charset="-128"/>
            </a:endParaRPr>
          </a:p>
          <a:p>
            <a:pPr marL="179238" indent="-179238" algn="just">
              <a:lnSpc>
                <a:spcPts val="1200"/>
              </a:lnSpc>
              <a:spcBef>
                <a:spcPts val="0"/>
              </a:spcBef>
              <a:spcAft>
                <a:spcPts val="100"/>
              </a:spcAft>
              <a:defRPr/>
            </a:pPr>
            <a:r>
              <a:rPr lang="en-US" altLang="ja-JP" dirty="0">
                <a:latin typeface="ＭＳ Ｐ明朝" panose="02020600040205080304" pitchFamily="18" charset="-128"/>
              </a:rPr>
              <a:t> </a:t>
            </a:r>
            <a:r>
              <a:rPr lang="ja-JP" altLang="en-US" dirty="0" smtClean="0">
                <a:latin typeface="ＭＳ Ｐ明朝" panose="02020600040205080304" pitchFamily="18" charset="-128"/>
              </a:rPr>
              <a:t>◆ </a:t>
            </a:r>
            <a:r>
              <a:rPr lang="ja-JP" altLang="en-US" b="1" dirty="0" smtClean="0">
                <a:latin typeface="ＭＳ ゴシック" panose="020B0609070205080204" pitchFamily="49" charset="-128"/>
                <a:ea typeface="ＭＳ ゴシック" panose="020B0609070205080204" pitchFamily="49" charset="-128"/>
              </a:rPr>
              <a:t>兵庫ＤＣ（姫路城　夏の特別公開）</a:t>
            </a:r>
            <a:r>
              <a:rPr lang="en-US" altLang="ja-JP" b="1" dirty="0" smtClean="0">
                <a:latin typeface="ＭＳ ゴシック" panose="020B0609070205080204" pitchFamily="49" charset="-128"/>
                <a:ea typeface="ＭＳ ゴシック" panose="020B0609070205080204" pitchFamily="49" charset="-128"/>
              </a:rPr>
              <a:t>(</a:t>
            </a:r>
            <a:r>
              <a:rPr lang="ja-JP" altLang="en-US" b="1" dirty="0" smtClean="0">
                <a:latin typeface="ＭＳ ゴシック" panose="020B0609070205080204" pitchFamily="49" charset="-128"/>
                <a:ea typeface="ＭＳ ゴシック" panose="020B0609070205080204" pitchFamily="49" charset="-128"/>
              </a:rPr>
              <a:t>令和５年８月</a:t>
            </a:r>
            <a:r>
              <a:rPr lang="en-US" altLang="ja-JP" b="1" dirty="0">
                <a:latin typeface="ＭＳ ゴシック" panose="020B0609070205080204" pitchFamily="49" charset="-128"/>
                <a:ea typeface="ＭＳ ゴシック" panose="020B0609070205080204" pitchFamily="49" charset="-128"/>
              </a:rPr>
              <a:t>11</a:t>
            </a:r>
            <a:r>
              <a:rPr lang="ja-JP" altLang="en-US" b="1" dirty="0" smtClean="0">
                <a:latin typeface="ＭＳ ゴシック" panose="020B0609070205080204" pitchFamily="49" charset="-128"/>
                <a:ea typeface="ＭＳ ゴシック" panose="020B0609070205080204" pitchFamily="49" charset="-128"/>
              </a:rPr>
              <a:t>日～９月</a:t>
            </a:r>
            <a:r>
              <a:rPr lang="en-US" altLang="ja-JP" b="1" dirty="0">
                <a:latin typeface="ＭＳ ゴシック" panose="020B0609070205080204" pitchFamily="49" charset="-128"/>
                <a:ea typeface="ＭＳ ゴシック" panose="020B0609070205080204" pitchFamily="49" charset="-128"/>
              </a:rPr>
              <a:t>24</a:t>
            </a:r>
            <a:r>
              <a:rPr lang="ja-JP" altLang="en-US" b="1" dirty="0" smtClean="0">
                <a:latin typeface="ＭＳ ゴシック" panose="020B0609070205080204" pitchFamily="49" charset="-128"/>
                <a:ea typeface="ＭＳ ゴシック" panose="020B0609070205080204" pitchFamily="49" charset="-128"/>
              </a:rPr>
              <a:t>日</a:t>
            </a:r>
            <a:r>
              <a:rPr lang="en-US" altLang="ja-JP" b="1" dirty="0" smtClean="0">
                <a:latin typeface="ＭＳ ゴシック" panose="020B0609070205080204" pitchFamily="49" charset="-128"/>
                <a:ea typeface="ＭＳ ゴシック" panose="020B0609070205080204" pitchFamily="49" charset="-128"/>
              </a:rPr>
              <a:t>)</a:t>
            </a:r>
          </a:p>
          <a:p>
            <a:pPr marL="179238" indent="-179238" algn="just">
              <a:lnSpc>
                <a:spcPts val="1200"/>
              </a:lnSpc>
              <a:spcBef>
                <a:spcPts val="100"/>
              </a:spcBef>
              <a:spcAft>
                <a:spcPts val="100"/>
              </a:spcAft>
              <a:defRPr/>
            </a:pPr>
            <a:r>
              <a:rPr lang="ja-JP" altLang="en-US" b="1" dirty="0" smtClean="0">
                <a:latin typeface="ＭＳ Ｐ明朝" panose="02020600040205080304" pitchFamily="18" charset="-128"/>
                <a:ea typeface="ＭＳ 明朝" panose="02020609040205080304" pitchFamily="17" charset="-128"/>
              </a:rPr>
              <a:t>　　</a:t>
            </a:r>
            <a:r>
              <a:rPr lang="ja-JP" altLang="en-US" dirty="0" smtClean="0">
                <a:latin typeface="ＭＳ Ｐ明朝" panose="02020600040205080304" pitchFamily="18" charset="-128"/>
              </a:rPr>
              <a:t>兵庫ＤＣを記念し、非公開エリア６棟「乾小天守」「イの渡櫓」「ロの渡櫓」「ハの渡櫓」「東小天守」「折廻り櫓」の内部を特別に公開</a:t>
            </a:r>
            <a:endParaRPr lang="en-US" altLang="ja-JP" dirty="0" smtClean="0">
              <a:latin typeface="ＭＳ Ｐ明朝" panose="02020600040205080304" pitchFamily="18" charset="-128"/>
            </a:endParaRPr>
          </a:p>
          <a:p>
            <a:pPr marL="179238" indent="-179238" algn="just">
              <a:lnSpc>
                <a:spcPts val="1200"/>
              </a:lnSpc>
              <a:spcBef>
                <a:spcPts val="100"/>
              </a:spcBef>
              <a:spcAft>
                <a:spcPts val="100"/>
              </a:spcAft>
              <a:defRPr/>
            </a:pPr>
            <a:r>
              <a:rPr lang="ja-JP" altLang="en-US" dirty="0" smtClean="0">
                <a:latin typeface="ＭＳ Ｐ明朝" panose="02020600040205080304" pitchFamily="18" charset="-128"/>
              </a:rPr>
              <a:t> ◆ </a:t>
            </a:r>
            <a:r>
              <a:rPr lang="ja-JP" altLang="en-US" b="1" dirty="0" smtClean="0">
                <a:latin typeface="ＭＳ ゴシック" panose="020B0609070205080204" pitchFamily="49" charset="-128"/>
                <a:ea typeface="ＭＳ ゴシック" panose="020B0609070205080204" pitchFamily="49" charset="-128"/>
              </a:rPr>
              <a:t>「特別版 お城</a:t>
            </a:r>
            <a:r>
              <a:rPr lang="en-US" altLang="ja-JP" b="1" dirty="0" smtClean="0">
                <a:latin typeface="ＭＳ ゴシック" panose="020B0609070205080204" pitchFamily="49" charset="-128"/>
                <a:ea typeface="ＭＳ ゴシック" panose="020B0609070205080204" pitchFamily="49" charset="-128"/>
              </a:rPr>
              <a:t>EXPO in </a:t>
            </a:r>
            <a:r>
              <a:rPr lang="ja-JP" altLang="en-US" b="1" dirty="0" smtClean="0">
                <a:latin typeface="ＭＳ ゴシック" panose="020B0609070205080204" pitchFamily="49" charset="-128"/>
                <a:ea typeface="ＭＳ ゴシック" panose="020B0609070205080204" pitchFamily="49" charset="-128"/>
              </a:rPr>
              <a:t>姫路」の開催</a:t>
            </a:r>
            <a:r>
              <a:rPr lang="en-US" altLang="ja-JP" b="1" dirty="0" smtClean="0">
                <a:latin typeface="ＭＳ ゴシック" panose="020B0609070205080204" pitchFamily="49" charset="-128"/>
                <a:ea typeface="ＭＳ ゴシック" panose="020B0609070205080204" pitchFamily="49" charset="-128"/>
              </a:rPr>
              <a:t>(</a:t>
            </a:r>
            <a:r>
              <a:rPr lang="ja-JP" altLang="en-US" b="1" dirty="0" smtClean="0">
                <a:latin typeface="ＭＳ ゴシック" panose="020B0609070205080204" pitchFamily="49" charset="-128"/>
                <a:ea typeface="ＭＳ ゴシック" panose="020B0609070205080204" pitchFamily="49" charset="-128"/>
              </a:rPr>
              <a:t>令和５年９月</a:t>
            </a:r>
            <a:r>
              <a:rPr lang="en-US" altLang="ja-JP" b="1" dirty="0" smtClean="0">
                <a:latin typeface="ＭＳ ゴシック" panose="020B0609070205080204" pitchFamily="49" charset="-128"/>
                <a:ea typeface="ＭＳ ゴシック" panose="020B0609070205080204" pitchFamily="49" charset="-128"/>
              </a:rPr>
              <a:t>16</a:t>
            </a:r>
            <a:r>
              <a:rPr lang="ja-JP" altLang="en-US" b="1" dirty="0" smtClean="0">
                <a:latin typeface="ＭＳ ゴシック" panose="020B0609070205080204" pitchFamily="49" charset="-128"/>
                <a:ea typeface="ＭＳ ゴシック" panose="020B0609070205080204" pitchFamily="49" charset="-128"/>
              </a:rPr>
              <a:t>日～</a:t>
            </a:r>
            <a:r>
              <a:rPr lang="en-US" altLang="ja-JP" b="1" dirty="0" smtClean="0">
                <a:latin typeface="ＭＳ ゴシック" panose="020B0609070205080204" pitchFamily="49" charset="-128"/>
                <a:ea typeface="ＭＳ ゴシック" panose="020B0609070205080204" pitchFamily="49" charset="-128"/>
              </a:rPr>
              <a:t>18</a:t>
            </a:r>
            <a:r>
              <a:rPr lang="ja-JP" altLang="en-US" b="1" dirty="0" smtClean="0">
                <a:latin typeface="ＭＳ ゴシック" panose="020B0609070205080204" pitchFamily="49" charset="-128"/>
                <a:ea typeface="ＭＳ ゴシック" panose="020B0609070205080204" pitchFamily="49" charset="-128"/>
              </a:rPr>
              <a:t>日</a:t>
            </a:r>
            <a:r>
              <a:rPr lang="en-US" altLang="ja-JP" b="1" dirty="0" smtClean="0">
                <a:latin typeface="ＭＳ ゴシック" panose="020B0609070205080204" pitchFamily="49" charset="-128"/>
                <a:ea typeface="ＭＳ ゴシック" panose="020B0609070205080204" pitchFamily="49" charset="-128"/>
              </a:rPr>
              <a:t>)</a:t>
            </a:r>
            <a:endParaRPr lang="en-US" altLang="ja-JP" dirty="0" smtClean="0">
              <a:latin typeface="ＭＳ Ｐ明朝" panose="02020600040205080304" pitchFamily="18" charset="-128"/>
            </a:endParaRPr>
          </a:p>
          <a:p>
            <a:pPr marL="179238" indent="-179238" algn="just">
              <a:lnSpc>
                <a:spcPts val="1200"/>
              </a:lnSpc>
              <a:spcBef>
                <a:spcPts val="100"/>
              </a:spcBef>
              <a:spcAft>
                <a:spcPts val="100"/>
              </a:spcAft>
              <a:defRPr/>
            </a:pPr>
            <a:r>
              <a:rPr lang="ja-JP" altLang="en-US" dirty="0" smtClean="0">
                <a:latin typeface="ＭＳ Ｐ明朝" panose="02020600040205080304" pitchFamily="18" charset="-128"/>
              </a:rPr>
              <a:t>　　 </a:t>
            </a:r>
            <a:r>
              <a:rPr lang="ja-JP" altLang="en-US" dirty="0" smtClean="0">
                <a:solidFill>
                  <a:srgbClr val="FFC000"/>
                </a:solidFill>
                <a:latin typeface="ＭＳ Ｐ明朝" panose="02020600040205080304" pitchFamily="18" charset="-128"/>
              </a:rPr>
              <a:t>➡ </a:t>
            </a:r>
            <a:r>
              <a:rPr lang="ja-JP" altLang="en-US" dirty="0" smtClean="0">
                <a:latin typeface="ＭＳ Ｐ明朝" panose="02020600040205080304" pitchFamily="18" charset="-128"/>
              </a:rPr>
              <a:t>会場：アクリエひめじ　全館</a:t>
            </a:r>
            <a:endParaRPr lang="en-US" altLang="ja-JP" dirty="0" smtClean="0">
              <a:latin typeface="ＭＳ Ｐ明朝" panose="02020600040205080304" pitchFamily="18" charset="-128"/>
            </a:endParaRPr>
          </a:p>
          <a:p>
            <a:pPr marL="179238" indent="-179238" algn="just">
              <a:lnSpc>
                <a:spcPts val="1200"/>
              </a:lnSpc>
              <a:spcBef>
                <a:spcPts val="100"/>
              </a:spcBef>
              <a:spcAft>
                <a:spcPts val="100"/>
              </a:spcAft>
              <a:defRPr/>
            </a:pPr>
            <a:r>
              <a:rPr lang="ja-JP" altLang="en-US" dirty="0">
                <a:latin typeface="ＭＳ Ｐ明朝" panose="02020600040205080304" pitchFamily="18" charset="-128"/>
              </a:rPr>
              <a:t>　</a:t>
            </a:r>
            <a:r>
              <a:rPr lang="ja-JP" altLang="en-US" dirty="0" smtClean="0">
                <a:latin typeface="ＭＳ Ｐ明朝" panose="02020600040205080304" pitchFamily="18" charset="-128"/>
              </a:rPr>
              <a:t>　 　  内容：講演会、テーマ展示、出展ブース、体験コーナー、記念演奏会など</a:t>
            </a:r>
            <a:endParaRPr lang="en-US" altLang="ja-JP" dirty="0" smtClean="0">
              <a:latin typeface="ＭＳ Ｐ明朝" panose="02020600040205080304" pitchFamily="18" charset="-128"/>
            </a:endParaRPr>
          </a:p>
          <a:p>
            <a:pPr marL="179238" indent="-179238" algn="just">
              <a:lnSpc>
                <a:spcPts val="1200"/>
              </a:lnSpc>
              <a:spcBef>
                <a:spcPts val="100"/>
              </a:spcBef>
              <a:spcAft>
                <a:spcPts val="100"/>
              </a:spcAft>
              <a:defRPr/>
            </a:pPr>
            <a:r>
              <a:rPr lang="ja-JP" altLang="en-US" dirty="0">
                <a:latin typeface="ＭＳ Ｐ明朝" panose="02020600040205080304" pitchFamily="18" charset="-128"/>
              </a:rPr>
              <a:t> </a:t>
            </a:r>
            <a:r>
              <a:rPr lang="ja-JP" altLang="en-US" dirty="0" smtClean="0">
                <a:latin typeface="ＭＳ Ｐ明朝" panose="02020600040205080304" pitchFamily="18" charset="-128"/>
              </a:rPr>
              <a:t>◆</a:t>
            </a:r>
            <a:r>
              <a:rPr lang="ja-JP" altLang="en-US" b="1" dirty="0" smtClean="0">
                <a:latin typeface="ＭＳ ゴシック" panose="020B0609070205080204" pitchFamily="49" charset="-128"/>
                <a:ea typeface="ＭＳ ゴシック" panose="020B0609070205080204" pitchFamily="49" charset="-128"/>
              </a:rPr>
              <a:t> </a:t>
            </a:r>
            <a:r>
              <a:rPr lang="ja-JP" altLang="en-US" b="1" dirty="0">
                <a:latin typeface="ＭＳ ゴシック" panose="020B0609070205080204" pitchFamily="49" charset="-128"/>
                <a:ea typeface="ＭＳ ゴシック" panose="020B0609070205080204" pitchFamily="49" charset="-128"/>
              </a:rPr>
              <a:t>第</a:t>
            </a:r>
            <a:r>
              <a:rPr lang="en-US" altLang="ja-JP" b="1" dirty="0">
                <a:latin typeface="ＭＳ ゴシック" panose="020B0609070205080204" pitchFamily="49" charset="-128"/>
                <a:ea typeface="ＭＳ ゴシック" panose="020B0609070205080204" pitchFamily="49" charset="-128"/>
              </a:rPr>
              <a:t>41</a:t>
            </a:r>
            <a:r>
              <a:rPr lang="ja-JP" altLang="en-US" b="1" dirty="0">
                <a:latin typeface="ＭＳ ゴシック" panose="020B0609070205080204" pitchFamily="49" charset="-128"/>
                <a:ea typeface="ＭＳ ゴシック" panose="020B0609070205080204" pitchFamily="49" charset="-128"/>
              </a:rPr>
              <a:t>回姫路城観月会（令和５年９月</a:t>
            </a:r>
            <a:r>
              <a:rPr lang="en-US" altLang="ja-JP" b="1" dirty="0">
                <a:latin typeface="ＭＳ ゴシック" panose="020B0609070205080204" pitchFamily="49" charset="-128"/>
                <a:ea typeface="ＭＳ ゴシック" panose="020B0609070205080204" pitchFamily="49" charset="-128"/>
              </a:rPr>
              <a:t>29</a:t>
            </a:r>
            <a:r>
              <a:rPr lang="ja-JP" altLang="en-US" b="1" smtClean="0">
                <a:latin typeface="ＭＳ ゴシック" panose="020B0609070205080204" pitchFamily="49" charset="-128"/>
                <a:ea typeface="ＭＳ ゴシック" panose="020B0609070205080204" pitchFamily="49" charset="-128"/>
              </a:rPr>
              <a:t>日）</a:t>
            </a:r>
            <a:endParaRPr lang="en-US" altLang="ja-JP" dirty="0" smtClean="0">
              <a:latin typeface="ＭＳ Ｐ明朝" panose="02020600040205080304" pitchFamily="18" charset="-128"/>
            </a:endParaRPr>
          </a:p>
          <a:p>
            <a:pPr marL="179238" indent="-179238" algn="just">
              <a:lnSpc>
                <a:spcPts val="1200"/>
              </a:lnSpc>
              <a:spcBef>
                <a:spcPts val="100"/>
              </a:spcBef>
              <a:spcAft>
                <a:spcPts val="100"/>
              </a:spcAft>
              <a:defRPr/>
            </a:pPr>
            <a:r>
              <a:rPr lang="ja-JP" altLang="en-US" dirty="0" smtClean="0">
                <a:latin typeface="ＭＳ Ｐ明朝" panose="02020600040205080304" pitchFamily="18" charset="-128"/>
              </a:rPr>
              <a:t> ◆</a:t>
            </a:r>
            <a:r>
              <a:rPr lang="ja-JP" altLang="en-US" b="1" dirty="0" smtClean="0">
                <a:latin typeface="ＭＳ ゴシック" panose="020B0609070205080204" pitchFamily="49" charset="-128"/>
                <a:ea typeface="ＭＳ ゴシック" panose="020B0609070205080204" pitchFamily="49" charset="-128"/>
              </a:rPr>
              <a:t> チームラボ</a:t>
            </a:r>
            <a:endParaRPr lang="en-US" altLang="ja-JP" dirty="0">
              <a:latin typeface="ＭＳ Ｐ明朝" panose="02020600040205080304" pitchFamily="18" charset="-128"/>
            </a:endParaRPr>
          </a:p>
          <a:p>
            <a:pPr marL="179238" indent="-179238" algn="just">
              <a:lnSpc>
                <a:spcPts val="1200"/>
              </a:lnSpc>
              <a:spcBef>
                <a:spcPts val="100"/>
              </a:spcBef>
              <a:spcAft>
                <a:spcPts val="100"/>
              </a:spcAft>
              <a:defRPr/>
            </a:pPr>
            <a:r>
              <a:rPr lang="ja-JP" altLang="en-US" b="1" dirty="0">
                <a:latin typeface="ＭＳ Ｐ明朝" panose="02020600040205080304" pitchFamily="18" charset="-128"/>
                <a:ea typeface="ＭＳ 明朝" panose="02020609040205080304" pitchFamily="17" charset="-128"/>
              </a:rPr>
              <a:t>　　</a:t>
            </a:r>
            <a:r>
              <a:rPr lang="ja-JP" altLang="en-US" b="1" dirty="0" smtClean="0">
                <a:latin typeface="ＭＳ Ｐ明朝" panose="02020600040205080304" pitchFamily="18" charset="-128"/>
                <a:ea typeface="ＭＳ 明朝" panose="02020609040205080304" pitchFamily="17" charset="-128"/>
              </a:rPr>
              <a:t>・</a:t>
            </a:r>
            <a:r>
              <a:rPr lang="ja-JP" altLang="en-US" dirty="0" smtClean="0">
                <a:latin typeface="ＭＳ Ｐ明朝" panose="02020600040205080304" pitchFamily="18" charset="-128"/>
              </a:rPr>
              <a:t>書寫山圓教寺：「認知上の存在」（令和５年４月</a:t>
            </a:r>
            <a:r>
              <a:rPr lang="en-US" altLang="ja-JP" dirty="0" smtClean="0">
                <a:latin typeface="ＭＳ Ｐ明朝" panose="02020600040205080304" pitchFamily="18" charset="-128"/>
              </a:rPr>
              <a:t>29</a:t>
            </a:r>
            <a:r>
              <a:rPr lang="ja-JP" altLang="en-US" dirty="0" smtClean="0">
                <a:latin typeface="ＭＳ Ｐ明朝" panose="02020600040205080304" pitchFamily="18" charset="-128"/>
              </a:rPr>
              <a:t>日～</a:t>
            </a:r>
            <a:r>
              <a:rPr lang="en-US" altLang="ja-JP" dirty="0" smtClean="0">
                <a:latin typeface="ＭＳ Ｐ明朝" panose="02020600040205080304" pitchFamily="18" charset="-128"/>
              </a:rPr>
              <a:t>12</a:t>
            </a:r>
            <a:r>
              <a:rPr lang="ja-JP" altLang="en-US" dirty="0" smtClean="0">
                <a:latin typeface="ＭＳ Ｐ明朝" panose="02020600040205080304" pitchFamily="18" charset="-128"/>
              </a:rPr>
              <a:t>月３日）</a:t>
            </a:r>
            <a:endParaRPr lang="en-US" altLang="ja-JP" dirty="0" smtClean="0">
              <a:latin typeface="ＭＳ Ｐ明朝" panose="02020600040205080304" pitchFamily="18" charset="-128"/>
            </a:endParaRPr>
          </a:p>
          <a:p>
            <a:pPr marL="179238" indent="-179238" algn="just">
              <a:lnSpc>
                <a:spcPts val="1200"/>
              </a:lnSpc>
              <a:spcBef>
                <a:spcPts val="100"/>
              </a:spcBef>
              <a:spcAft>
                <a:spcPts val="100"/>
              </a:spcAft>
              <a:defRPr/>
            </a:pPr>
            <a:r>
              <a:rPr lang="ja-JP" altLang="en-US" b="1" dirty="0">
                <a:latin typeface="ＭＳ Ｐ明朝" panose="02020600040205080304" pitchFamily="18" charset="-128"/>
                <a:ea typeface="ＭＳ 明朝" panose="02020609040205080304" pitchFamily="17" charset="-128"/>
              </a:rPr>
              <a:t>　　</a:t>
            </a:r>
            <a:r>
              <a:rPr lang="ja-JP" altLang="en-US" b="1" dirty="0" smtClean="0">
                <a:latin typeface="ＭＳ Ｐ明朝" panose="02020600040205080304" pitchFamily="18" charset="-128"/>
                <a:ea typeface="ＭＳ 明朝" panose="02020609040205080304" pitchFamily="17" charset="-128"/>
              </a:rPr>
              <a:t>・</a:t>
            </a:r>
            <a:r>
              <a:rPr lang="ja-JP" altLang="en-US" dirty="0" smtClean="0">
                <a:latin typeface="ＭＳ Ｐ明朝" panose="02020600040205080304" pitchFamily="18" charset="-128"/>
              </a:rPr>
              <a:t>姫路市立美術館：「無限の連続の中の存在」</a:t>
            </a:r>
            <a:endParaRPr lang="en-US" altLang="ja-JP" dirty="0" smtClean="0">
              <a:latin typeface="ＭＳ Ｐ明朝" panose="02020600040205080304" pitchFamily="18" charset="-128"/>
            </a:endParaRPr>
          </a:p>
          <a:p>
            <a:pPr marL="179238" indent="-179238" algn="just">
              <a:lnSpc>
                <a:spcPts val="1200"/>
              </a:lnSpc>
              <a:spcBef>
                <a:spcPts val="100"/>
              </a:spcBef>
              <a:spcAft>
                <a:spcPts val="100"/>
              </a:spcAft>
              <a:defRPr/>
            </a:pPr>
            <a:r>
              <a:rPr lang="ja-JP" altLang="en-US" dirty="0">
                <a:solidFill>
                  <a:srgbClr val="000000"/>
                </a:solidFill>
                <a:latin typeface="ＭＳ Ｐ明朝" panose="02020600040205080304" pitchFamily="18" charset="-128"/>
              </a:rPr>
              <a:t>　</a:t>
            </a:r>
            <a:r>
              <a:rPr lang="ja-JP" altLang="en-US" dirty="0" smtClean="0">
                <a:solidFill>
                  <a:srgbClr val="000000"/>
                </a:solidFill>
                <a:latin typeface="ＭＳ Ｐ明朝" panose="02020600040205080304" pitchFamily="18" charset="-128"/>
              </a:rPr>
              <a:t>　　　（前期展示：令和５年７月～</a:t>
            </a:r>
            <a:r>
              <a:rPr lang="en-US" altLang="ja-JP" dirty="0" smtClean="0">
                <a:solidFill>
                  <a:srgbClr val="000000"/>
                </a:solidFill>
                <a:latin typeface="ＭＳ Ｐ明朝" panose="02020600040205080304" pitchFamily="18" charset="-128"/>
              </a:rPr>
              <a:t>10</a:t>
            </a:r>
            <a:r>
              <a:rPr lang="ja-JP" altLang="en-US" dirty="0" smtClean="0">
                <a:solidFill>
                  <a:srgbClr val="000000"/>
                </a:solidFill>
                <a:latin typeface="ＭＳ Ｐ明朝" panose="02020600040205080304" pitchFamily="18" charset="-128"/>
              </a:rPr>
              <a:t>月９日、後期展示：令和５年</a:t>
            </a:r>
            <a:r>
              <a:rPr lang="en-US" altLang="ja-JP" dirty="0" smtClean="0">
                <a:solidFill>
                  <a:srgbClr val="000000"/>
                </a:solidFill>
                <a:latin typeface="ＭＳ Ｐ明朝" panose="02020600040205080304" pitchFamily="18" charset="-128"/>
              </a:rPr>
              <a:t>10</a:t>
            </a:r>
            <a:r>
              <a:rPr lang="ja-JP" altLang="en-US" dirty="0" smtClean="0">
                <a:solidFill>
                  <a:srgbClr val="000000"/>
                </a:solidFill>
                <a:latin typeface="ＭＳ Ｐ明朝" panose="02020600040205080304" pitchFamily="18" charset="-128"/>
              </a:rPr>
              <a:t>月</a:t>
            </a:r>
            <a:r>
              <a:rPr lang="en-US" altLang="ja-JP" dirty="0" smtClean="0">
                <a:solidFill>
                  <a:srgbClr val="000000"/>
                </a:solidFill>
                <a:latin typeface="ＭＳ Ｐ明朝" panose="02020600040205080304" pitchFamily="18" charset="-128"/>
              </a:rPr>
              <a:t>21</a:t>
            </a:r>
            <a:r>
              <a:rPr lang="ja-JP" altLang="en-US" dirty="0" smtClean="0">
                <a:solidFill>
                  <a:srgbClr val="000000"/>
                </a:solidFill>
                <a:latin typeface="ＭＳ Ｐ明朝" panose="02020600040205080304" pitchFamily="18" charset="-128"/>
              </a:rPr>
              <a:t>日～１月</a:t>
            </a:r>
            <a:r>
              <a:rPr lang="en-US" altLang="ja-JP" dirty="0" smtClean="0">
                <a:solidFill>
                  <a:srgbClr val="000000"/>
                </a:solidFill>
                <a:latin typeface="ＭＳ Ｐ明朝" panose="02020600040205080304" pitchFamily="18" charset="-128"/>
              </a:rPr>
              <a:t>21</a:t>
            </a:r>
            <a:r>
              <a:rPr lang="ja-JP" altLang="en-US" dirty="0" smtClean="0">
                <a:solidFill>
                  <a:srgbClr val="000000"/>
                </a:solidFill>
                <a:latin typeface="ＭＳ Ｐ明朝" panose="02020600040205080304" pitchFamily="18" charset="-128"/>
              </a:rPr>
              <a:t>日）</a:t>
            </a:r>
            <a:endParaRPr lang="en-US" altLang="ja-JP" dirty="0" smtClean="0">
              <a:solidFill>
                <a:srgbClr val="000000"/>
              </a:solidFill>
              <a:latin typeface="ＭＳ Ｐ明朝" panose="02020600040205080304" pitchFamily="18" charset="-128"/>
            </a:endParaRPr>
          </a:p>
          <a:p>
            <a:pPr marL="179238" indent="-179238" algn="just">
              <a:lnSpc>
                <a:spcPts val="1200"/>
              </a:lnSpc>
              <a:spcBef>
                <a:spcPts val="100"/>
              </a:spcBef>
              <a:spcAft>
                <a:spcPts val="100"/>
              </a:spcAft>
              <a:defRPr/>
            </a:pPr>
            <a:r>
              <a:rPr lang="ja-JP" altLang="en-US" dirty="0">
                <a:latin typeface="ＭＳ Ｐ明朝" panose="02020600040205080304" pitchFamily="18" charset="-128"/>
              </a:rPr>
              <a:t> ◆</a:t>
            </a:r>
            <a:r>
              <a:rPr lang="ja-JP" altLang="en-US" b="1" dirty="0">
                <a:latin typeface="ＭＳ ゴシック" panose="020B0609070205080204" pitchFamily="49" charset="-128"/>
                <a:ea typeface="ＭＳ ゴシック" panose="020B0609070205080204" pitchFamily="49" charset="-128"/>
              </a:rPr>
              <a:t> </a:t>
            </a:r>
            <a:r>
              <a:rPr lang="ja-JP" altLang="en-US" b="1" dirty="0" smtClean="0">
                <a:latin typeface="ＭＳ ゴシック" panose="020B0609070205080204" pitchFamily="49" charset="-128"/>
                <a:ea typeface="ＭＳ ゴシック" panose="020B0609070205080204" pitchFamily="49" charset="-128"/>
              </a:rPr>
              <a:t>ベルリン・フィルハーモニー管弦楽団姫路公演（令和５年</a:t>
            </a:r>
            <a:r>
              <a:rPr lang="en-US" altLang="ja-JP" b="1" dirty="0" smtClean="0">
                <a:latin typeface="ＭＳ ゴシック" panose="020B0609070205080204" pitchFamily="49" charset="-128"/>
                <a:ea typeface="ＭＳ ゴシック" panose="020B0609070205080204" pitchFamily="49" charset="-128"/>
              </a:rPr>
              <a:t>11</a:t>
            </a:r>
            <a:r>
              <a:rPr lang="ja-JP" altLang="en-US" b="1" dirty="0" smtClean="0">
                <a:latin typeface="ＭＳ ゴシック" panose="020B0609070205080204" pitchFamily="49" charset="-128"/>
                <a:ea typeface="ＭＳ ゴシック" panose="020B0609070205080204" pitchFamily="49" charset="-128"/>
              </a:rPr>
              <a:t>月</a:t>
            </a:r>
            <a:r>
              <a:rPr lang="en-US" altLang="ja-JP" b="1" dirty="0" smtClean="0">
                <a:latin typeface="ＭＳ ゴシック" panose="020B0609070205080204" pitchFamily="49" charset="-128"/>
                <a:ea typeface="ＭＳ ゴシック" panose="020B0609070205080204" pitchFamily="49" charset="-128"/>
              </a:rPr>
              <a:t>18</a:t>
            </a:r>
            <a:r>
              <a:rPr lang="ja-JP" altLang="en-US" b="1" dirty="0" smtClean="0">
                <a:latin typeface="ＭＳ ゴシック" panose="020B0609070205080204" pitchFamily="49" charset="-128"/>
                <a:ea typeface="ＭＳ ゴシック" panose="020B0609070205080204" pitchFamily="49" charset="-128"/>
              </a:rPr>
              <a:t>日）</a:t>
            </a:r>
            <a:endParaRPr lang="en-US" altLang="ja-JP" dirty="0" smtClean="0">
              <a:solidFill>
                <a:srgbClr val="000000"/>
              </a:solidFill>
              <a:latin typeface="ＭＳ Ｐ明朝" panose="02020600040205080304" pitchFamily="18" charset="-128"/>
            </a:endParaRPr>
          </a:p>
          <a:p>
            <a:pPr marL="179238" indent="-179238" algn="just">
              <a:lnSpc>
                <a:spcPts val="1300"/>
              </a:lnSpc>
              <a:spcBef>
                <a:spcPts val="100"/>
              </a:spcBef>
              <a:spcAft>
                <a:spcPts val="100"/>
              </a:spcAft>
              <a:defRPr/>
            </a:pPr>
            <a:r>
              <a:rPr lang="ja-JP" altLang="en-US" b="1" dirty="0">
                <a:latin typeface="ＭＳ Ｐ明朝" panose="02020600040205080304" pitchFamily="18" charset="-128"/>
                <a:ea typeface="ＭＳ 明朝" panose="02020609040205080304" pitchFamily="17" charset="-128"/>
              </a:rPr>
              <a:t>　　</a:t>
            </a:r>
            <a:r>
              <a:rPr lang="ja-JP" altLang="en-US" dirty="0" smtClean="0">
                <a:latin typeface="ＭＳ Ｐ明朝" panose="02020600040205080304" pitchFamily="18" charset="-128"/>
              </a:rPr>
              <a:t>世界三大オーケストラの一つであり、アクリエひめじに</a:t>
            </a:r>
            <a:r>
              <a:rPr lang="ja-JP" altLang="en-US" dirty="0">
                <a:latin typeface="ＭＳ Ｐ明朝" panose="02020600040205080304" pitchFamily="18" charset="-128"/>
              </a:rPr>
              <a:t>て</a:t>
            </a:r>
            <a:r>
              <a:rPr lang="ja-JP" altLang="en-US" dirty="0" smtClean="0">
                <a:latin typeface="ＭＳ Ｐ明朝" panose="02020600040205080304" pitchFamily="18" charset="-128"/>
              </a:rPr>
              <a:t>開催</a:t>
            </a:r>
            <a:endParaRPr lang="en-US" altLang="ja-JP" dirty="0" smtClean="0">
              <a:latin typeface="ＭＳ Ｐ明朝" panose="02020600040205080304" pitchFamily="18" charset="-128"/>
            </a:endParaRPr>
          </a:p>
        </p:txBody>
      </p:sp>
      <p:graphicFrame>
        <p:nvGraphicFramePr>
          <p:cNvPr id="3" name="表 2"/>
          <p:cNvGraphicFramePr>
            <a:graphicFrameLocks noGrp="1"/>
          </p:cNvGraphicFramePr>
          <p:nvPr>
            <p:extLst>
              <p:ext uri="{D42A27DB-BD31-4B8C-83A1-F6EECF244321}">
                <p14:modId xmlns:p14="http://schemas.microsoft.com/office/powerpoint/2010/main" val="1438253951"/>
              </p:ext>
            </p:extLst>
          </p:nvPr>
        </p:nvGraphicFramePr>
        <p:xfrm>
          <a:off x="987114" y="5035303"/>
          <a:ext cx="5161134" cy="2009112"/>
        </p:xfrm>
        <a:graphic>
          <a:graphicData uri="http://schemas.openxmlformats.org/drawingml/2006/table">
            <a:tbl>
              <a:tblPr firstRow="1" bandRow="1">
                <a:tableStyleId>{5C22544A-7EE6-4342-B048-85BDC9FD1C3A}</a:tableStyleId>
              </a:tblPr>
              <a:tblGrid>
                <a:gridCol w="1290284">
                  <a:extLst>
                    <a:ext uri="{9D8B030D-6E8A-4147-A177-3AD203B41FA5}">
                      <a16:colId xmlns:a16="http://schemas.microsoft.com/office/drawing/2014/main" val="553719003"/>
                    </a:ext>
                  </a:extLst>
                </a:gridCol>
                <a:gridCol w="3870850">
                  <a:extLst>
                    <a:ext uri="{9D8B030D-6E8A-4147-A177-3AD203B41FA5}">
                      <a16:colId xmlns:a16="http://schemas.microsoft.com/office/drawing/2014/main" val="2148617339"/>
                    </a:ext>
                  </a:extLst>
                </a:gridCol>
              </a:tblGrid>
              <a:tr h="273678">
                <a:tc>
                  <a:txBody>
                    <a:bodyPr/>
                    <a:lstStyle/>
                    <a:p>
                      <a:pPr algn="l"/>
                      <a:r>
                        <a:rPr kumimoji="1" lang="ja-JP" altLang="en-US" sz="1200" dirty="0" smtClean="0">
                          <a:solidFill>
                            <a:schemeClr val="tx1"/>
                          </a:solidFill>
                        </a:rPr>
                        <a:t>スケジュール</a:t>
                      </a:r>
                      <a:endParaRPr kumimoji="1" lang="ja-JP" altLang="en-US" sz="1200" dirty="0">
                        <a:solidFill>
                          <a:schemeClr val="tx1"/>
                        </a:solidFill>
                      </a:endParaRPr>
                    </a:p>
                  </a:txBody>
                  <a:tcPr marL="90502" marR="90502" marT="45399" marB="45399" anchor="ctr"/>
                </a:tc>
                <a:tc>
                  <a:txBody>
                    <a:bodyPr/>
                    <a:lstStyle/>
                    <a:p>
                      <a:pPr algn="l"/>
                      <a:r>
                        <a:rPr kumimoji="1" lang="ja-JP" altLang="en-US" sz="1200" dirty="0" smtClean="0">
                          <a:solidFill>
                            <a:schemeClr val="tx1"/>
                          </a:solidFill>
                        </a:rPr>
                        <a:t>主な事業</a:t>
                      </a:r>
                      <a:endParaRPr kumimoji="1" lang="ja-JP" altLang="en-US" sz="1200" dirty="0">
                        <a:solidFill>
                          <a:schemeClr val="tx1"/>
                        </a:solidFill>
                      </a:endParaRPr>
                    </a:p>
                  </a:txBody>
                  <a:tcPr marL="90502" marR="90502" marT="45399" marB="45399" anchor="ctr"/>
                </a:tc>
                <a:extLst>
                  <a:ext uri="{0D108BD9-81ED-4DB2-BD59-A6C34878D82A}">
                    <a16:rowId xmlns:a16="http://schemas.microsoft.com/office/drawing/2014/main" val="3224051842"/>
                  </a:ext>
                </a:extLst>
              </a:tr>
              <a:tr h="639438">
                <a:tc>
                  <a:txBody>
                    <a:bodyPr/>
                    <a:lstStyle/>
                    <a:p>
                      <a:r>
                        <a:rPr kumimoji="1" lang="ja-JP" altLang="en-US" sz="1200" dirty="0" smtClean="0">
                          <a:solidFill>
                            <a:schemeClr val="tx1"/>
                          </a:solidFill>
                        </a:rPr>
                        <a:t>第３期</a:t>
                      </a:r>
                      <a:endParaRPr kumimoji="1" lang="en-US" altLang="ja-JP" sz="1200" dirty="0" smtClean="0">
                        <a:solidFill>
                          <a:schemeClr val="tx1"/>
                        </a:solidFill>
                      </a:endParaRPr>
                    </a:p>
                    <a:p>
                      <a:r>
                        <a:rPr kumimoji="1" lang="ja-JP" altLang="en-US" sz="1200" dirty="0" smtClean="0">
                          <a:solidFill>
                            <a:schemeClr val="tx1"/>
                          </a:solidFill>
                        </a:rPr>
                        <a:t>（</a:t>
                      </a:r>
                      <a:r>
                        <a:rPr kumimoji="1" lang="en-US" altLang="ja-JP" sz="1200" dirty="0" smtClean="0">
                          <a:solidFill>
                            <a:schemeClr val="tx1"/>
                          </a:solidFill>
                        </a:rPr>
                        <a:t>R5.7</a:t>
                      </a:r>
                      <a:r>
                        <a:rPr kumimoji="1" lang="ja-JP" altLang="en-US" sz="1200" dirty="0" smtClean="0">
                          <a:solidFill>
                            <a:schemeClr val="tx1"/>
                          </a:solidFill>
                        </a:rPr>
                        <a:t>～</a:t>
                      </a:r>
                      <a:r>
                        <a:rPr kumimoji="1" lang="en-US" altLang="ja-JP" sz="1200" dirty="0" smtClean="0">
                          <a:solidFill>
                            <a:schemeClr val="tx1"/>
                          </a:solidFill>
                        </a:rPr>
                        <a:t>R5.9</a:t>
                      </a:r>
                      <a:r>
                        <a:rPr kumimoji="1" lang="ja-JP" altLang="en-US" sz="1200" dirty="0" smtClean="0">
                          <a:solidFill>
                            <a:schemeClr val="tx1"/>
                          </a:solidFill>
                        </a:rPr>
                        <a:t>）</a:t>
                      </a:r>
                      <a:endParaRPr kumimoji="1" lang="ja-JP" altLang="en-US" sz="1200" dirty="0">
                        <a:solidFill>
                          <a:schemeClr val="tx1"/>
                        </a:solidFill>
                      </a:endParaRPr>
                    </a:p>
                  </a:txBody>
                  <a:tcPr marL="90502" marR="90502" marT="45399" marB="45399"/>
                </a:tc>
                <a:tc>
                  <a:txBody>
                    <a:bodyPr/>
                    <a:lstStyle/>
                    <a:p>
                      <a:r>
                        <a:rPr kumimoji="1" lang="ja-JP" altLang="en-US" sz="1200" dirty="0" smtClean="0">
                          <a:solidFill>
                            <a:schemeClr val="tx1"/>
                          </a:solidFill>
                        </a:rPr>
                        <a:t>兵庫デスティネーションキャンペーン（姫路城特別公開）</a:t>
                      </a:r>
                      <a:endParaRPr kumimoji="1" lang="en-US" altLang="ja-JP" sz="1200" dirty="0" smtClean="0">
                        <a:solidFill>
                          <a:schemeClr val="tx1"/>
                        </a:solidFill>
                      </a:endParaRPr>
                    </a:p>
                    <a:p>
                      <a:r>
                        <a:rPr kumimoji="1" lang="ja-JP" altLang="en-US" sz="1200" baseline="0" dirty="0" smtClean="0">
                          <a:solidFill>
                            <a:schemeClr val="tx1"/>
                          </a:solidFill>
                        </a:rPr>
                        <a:t>チームラボ（美術館）</a:t>
                      </a:r>
                      <a:endParaRPr kumimoji="1" lang="en-US" altLang="ja-JP" sz="1200" baseline="0" dirty="0" smtClean="0">
                        <a:solidFill>
                          <a:schemeClr val="tx1"/>
                        </a:solidFill>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dirty="0" smtClean="0">
                          <a:solidFill>
                            <a:schemeClr val="tx1"/>
                          </a:solidFill>
                        </a:rPr>
                        <a:t>特別版　お城ＥＸＰＯ</a:t>
                      </a:r>
                      <a:r>
                        <a:rPr kumimoji="1" lang="en-US" altLang="ja-JP" sz="1200" dirty="0" smtClean="0">
                          <a:solidFill>
                            <a:schemeClr val="tx1"/>
                          </a:solidFill>
                        </a:rPr>
                        <a:t> in </a:t>
                      </a:r>
                      <a:r>
                        <a:rPr kumimoji="1" lang="ja-JP" altLang="en-US" sz="1200" dirty="0" smtClean="0">
                          <a:solidFill>
                            <a:schemeClr val="tx1"/>
                          </a:solidFill>
                        </a:rPr>
                        <a:t>姫路　</a:t>
                      </a:r>
                      <a:r>
                        <a:rPr kumimoji="1" lang="ja-JP" altLang="en-US" sz="1200" baseline="0" dirty="0" smtClean="0">
                          <a:solidFill>
                            <a:schemeClr val="tx1"/>
                          </a:solidFill>
                        </a:rPr>
                        <a:t>等</a:t>
                      </a:r>
                      <a:endParaRPr kumimoji="1" lang="ja-JP" altLang="en-US" sz="1200" dirty="0">
                        <a:solidFill>
                          <a:schemeClr val="tx1"/>
                        </a:solidFill>
                      </a:endParaRPr>
                    </a:p>
                  </a:txBody>
                  <a:tcPr marL="90502" marR="90502" marT="45399" marB="45399"/>
                </a:tc>
                <a:extLst>
                  <a:ext uri="{0D108BD9-81ED-4DB2-BD59-A6C34878D82A}">
                    <a16:rowId xmlns:a16="http://schemas.microsoft.com/office/drawing/2014/main" val="3723625685"/>
                  </a:ext>
                </a:extLst>
              </a:tr>
              <a:tr h="639438">
                <a:tc>
                  <a:txBody>
                    <a:bodyPr/>
                    <a:lstStyle/>
                    <a:p>
                      <a:r>
                        <a:rPr kumimoji="1" lang="ja-JP" altLang="en-US" sz="1200" dirty="0" smtClean="0">
                          <a:solidFill>
                            <a:schemeClr val="tx1"/>
                          </a:solidFill>
                        </a:rPr>
                        <a:t>第４期</a:t>
                      </a:r>
                      <a:endParaRPr kumimoji="1" lang="en-US" altLang="ja-JP" sz="1200" dirty="0" smtClean="0">
                        <a:solidFill>
                          <a:schemeClr val="tx1"/>
                        </a:solidFill>
                      </a:endParaRPr>
                    </a:p>
                    <a:p>
                      <a:r>
                        <a:rPr kumimoji="1" lang="ja-JP" altLang="en-US" sz="1200" dirty="0" smtClean="0">
                          <a:solidFill>
                            <a:schemeClr val="tx1"/>
                          </a:solidFill>
                        </a:rPr>
                        <a:t>（</a:t>
                      </a:r>
                      <a:r>
                        <a:rPr kumimoji="1" lang="en-US" altLang="ja-JP" sz="1200" dirty="0" smtClean="0">
                          <a:solidFill>
                            <a:schemeClr val="tx1"/>
                          </a:solidFill>
                        </a:rPr>
                        <a:t>R5.10</a:t>
                      </a:r>
                      <a:r>
                        <a:rPr kumimoji="1" lang="ja-JP" altLang="en-US" sz="1200" dirty="0" smtClean="0">
                          <a:solidFill>
                            <a:schemeClr val="tx1"/>
                          </a:solidFill>
                        </a:rPr>
                        <a:t>～</a:t>
                      </a:r>
                      <a:r>
                        <a:rPr kumimoji="1" lang="en-US" altLang="ja-JP" sz="1200" dirty="0" smtClean="0">
                          <a:solidFill>
                            <a:schemeClr val="tx1"/>
                          </a:solidFill>
                        </a:rPr>
                        <a:t>R5.12</a:t>
                      </a:r>
                      <a:r>
                        <a:rPr kumimoji="1" lang="ja-JP" altLang="en-US" sz="1200" dirty="0" smtClean="0">
                          <a:solidFill>
                            <a:schemeClr val="tx1"/>
                          </a:solidFill>
                        </a:rPr>
                        <a:t>）</a:t>
                      </a:r>
                      <a:endParaRPr kumimoji="1" lang="ja-JP" altLang="en-US" sz="1200" dirty="0">
                        <a:solidFill>
                          <a:schemeClr val="tx1"/>
                        </a:solidFill>
                      </a:endParaRPr>
                    </a:p>
                  </a:txBody>
                  <a:tcPr marL="90502" marR="90502" marT="45399" marB="45399"/>
                </a:tc>
                <a:tc>
                  <a:txBody>
                    <a:bodyPr/>
                    <a:lstStyle/>
                    <a:p>
                      <a:r>
                        <a:rPr kumimoji="1" lang="ja-JP" altLang="en-US" sz="1200" dirty="0" smtClean="0">
                          <a:solidFill>
                            <a:schemeClr val="tx1"/>
                          </a:solidFill>
                        </a:rPr>
                        <a:t>姫路お城まつり・姫路大名行列</a:t>
                      </a:r>
                      <a:endParaRPr kumimoji="1" lang="en-US" altLang="ja-JP" sz="1200" dirty="0" smtClean="0">
                        <a:solidFill>
                          <a:schemeClr val="tx1"/>
                        </a:solidFill>
                      </a:endParaRPr>
                    </a:p>
                    <a:p>
                      <a:r>
                        <a:rPr kumimoji="1" lang="ja-JP" altLang="en-US" sz="1200" baseline="0" dirty="0" smtClean="0">
                          <a:solidFill>
                            <a:schemeClr val="tx1"/>
                          </a:solidFill>
                        </a:rPr>
                        <a:t>ベルリン・フィルハーモニー管弦楽団姫路公演</a:t>
                      </a:r>
                      <a:endParaRPr kumimoji="1" lang="en-US" altLang="ja-JP" sz="1200" baseline="0" dirty="0" smtClean="0">
                        <a:solidFill>
                          <a:schemeClr val="tx1"/>
                        </a:solidFill>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dirty="0" smtClean="0">
                          <a:solidFill>
                            <a:schemeClr val="tx1"/>
                          </a:solidFill>
                        </a:rPr>
                        <a:t>姫路城世界遺産登録</a:t>
                      </a:r>
                      <a:r>
                        <a:rPr kumimoji="1" lang="en-US" altLang="ja-JP" sz="1200" dirty="0" smtClean="0">
                          <a:solidFill>
                            <a:schemeClr val="tx1"/>
                          </a:solidFill>
                        </a:rPr>
                        <a:t>30</a:t>
                      </a:r>
                      <a:r>
                        <a:rPr kumimoji="1" lang="ja-JP" altLang="en-US" sz="1200" dirty="0" smtClean="0">
                          <a:solidFill>
                            <a:schemeClr val="tx1"/>
                          </a:solidFill>
                        </a:rPr>
                        <a:t>周年記念式典</a:t>
                      </a:r>
                      <a:r>
                        <a:rPr kumimoji="1" lang="ja-JP" altLang="en-US" sz="1200" baseline="0" dirty="0" smtClean="0">
                          <a:solidFill>
                            <a:schemeClr val="tx1"/>
                          </a:solidFill>
                        </a:rPr>
                        <a:t>　等</a:t>
                      </a:r>
                      <a:endParaRPr kumimoji="1" lang="ja-JP" altLang="en-US" sz="1200" dirty="0">
                        <a:solidFill>
                          <a:schemeClr val="tx1"/>
                        </a:solidFill>
                      </a:endParaRPr>
                    </a:p>
                  </a:txBody>
                  <a:tcPr marL="90502" marR="90502" marT="45399" marB="45399"/>
                </a:tc>
                <a:extLst>
                  <a:ext uri="{0D108BD9-81ED-4DB2-BD59-A6C34878D82A}">
                    <a16:rowId xmlns:a16="http://schemas.microsoft.com/office/drawing/2014/main" val="2095670829"/>
                  </a:ext>
                </a:extLst>
              </a:tr>
              <a:tr h="456558">
                <a:tc>
                  <a:txBody>
                    <a:bodyPr/>
                    <a:lstStyle/>
                    <a:p>
                      <a:r>
                        <a:rPr kumimoji="1" lang="ja-JP" altLang="en-US" sz="1200" dirty="0" smtClean="0">
                          <a:solidFill>
                            <a:schemeClr val="tx1"/>
                          </a:solidFill>
                        </a:rPr>
                        <a:t>第５期</a:t>
                      </a:r>
                      <a:endParaRPr kumimoji="1" lang="en-US" altLang="ja-JP" sz="1200" dirty="0" smtClean="0">
                        <a:solidFill>
                          <a:schemeClr val="tx1"/>
                        </a:solidFill>
                      </a:endParaRPr>
                    </a:p>
                    <a:p>
                      <a:r>
                        <a:rPr kumimoji="1" lang="ja-JP" altLang="en-US" sz="1200" dirty="0" smtClean="0">
                          <a:solidFill>
                            <a:schemeClr val="tx1"/>
                          </a:solidFill>
                        </a:rPr>
                        <a:t>（</a:t>
                      </a:r>
                      <a:r>
                        <a:rPr kumimoji="1" lang="en-US" altLang="ja-JP" sz="1200" dirty="0" smtClean="0">
                          <a:solidFill>
                            <a:schemeClr val="tx1"/>
                          </a:solidFill>
                        </a:rPr>
                        <a:t>R6.1</a:t>
                      </a:r>
                      <a:r>
                        <a:rPr kumimoji="1" lang="ja-JP" altLang="en-US" sz="1200" dirty="0" smtClean="0">
                          <a:solidFill>
                            <a:schemeClr val="tx1"/>
                          </a:solidFill>
                        </a:rPr>
                        <a:t>～</a:t>
                      </a:r>
                      <a:r>
                        <a:rPr kumimoji="1" lang="en-US" altLang="ja-JP" sz="1200" dirty="0" smtClean="0">
                          <a:solidFill>
                            <a:schemeClr val="tx1"/>
                          </a:solidFill>
                        </a:rPr>
                        <a:t>R6.3</a:t>
                      </a:r>
                      <a:r>
                        <a:rPr kumimoji="1" lang="ja-JP" altLang="en-US" sz="1200" dirty="0" smtClean="0">
                          <a:solidFill>
                            <a:schemeClr val="tx1"/>
                          </a:solidFill>
                        </a:rPr>
                        <a:t>）</a:t>
                      </a:r>
                      <a:endParaRPr kumimoji="1" lang="ja-JP" altLang="en-US" sz="1200" dirty="0">
                        <a:solidFill>
                          <a:schemeClr val="tx1"/>
                        </a:solidFill>
                      </a:endParaRPr>
                    </a:p>
                  </a:txBody>
                  <a:tcPr marL="90502" marR="90502" marT="45399" marB="45399"/>
                </a:tc>
                <a:tc>
                  <a:txBody>
                    <a:bodyPr/>
                    <a:lstStyle/>
                    <a:p>
                      <a:r>
                        <a:rPr kumimoji="1" lang="ja-JP" altLang="en-US" sz="1200" dirty="0" smtClean="0">
                          <a:solidFill>
                            <a:schemeClr val="tx1"/>
                          </a:solidFill>
                        </a:rPr>
                        <a:t>姫路城特別公開</a:t>
                      </a:r>
                      <a:endParaRPr kumimoji="1" lang="en-US" altLang="ja-JP" sz="1200" dirty="0" smtClean="0">
                        <a:solidFill>
                          <a:schemeClr val="tx1"/>
                        </a:solidFill>
                      </a:endParaRPr>
                    </a:p>
                    <a:p>
                      <a:r>
                        <a:rPr kumimoji="1" lang="ja-JP" altLang="en-US" sz="1200" dirty="0" smtClean="0">
                          <a:solidFill>
                            <a:schemeClr val="tx1"/>
                          </a:solidFill>
                        </a:rPr>
                        <a:t>世界遺産姫路城マラソン</a:t>
                      </a:r>
                      <a:r>
                        <a:rPr kumimoji="1" lang="en-US" altLang="ja-JP" sz="1200" dirty="0" smtClean="0">
                          <a:solidFill>
                            <a:schemeClr val="tx1"/>
                          </a:solidFill>
                        </a:rPr>
                        <a:t>2024</a:t>
                      </a:r>
                      <a:r>
                        <a:rPr kumimoji="1" lang="ja-JP" altLang="en-US" sz="1200" dirty="0" smtClean="0">
                          <a:solidFill>
                            <a:schemeClr val="tx1"/>
                          </a:solidFill>
                        </a:rPr>
                        <a:t>　等</a:t>
                      </a:r>
                      <a:endParaRPr kumimoji="1" lang="ja-JP" altLang="en-US" sz="1200" dirty="0">
                        <a:solidFill>
                          <a:schemeClr val="tx1"/>
                        </a:solidFill>
                      </a:endParaRPr>
                    </a:p>
                  </a:txBody>
                  <a:tcPr marL="90502" marR="90502" marT="45399" marB="45399"/>
                </a:tc>
                <a:extLst>
                  <a:ext uri="{0D108BD9-81ED-4DB2-BD59-A6C34878D82A}">
                    <a16:rowId xmlns:a16="http://schemas.microsoft.com/office/drawing/2014/main" val="2902947870"/>
                  </a:ext>
                </a:extLst>
              </a:tr>
            </a:tbl>
          </a:graphicData>
        </a:graphic>
      </p:graphicFrame>
    </p:spTree>
    <p:extLst>
      <p:ext uri="{BB962C8B-B14F-4D97-AF65-F5344CB8AC3E}">
        <p14:creationId xmlns:p14="http://schemas.microsoft.com/office/powerpoint/2010/main" val="4116700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5" name="ノート プレースホルダー 4"/>
          <p:cNvSpPr>
            <a:spLocks noGrp="1"/>
          </p:cNvSpPr>
          <p:nvPr>
            <p:ph type="body" sz="quarter" idx="11"/>
          </p:nvPr>
        </p:nvSpPr>
        <p:spPr>
          <a:xfrm>
            <a:off x="488276" y="4576021"/>
            <a:ext cx="5832810" cy="5176313"/>
          </a:xfrm>
        </p:spPr>
        <p:txBody>
          <a:bodyPr/>
          <a:lstStyle/>
          <a:p>
            <a:r>
              <a:rPr lang="ja-JP" altLang="en-US" b="1" u="sng" dirty="0">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大手前</a:t>
            </a:r>
            <a:r>
              <a:rPr lang="ja-JP" altLang="en-US" b="1" u="sng" dirty="0" smtClean="0">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通りのにぎわい創出</a:t>
            </a:r>
            <a:endParaRPr lang="en-US" altLang="ja-JP" b="1" u="sng" dirty="0" smtClean="0">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endParaRPr>
          </a:p>
          <a:p>
            <a:pPr>
              <a:spcBef>
                <a:spcPts val="150"/>
              </a:spcBef>
              <a:spcAft>
                <a:spcPts val="150"/>
              </a:spcAft>
            </a:pPr>
            <a:r>
              <a:rPr lang="ja-JP" altLang="en-US" dirty="0">
                <a:latin typeface="ＭＳ ゴシック" panose="020B0609070205080204" pitchFamily="49" charset="-128"/>
                <a:ea typeface="ＭＳ ゴシック" panose="020B0609070205080204" pitchFamily="49" charset="-128"/>
              </a:rPr>
              <a:t> ◆ 姫路市ウォーカブル推進計画</a:t>
            </a:r>
            <a:endParaRPr lang="en-US" altLang="ja-JP" dirty="0">
              <a:latin typeface="ＭＳ ゴシック" panose="020B0609070205080204" pitchFamily="49" charset="-128"/>
              <a:ea typeface="ＭＳ ゴシック" panose="020B0609070205080204" pitchFamily="49" charset="-128"/>
            </a:endParaRPr>
          </a:p>
          <a:p>
            <a:pPr>
              <a:spcBef>
                <a:spcPts val="150"/>
              </a:spcBef>
              <a:spcAft>
                <a:spcPts val="150"/>
              </a:spcAft>
            </a:pPr>
            <a:r>
              <a:rPr lang="ja-JP" altLang="en-US" dirty="0">
                <a:latin typeface="ＭＳ ゴシック" panose="020B0609070205080204" pitchFamily="49" charset="-128"/>
                <a:ea typeface="ＭＳ ゴシック" panose="020B0609070205080204" pitchFamily="49" charset="-128"/>
              </a:rPr>
              <a:t>　</a:t>
            </a:r>
            <a:r>
              <a:rPr lang="ja-JP" altLang="en-US" dirty="0">
                <a:latin typeface="ＭＳ 明朝" panose="02020609040205080304" pitchFamily="17" charset="-128"/>
                <a:ea typeface="ＭＳ 明朝" panose="02020609040205080304" pitchFamily="17" charset="-128"/>
              </a:rPr>
              <a:t>→令和４年６月に国交省の「まちづくりアワード」構想・計画部門で</a:t>
            </a:r>
            <a:r>
              <a:rPr lang="ja-JP" altLang="en-US" dirty="0" smtClean="0">
                <a:latin typeface="ＭＳ 明朝" panose="02020609040205080304" pitchFamily="17" charset="-128"/>
                <a:ea typeface="ＭＳ 明朝" panose="02020609040205080304" pitchFamily="17" charset="-128"/>
              </a:rPr>
              <a:t>最高位の</a:t>
            </a:r>
            <a:endParaRPr lang="en-US" altLang="ja-JP" dirty="0" smtClean="0">
              <a:latin typeface="ＭＳ 明朝" panose="02020609040205080304" pitchFamily="17" charset="-128"/>
              <a:ea typeface="ＭＳ 明朝" panose="02020609040205080304" pitchFamily="17" charset="-128"/>
            </a:endParaRPr>
          </a:p>
          <a:p>
            <a:pPr>
              <a:spcBef>
                <a:spcPts val="150"/>
              </a:spcBef>
              <a:spcAft>
                <a:spcPts val="150"/>
              </a:spcAft>
            </a:pPr>
            <a:r>
              <a:rPr lang="ja-JP" altLang="en-US" dirty="0">
                <a:latin typeface="ＭＳ 明朝" panose="02020609040205080304" pitchFamily="17" charset="-128"/>
                <a:ea typeface="ＭＳ 明朝" panose="02020609040205080304" pitchFamily="17" charset="-128"/>
              </a:rPr>
              <a:t>　</a:t>
            </a:r>
            <a:r>
              <a:rPr lang="ja-JP" altLang="en-US" dirty="0" smtClean="0">
                <a:latin typeface="ＭＳ 明朝" panose="02020609040205080304" pitchFamily="17" charset="-128"/>
                <a:ea typeface="ＭＳ 明朝" panose="02020609040205080304" pitchFamily="17" charset="-128"/>
              </a:rPr>
              <a:t>　大臣</a:t>
            </a:r>
            <a:r>
              <a:rPr lang="ja-JP" altLang="en-US" dirty="0">
                <a:latin typeface="ＭＳ 明朝" panose="02020609040205080304" pitchFamily="17" charset="-128"/>
                <a:ea typeface="ＭＳ 明朝" panose="02020609040205080304" pitchFamily="17" charset="-128"/>
              </a:rPr>
              <a:t>賞を</a:t>
            </a:r>
            <a:r>
              <a:rPr lang="ja-JP" altLang="en-US" dirty="0" smtClean="0">
                <a:latin typeface="ＭＳ 明朝" panose="02020609040205080304" pitchFamily="17" charset="-128"/>
                <a:ea typeface="ＭＳ 明朝" panose="02020609040205080304" pitchFamily="17" charset="-128"/>
              </a:rPr>
              <a:t>受賞</a:t>
            </a:r>
            <a:endParaRPr lang="en-US" altLang="ja-JP" dirty="0" smtClean="0">
              <a:latin typeface="ＭＳ 明朝" panose="02020609040205080304" pitchFamily="17" charset="-128"/>
              <a:ea typeface="ＭＳ 明朝" panose="02020609040205080304" pitchFamily="17" charset="-128"/>
            </a:endParaRPr>
          </a:p>
          <a:p>
            <a:pPr>
              <a:spcBef>
                <a:spcPts val="150"/>
              </a:spcBef>
              <a:spcAft>
                <a:spcPts val="150"/>
              </a:spcAft>
            </a:pPr>
            <a:r>
              <a:rPr lang="ja-JP" altLang="en-US" dirty="0" smtClean="0">
                <a:latin typeface="ＭＳ ゴシック" panose="020B0609070205080204" pitchFamily="49" charset="-128"/>
                <a:ea typeface="ＭＳ ゴシック" panose="020B0609070205080204" pitchFamily="49" charset="-128"/>
              </a:rPr>
              <a:t> ◆ 公共空間の利活用</a:t>
            </a:r>
            <a:endParaRPr lang="en-US" altLang="ja-JP" dirty="0" smtClean="0">
              <a:latin typeface="ＭＳ ゴシック" panose="020B0609070205080204" pitchFamily="49" charset="-128"/>
              <a:ea typeface="ＭＳ ゴシック" panose="020B0609070205080204" pitchFamily="49" charset="-128"/>
            </a:endParaRPr>
          </a:p>
          <a:p>
            <a:pPr>
              <a:spcBef>
                <a:spcPts val="150"/>
              </a:spcBef>
              <a:spcAft>
                <a:spcPts val="150"/>
              </a:spcAft>
            </a:pPr>
            <a:r>
              <a:rPr lang="ja-JP" altLang="en-US" dirty="0">
                <a:latin typeface="ＭＳ ゴシック" panose="020B0609070205080204" pitchFamily="49" charset="-128"/>
                <a:ea typeface="ＭＳ ゴシック" panose="020B0609070205080204" pitchFamily="49" charset="-128"/>
              </a:rPr>
              <a:t>　</a:t>
            </a:r>
            <a:r>
              <a:rPr lang="ja-JP" altLang="en-US" dirty="0">
                <a:latin typeface="ＭＳ 明朝" panose="02020609040205080304" pitchFamily="17" charset="-128"/>
                <a:ea typeface="ＭＳ 明朝" panose="02020609040205080304" pitchFamily="17" charset="-128"/>
              </a:rPr>
              <a:t> </a:t>
            </a:r>
            <a:r>
              <a:rPr lang="ja-JP" altLang="en-US" dirty="0" smtClean="0">
                <a:latin typeface="ＭＳ 明朝" panose="02020609040205080304" pitchFamily="17" charset="-128"/>
                <a:ea typeface="ＭＳ 明朝" panose="02020609040205080304" pitchFamily="17" charset="-128"/>
              </a:rPr>
              <a:t>　ウォーカブル推進計画に基づき、地元自治会や事業者による公共空間の利活</a:t>
            </a:r>
            <a:endParaRPr lang="en-US" altLang="ja-JP" dirty="0" smtClean="0">
              <a:latin typeface="ＭＳ 明朝" panose="02020609040205080304" pitchFamily="17" charset="-128"/>
              <a:ea typeface="ＭＳ 明朝" panose="02020609040205080304" pitchFamily="17" charset="-128"/>
            </a:endParaRPr>
          </a:p>
          <a:p>
            <a:pPr>
              <a:spcBef>
                <a:spcPts val="150"/>
              </a:spcBef>
              <a:spcAft>
                <a:spcPts val="150"/>
              </a:spcAft>
            </a:pPr>
            <a:r>
              <a:rPr lang="ja-JP" altLang="en-US" dirty="0">
                <a:latin typeface="ＭＳ 明朝" panose="02020609040205080304" pitchFamily="17" charset="-128"/>
                <a:ea typeface="ＭＳ 明朝" panose="02020609040205080304" pitchFamily="17" charset="-128"/>
              </a:rPr>
              <a:t>　</a:t>
            </a:r>
            <a:r>
              <a:rPr lang="ja-JP" altLang="en-US" dirty="0" smtClean="0">
                <a:latin typeface="ＭＳ 明朝" panose="02020609040205080304" pitchFamily="17" charset="-128"/>
                <a:ea typeface="ＭＳ 明朝" panose="02020609040205080304" pitchFamily="17" charset="-128"/>
              </a:rPr>
              <a:t>　用を促進するとともに、駅西エリアでのリノベーションまちづくりを推進</a:t>
            </a:r>
            <a:endParaRPr lang="en-US" altLang="ja-JP" dirty="0" smtClean="0">
              <a:latin typeface="ＭＳ 明朝" panose="02020609040205080304" pitchFamily="17" charset="-128"/>
              <a:ea typeface="ＭＳ 明朝" panose="02020609040205080304" pitchFamily="17" charset="-128"/>
            </a:endParaRPr>
          </a:p>
          <a:p>
            <a:pPr>
              <a:spcBef>
                <a:spcPts val="150"/>
              </a:spcBef>
              <a:spcAft>
                <a:spcPts val="150"/>
              </a:spcAft>
            </a:pPr>
            <a:r>
              <a:rPr lang="ja-JP" altLang="en-US" dirty="0" smtClean="0">
                <a:latin typeface="ＭＳ ゴシック" panose="020B0609070205080204" pitchFamily="49" charset="-128"/>
                <a:ea typeface="ＭＳ ゴシック" panose="020B0609070205080204" pitchFamily="49" charset="-128"/>
              </a:rPr>
              <a:t> ◆ 大手前</a:t>
            </a:r>
            <a:r>
              <a:rPr lang="ja-JP" altLang="en-US" dirty="0">
                <a:latin typeface="ＭＳ ゴシック" panose="020B0609070205080204" pitchFamily="49" charset="-128"/>
                <a:ea typeface="ＭＳ ゴシック" panose="020B0609070205080204" pitchFamily="49" charset="-128"/>
              </a:rPr>
              <a:t>通りのにぎわい</a:t>
            </a:r>
            <a:r>
              <a:rPr lang="ja-JP" altLang="en-US" dirty="0" smtClean="0">
                <a:latin typeface="ＭＳ ゴシック" panose="020B0609070205080204" pitchFamily="49" charset="-128"/>
                <a:ea typeface="ＭＳ ゴシック" panose="020B0609070205080204" pitchFamily="49" charset="-128"/>
              </a:rPr>
              <a:t>創出</a:t>
            </a:r>
            <a:endParaRPr lang="en-US" altLang="ja-JP" dirty="0" smtClean="0">
              <a:latin typeface="ＭＳ 明朝" panose="02020609040205080304" pitchFamily="17" charset="-128"/>
              <a:ea typeface="ＭＳ 明朝" panose="02020609040205080304" pitchFamily="17" charset="-128"/>
            </a:endParaRPr>
          </a:p>
          <a:p>
            <a:pPr>
              <a:spcBef>
                <a:spcPts val="150"/>
              </a:spcBef>
              <a:spcAft>
                <a:spcPts val="150"/>
              </a:spcAft>
            </a:pPr>
            <a:r>
              <a:rPr lang="ja-JP" altLang="en-US" dirty="0">
                <a:latin typeface="ＭＳ 明朝" panose="02020609040205080304" pitchFamily="17" charset="-128"/>
                <a:ea typeface="ＭＳ 明朝" panose="02020609040205080304" pitchFamily="17" charset="-128"/>
              </a:rPr>
              <a:t>　</a:t>
            </a:r>
            <a:r>
              <a:rPr lang="ja-JP" altLang="en-US" dirty="0" smtClean="0">
                <a:latin typeface="ＭＳ 明朝" panose="02020609040205080304" pitchFamily="17" charset="-128"/>
                <a:ea typeface="ＭＳ 明朝" panose="02020609040205080304" pitchFamily="17" charset="-128"/>
              </a:rPr>
              <a:t> ▶ </a:t>
            </a:r>
            <a:r>
              <a:rPr lang="ja-JP" altLang="en-US" dirty="0" err="1" smtClean="0">
                <a:latin typeface="ＭＳ 明朝" panose="02020609040205080304" pitchFamily="17" charset="-128"/>
                <a:ea typeface="ＭＳ 明朝" panose="02020609040205080304" pitchFamily="17" charset="-128"/>
              </a:rPr>
              <a:t>ほこ</a:t>
            </a:r>
            <a:r>
              <a:rPr lang="ja-JP" altLang="en-US" dirty="0" smtClean="0">
                <a:latin typeface="ＭＳ 明朝" panose="02020609040205080304" pitchFamily="17" charset="-128"/>
                <a:ea typeface="ＭＳ 明朝" panose="02020609040205080304" pitchFamily="17" charset="-128"/>
              </a:rPr>
              <a:t>みち制度を活用したエリア価値向上に向けた取り組みの推進</a:t>
            </a:r>
            <a:endParaRPr lang="en-US" altLang="ja-JP" dirty="0" smtClean="0">
              <a:latin typeface="ＭＳ 明朝" panose="02020609040205080304" pitchFamily="17" charset="-128"/>
              <a:ea typeface="ＭＳ 明朝" panose="02020609040205080304" pitchFamily="17" charset="-128"/>
            </a:endParaRPr>
          </a:p>
          <a:p>
            <a:pPr>
              <a:spcBef>
                <a:spcPts val="150"/>
              </a:spcBef>
              <a:spcAft>
                <a:spcPts val="150"/>
              </a:spcAft>
            </a:pPr>
            <a:r>
              <a:rPr lang="ja-JP" altLang="en-US" dirty="0">
                <a:latin typeface="ＭＳ 明朝" panose="02020609040205080304" pitchFamily="17" charset="-128"/>
                <a:ea typeface="ＭＳ 明朝" panose="02020609040205080304" pitchFamily="17" charset="-128"/>
              </a:rPr>
              <a:t>　</a:t>
            </a:r>
            <a:r>
              <a:rPr lang="ja-JP" altLang="en-US" dirty="0" smtClean="0">
                <a:latin typeface="ＭＳ 明朝" panose="02020609040205080304" pitchFamily="17" charset="-128"/>
                <a:ea typeface="ＭＳ 明朝" panose="02020609040205080304" pitchFamily="17" charset="-128"/>
              </a:rPr>
              <a:t>　</a:t>
            </a:r>
            <a:r>
              <a:rPr lang="ja-JP" altLang="en-US" dirty="0">
                <a:latin typeface="ＭＳ 明朝" panose="02020609040205080304" pitchFamily="17" charset="-128"/>
                <a:ea typeface="ＭＳ 明朝" panose="02020609040205080304" pitchFamily="17" charset="-128"/>
              </a:rPr>
              <a:t>　歩行者利便増進道路制度</a:t>
            </a:r>
            <a:r>
              <a:rPr lang="en-US" altLang="ja-JP" dirty="0">
                <a:latin typeface="ＭＳ 明朝" panose="02020609040205080304" pitchFamily="17" charset="-128"/>
                <a:ea typeface="ＭＳ 明朝" panose="02020609040205080304" pitchFamily="17" charset="-128"/>
              </a:rPr>
              <a:t>(</a:t>
            </a:r>
            <a:r>
              <a:rPr lang="ja-JP" altLang="en-US" dirty="0">
                <a:latin typeface="ＭＳ 明朝" panose="02020609040205080304" pitchFamily="17" charset="-128"/>
                <a:ea typeface="ＭＳ 明朝" panose="02020609040205080304" pitchFamily="17" charset="-128"/>
              </a:rPr>
              <a:t>通称：</a:t>
            </a:r>
            <a:r>
              <a:rPr lang="ja-JP" altLang="en-US" dirty="0" err="1">
                <a:latin typeface="ＭＳ 明朝" panose="02020609040205080304" pitchFamily="17" charset="-128"/>
                <a:ea typeface="ＭＳ 明朝" panose="02020609040205080304" pitchFamily="17" charset="-128"/>
              </a:rPr>
              <a:t>ほこ</a:t>
            </a:r>
            <a:r>
              <a:rPr lang="ja-JP" altLang="en-US" dirty="0" smtClean="0">
                <a:latin typeface="ＭＳ 明朝" panose="02020609040205080304" pitchFamily="17" charset="-128"/>
                <a:ea typeface="ＭＳ 明朝" panose="02020609040205080304" pitchFamily="17" charset="-128"/>
              </a:rPr>
              <a:t>みち</a:t>
            </a:r>
            <a:r>
              <a:rPr lang="en-US" altLang="ja-JP" dirty="0" smtClean="0">
                <a:latin typeface="ＭＳ 明朝" panose="02020609040205080304" pitchFamily="17" charset="-128"/>
                <a:ea typeface="ＭＳ 明朝" panose="02020609040205080304" pitchFamily="17" charset="-128"/>
              </a:rPr>
              <a:t>)</a:t>
            </a:r>
            <a:r>
              <a:rPr lang="ja-JP" altLang="en-US" dirty="0" smtClean="0">
                <a:latin typeface="ＭＳ 明朝" panose="02020609040205080304" pitchFamily="17" charset="-128"/>
                <a:ea typeface="ＭＳ 明朝" panose="02020609040205080304" pitchFamily="17" charset="-128"/>
              </a:rPr>
              <a:t>の占用主体である大手前通り街</a:t>
            </a:r>
            <a:r>
              <a:rPr lang="ja-JP" altLang="en-US" dirty="0" err="1" smtClean="0">
                <a:latin typeface="ＭＳ 明朝" panose="02020609040205080304" pitchFamily="17" charset="-128"/>
                <a:ea typeface="ＭＳ 明朝" panose="02020609040205080304" pitchFamily="17" charset="-128"/>
              </a:rPr>
              <a:t>づ</a:t>
            </a:r>
            <a:endParaRPr lang="en-US" altLang="ja-JP" dirty="0" smtClean="0">
              <a:latin typeface="ＭＳ 明朝" panose="02020609040205080304" pitchFamily="17" charset="-128"/>
              <a:ea typeface="ＭＳ 明朝" panose="02020609040205080304" pitchFamily="17" charset="-128"/>
            </a:endParaRPr>
          </a:p>
          <a:p>
            <a:pPr>
              <a:spcBef>
                <a:spcPts val="150"/>
              </a:spcBef>
              <a:spcAft>
                <a:spcPts val="150"/>
              </a:spcAft>
            </a:pPr>
            <a:r>
              <a:rPr lang="ja-JP" altLang="en-US" dirty="0">
                <a:latin typeface="ＭＳ 明朝" panose="02020609040205080304" pitchFamily="17" charset="-128"/>
                <a:ea typeface="ＭＳ 明朝" panose="02020609040205080304" pitchFamily="17" charset="-128"/>
              </a:rPr>
              <a:t>　</a:t>
            </a:r>
            <a:r>
              <a:rPr lang="ja-JP" altLang="en-US" dirty="0" smtClean="0">
                <a:latin typeface="ＭＳ 明朝" panose="02020609040205080304" pitchFamily="17" charset="-128"/>
                <a:ea typeface="ＭＳ 明朝" panose="02020609040205080304" pitchFamily="17" charset="-128"/>
              </a:rPr>
              <a:t>　くり協議会と連携し、持続的な運営の仕組みづくりや居心地が良いと感じても</a:t>
            </a:r>
            <a:endParaRPr lang="en-US" altLang="ja-JP" dirty="0" smtClean="0">
              <a:latin typeface="ＭＳ 明朝" panose="02020609040205080304" pitchFamily="17" charset="-128"/>
              <a:ea typeface="ＭＳ 明朝" panose="02020609040205080304" pitchFamily="17" charset="-128"/>
            </a:endParaRPr>
          </a:p>
          <a:p>
            <a:pPr>
              <a:spcBef>
                <a:spcPts val="150"/>
              </a:spcBef>
              <a:spcAft>
                <a:spcPts val="150"/>
              </a:spcAft>
            </a:pPr>
            <a:r>
              <a:rPr lang="ja-JP" altLang="en-US" dirty="0">
                <a:latin typeface="ＭＳ 明朝" panose="02020609040205080304" pitchFamily="17" charset="-128"/>
                <a:ea typeface="ＭＳ 明朝" panose="02020609040205080304" pitchFamily="17" charset="-128"/>
              </a:rPr>
              <a:t>　</a:t>
            </a:r>
            <a:r>
              <a:rPr lang="ja-JP" altLang="en-US" dirty="0" smtClean="0">
                <a:latin typeface="ＭＳ 明朝" panose="02020609040205080304" pitchFamily="17" charset="-128"/>
                <a:ea typeface="ＭＳ 明朝" panose="02020609040205080304" pitchFamily="17" charset="-128"/>
              </a:rPr>
              <a:t>　らえる空間を目指したルールづくりを進め、沿道事業者による大手前通りへの</a:t>
            </a:r>
            <a:endParaRPr lang="en-US" altLang="ja-JP" dirty="0" smtClean="0">
              <a:latin typeface="ＭＳ 明朝" panose="02020609040205080304" pitchFamily="17" charset="-128"/>
              <a:ea typeface="ＭＳ 明朝" panose="02020609040205080304" pitchFamily="17" charset="-128"/>
            </a:endParaRPr>
          </a:p>
          <a:p>
            <a:pPr>
              <a:spcBef>
                <a:spcPts val="150"/>
              </a:spcBef>
              <a:spcAft>
                <a:spcPts val="150"/>
              </a:spcAft>
            </a:pPr>
            <a:r>
              <a:rPr lang="ja-JP" altLang="en-US" dirty="0">
                <a:latin typeface="ＭＳ 明朝" panose="02020609040205080304" pitchFamily="17" charset="-128"/>
                <a:ea typeface="ＭＳ 明朝" panose="02020609040205080304" pitchFamily="17" charset="-128"/>
              </a:rPr>
              <a:t>　</a:t>
            </a:r>
            <a:r>
              <a:rPr lang="ja-JP" altLang="en-US" dirty="0" smtClean="0">
                <a:latin typeface="ＭＳ 明朝" panose="02020609040205080304" pitchFamily="17" charset="-128"/>
                <a:ea typeface="ＭＳ 明朝" panose="02020609040205080304" pitchFamily="17" charset="-128"/>
              </a:rPr>
              <a:t>　再投資を促進させていくことで、エリア価値向上を図る。</a:t>
            </a:r>
            <a:endParaRPr lang="en-US" altLang="ja-JP" dirty="0" smtClean="0">
              <a:latin typeface="ＭＳ 明朝" panose="02020609040205080304" pitchFamily="17" charset="-128"/>
              <a:ea typeface="ＭＳ 明朝" panose="02020609040205080304" pitchFamily="17" charset="-128"/>
            </a:endParaRPr>
          </a:p>
          <a:p>
            <a:pPr>
              <a:spcBef>
                <a:spcPts val="150"/>
              </a:spcBef>
              <a:spcAft>
                <a:spcPts val="150"/>
              </a:spcAft>
            </a:pPr>
            <a:r>
              <a:rPr lang="ja-JP" altLang="en-US" dirty="0">
                <a:latin typeface="ＭＳ 明朝" panose="02020609040205080304" pitchFamily="17" charset="-128"/>
                <a:ea typeface="ＭＳ 明朝" panose="02020609040205080304" pitchFamily="17" charset="-128"/>
              </a:rPr>
              <a:t>　 ▶ 大手前</a:t>
            </a:r>
            <a:r>
              <a:rPr lang="ja-JP" altLang="en-US" dirty="0" smtClean="0">
                <a:latin typeface="ＭＳ 明朝" panose="02020609040205080304" pitchFamily="17" charset="-128"/>
                <a:ea typeface="ＭＳ 明朝" panose="02020609040205080304" pitchFamily="17" charset="-128"/>
              </a:rPr>
              <a:t>通りのイルミネーション（令和５年</a:t>
            </a:r>
            <a:r>
              <a:rPr lang="en-US" altLang="ja-JP" dirty="0" smtClean="0">
                <a:latin typeface="ＭＳ 明朝" panose="02020609040205080304" pitchFamily="17" charset="-128"/>
                <a:ea typeface="ＭＳ 明朝" panose="02020609040205080304" pitchFamily="17" charset="-128"/>
              </a:rPr>
              <a:t>11</a:t>
            </a:r>
            <a:r>
              <a:rPr lang="ja-JP" altLang="en-US" dirty="0" smtClean="0">
                <a:latin typeface="ＭＳ 明朝" panose="02020609040205080304" pitchFamily="17" charset="-128"/>
                <a:ea typeface="ＭＳ 明朝" panose="02020609040205080304" pitchFamily="17" charset="-128"/>
              </a:rPr>
              <a:t>月</a:t>
            </a:r>
            <a:r>
              <a:rPr lang="en-US" altLang="ja-JP" dirty="0" smtClean="0">
                <a:latin typeface="ＭＳ 明朝" panose="02020609040205080304" pitchFamily="17" charset="-128"/>
                <a:ea typeface="ＭＳ 明朝" panose="02020609040205080304" pitchFamily="17" charset="-128"/>
              </a:rPr>
              <a:t>22</a:t>
            </a:r>
            <a:r>
              <a:rPr lang="ja-JP" altLang="en-US" dirty="0" smtClean="0">
                <a:latin typeface="ＭＳ 明朝" panose="02020609040205080304" pitchFamily="17" charset="-128"/>
                <a:ea typeface="ＭＳ 明朝" panose="02020609040205080304" pitchFamily="17" charset="-128"/>
              </a:rPr>
              <a:t>日～</a:t>
            </a:r>
            <a:r>
              <a:rPr lang="en-US" altLang="ja-JP" dirty="0" smtClean="0">
                <a:latin typeface="ＭＳ 明朝" panose="02020609040205080304" pitchFamily="17" charset="-128"/>
                <a:ea typeface="ＭＳ 明朝" panose="02020609040205080304" pitchFamily="17" charset="-128"/>
              </a:rPr>
              <a:t>[</a:t>
            </a:r>
            <a:r>
              <a:rPr lang="ja-JP" altLang="en-US" dirty="0" smtClean="0">
                <a:latin typeface="ＭＳ 明朝" panose="02020609040205080304" pitchFamily="17" charset="-128"/>
                <a:ea typeface="ＭＳ 明朝" panose="02020609040205080304" pitchFamily="17" charset="-128"/>
              </a:rPr>
              <a:t>予定</a:t>
            </a:r>
            <a:r>
              <a:rPr lang="en-US" altLang="ja-JP" dirty="0" smtClean="0">
                <a:latin typeface="ＭＳ 明朝" panose="02020609040205080304" pitchFamily="17" charset="-128"/>
                <a:ea typeface="ＭＳ 明朝" panose="02020609040205080304" pitchFamily="17" charset="-128"/>
              </a:rPr>
              <a:t>]</a:t>
            </a:r>
            <a:r>
              <a:rPr lang="ja-JP" altLang="en-US" dirty="0" smtClean="0">
                <a:latin typeface="ＭＳ 明朝" panose="02020609040205080304" pitchFamily="17" charset="-128"/>
                <a:ea typeface="ＭＳ 明朝" panose="02020609040205080304" pitchFamily="17" charset="-128"/>
              </a:rPr>
              <a:t>）</a:t>
            </a:r>
            <a:endParaRPr lang="en-US" altLang="ja-JP" dirty="0" smtClean="0">
              <a:latin typeface="ＭＳ 明朝" panose="02020609040205080304" pitchFamily="17" charset="-128"/>
              <a:ea typeface="ＭＳ 明朝" panose="02020609040205080304" pitchFamily="17" charset="-128"/>
            </a:endParaRPr>
          </a:p>
          <a:p>
            <a:pPr>
              <a:spcBef>
                <a:spcPts val="150"/>
              </a:spcBef>
              <a:spcAft>
                <a:spcPts val="150"/>
              </a:spcAft>
            </a:pPr>
            <a:r>
              <a:rPr lang="ja-JP" altLang="en-US" dirty="0">
                <a:latin typeface="ＭＳ 明朝" panose="02020609040205080304" pitchFamily="17" charset="-128"/>
                <a:ea typeface="ＭＳ 明朝" panose="02020609040205080304" pitchFamily="17" charset="-128"/>
              </a:rPr>
              <a:t>　</a:t>
            </a:r>
            <a:r>
              <a:rPr lang="ja-JP" altLang="en-US" dirty="0" smtClean="0">
                <a:latin typeface="ＭＳ 明朝" panose="02020609040205080304" pitchFamily="17" charset="-128"/>
                <a:ea typeface="ＭＳ 明朝" panose="02020609040205080304" pitchFamily="17" charset="-128"/>
              </a:rPr>
              <a:t>　　姫路城のライトアップイベントの時期等に合わせ、大手前通りおいてイルミ</a:t>
            </a:r>
            <a:endParaRPr lang="en-US" altLang="ja-JP" dirty="0" smtClean="0">
              <a:latin typeface="ＭＳ 明朝" panose="02020609040205080304" pitchFamily="17" charset="-128"/>
              <a:ea typeface="ＭＳ 明朝" panose="02020609040205080304" pitchFamily="17" charset="-128"/>
            </a:endParaRPr>
          </a:p>
          <a:p>
            <a:pPr>
              <a:spcBef>
                <a:spcPts val="150"/>
              </a:spcBef>
              <a:spcAft>
                <a:spcPts val="150"/>
              </a:spcAft>
            </a:pPr>
            <a:r>
              <a:rPr lang="ja-JP" altLang="en-US" dirty="0">
                <a:latin typeface="ＭＳ 明朝" panose="02020609040205080304" pitchFamily="17" charset="-128"/>
                <a:ea typeface="ＭＳ 明朝" panose="02020609040205080304" pitchFamily="17" charset="-128"/>
              </a:rPr>
              <a:t>　</a:t>
            </a:r>
            <a:r>
              <a:rPr lang="ja-JP" altLang="en-US" dirty="0" smtClean="0">
                <a:latin typeface="ＭＳ 明朝" panose="02020609040205080304" pitchFamily="17" charset="-128"/>
                <a:ea typeface="ＭＳ 明朝" panose="02020609040205080304" pitchFamily="17" charset="-128"/>
              </a:rPr>
              <a:t>　ネーションを点灯し、夜間の「ほこみち」の充実を図ることで、本市のシンボ</a:t>
            </a:r>
            <a:endParaRPr lang="en-US" altLang="ja-JP" dirty="0" smtClean="0">
              <a:latin typeface="ＭＳ 明朝" panose="02020609040205080304" pitchFamily="17" charset="-128"/>
              <a:ea typeface="ＭＳ 明朝" panose="02020609040205080304" pitchFamily="17" charset="-128"/>
            </a:endParaRPr>
          </a:p>
          <a:p>
            <a:pPr>
              <a:spcBef>
                <a:spcPts val="150"/>
              </a:spcBef>
              <a:spcAft>
                <a:spcPts val="150"/>
              </a:spcAft>
            </a:pPr>
            <a:r>
              <a:rPr lang="ja-JP" altLang="en-US" dirty="0">
                <a:latin typeface="ＭＳ 明朝" panose="02020609040205080304" pitchFamily="17" charset="-128"/>
                <a:ea typeface="ＭＳ 明朝" panose="02020609040205080304" pitchFamily="17" charset="-128"/>
              </a:rPr>
              <a:t>　</a:t>
            </a:r>
            <a:r>
              <a:rPr lang="ja-JP" altLang="en-US" dirty="0" smtClean="0">
                <a:latin typeface="ＭＳ 明朝" panose="02020609040205080304" pitchFamily="17" charset="-128"/>
                <a:ea typeface="ＭＳ 明朝" panose="02020609040205080304" pitchFamily="17" charset="-128"/>
              </a:rPr>
              <a:t>　ルロードを</a:t>
            </a:r>
            <a:r>
              <a:rPr lang="ja-JP" altLang="en-US" dirty="0">
                <a:latin typeface="ＭＳ 明朝" panose="02020609040205080304" pitchFamily="17" charset="-128"/>
                <a:ea typeface="ＭＳ 明朝" panose="02020609040205080304" pitchFamily="17" charset="-128"/>
              </a:rPr>
              <a:t>華</a:t>
            </a:r>
            <a:r>
              <a:rPr lang="ja-JP" altLang="en-US" dirty="0" smtClean="0">
                <a:latin typeface="ＭＳ 明朝" panose="02020609040205080304" pitchFamily="17" charset="-128"/>
                <a:ea typeface="ＭＳ 明朝" panose="02020609040205080304" pitchFamily="17" charset="-128"/>
              </a:rPr>
              <a:t>やかに彩る。</a:t>
            </a:r>
            <a:endParaRPr lang="en-US" altLang="ja-JP" dirty="0" smtClean="0">
              <a:latin typeface="ＭＳ 明朝" panose="02020609040205080304" pitchFamily="17" charset="-128"/>
              <a:ea typeface="ＭＳ 明朝" panose="02020609040205080304" pitchFamily="17" charset="-128"/>
            </a:endParaRPr>
          </a:p>
          <a:p>
            <a:pPr>
              <a:spcBef>
                <a:spcPts val="150"/>
              </a:spcBef>
              <a:spcAft>
                <a:spcPts val="150"/>
              </a:spcAft>
            </a:pPr>
            <a:r>
              <a:rPr lang="ja-JP" altLang="en-US" dirty="0" smtClean="0">
                <a:latin typeface="ＭＳ 明朝" panose="02020609040205080304" pitchFamily="17" charset="-128"/>
                <a:ea typeface="ＭＳ 明朝" panose="02020609040205080304" pitchFamily="17" charset="-128"/>
              </a:rPr>
              <a:t>・今後、観光需要の回復を追い風に、観光産業を一つの柱とした地域経済の再生を目指し、世界遺産登録</a:t>
            </a:r>
            <a:r>
              <a:rPr lang="en-US" altLang="ja-JP" dirty="0" smtClean="0">
                <a:latin typeface="ＭＳ 明朝" panose="02020609040205080304" pitchFamily="17" charset="-128"/>
                <a:ea typeface="ＭＳ 明朝" panose="02020609040205080304" pitchFamily="17" charset="-128"/>
              </a:rPr>
              <a:t>30</a:t>
            </a:r>
            <a:r>
              <a:rPr lang="ja-JP" altLang="en-US" dirty="0" smtClean="0">
                <a:latin typeface="ＭＳ 明朝" panose="02020609040205080304" pitchFamily="17" charset="-128"/>
                <a:ea typeface="ＭＳ 明朝" panose="02020609040205080304" pitchFamily="17" charset="-128"/>
              </a:rPr>
              <a:t>周年記念事業の盛り上がりを継続させ、大阪・関西万博や瀬戸内国際芸術祭を見据えた国内外からの観光誘客の促進を図っていきます。</a:t>
            </a:r>
            <a:endParaRPr lang="en-US" altLang="ja-JP" dirty="0" smtClean="0">
              <a:latin typeface="ＭＳ 明朝" panose="02020609040205080304" pitchFamily="17" charset="-128"/>
              <a:ea typeface="ＭＳ 明朝" panose="02020609040205080304" pitchFamily="17" charset="-128"/>
            </a:endParaRPr>
          </a:p>
          <a:p>
            <a:pPr>
              <a:spcBef>
                <a:spcPts val="150"/>
              </a:spcBef>
              <a:spcAft>
                <a:spcPts val="150"/>
              </a:spcAft>
            </a:pPr>
            <a:r>
              <a:rPr lang="ja-JP" altLang="en-US" dirty="0" smtClean="0">
                <a:latin typeface="ＭＳ 明朝" panose="02020609040205080304" pitchFamily="17" charset="-128"/>
                <a:ea typeface="ＭＳ 明朝" panose="02020609040205080304" pitchFamily="17" charset="-128"/>
              </a:rPr>
              <a:t>・あわせて、大手前通りでのイルミネーションをはじめとした「夜のにぎわい」</a:t>
            </a:r>
            <a:r>
              <a:rPr lang="ja-JP" altLang="en-US" dirty="0" err="1" smtClean="0">
                <a:latin typeface="ＭＳ 明朝" panose="02020609040205080304" pitchFamily="17" charset="-128"/>
                <a:ea typeface="ＭＳ 明朝" panose="02020609040205080304" pitchFamily="17" charset="-128"/>
              </a:rPr>
              <a:t>づ</a:t>
            </a:r>
            <a:r>
              <a:rPr lang="ja-JP" altLang="en-US" dirty="0" smtClean="0">
                <a:latin typeface="ＭＳ 明朝" panose="02020609040205080304" pitchFamily="17" charset="-128"/>
                <a:ea typeface="ＭＳ 明朝" panose="02020609040205080304" pitchFamily="17" charset="-128"/>
              </a:rPr>
              <a:t>くりに取り組み、滞在型観光の促進を含め、まちのにぎわい創出を推進しま</a:t>
            </a:r>
            <a:r>
              <a:rPr lang="ja-JP" altLang="en-US" dirty="0">
                <a:latin typeface="ＭＳ 明朝" panose="02020609040205080304" pitchFamily="17" charset="-128"/>
                <a:ea typeface="ＭＳ 明朝" panose="02020609040205080304" pitchFamily="17" charset="-128"/>
              </a:rPr>
              <a:t>す</a:t>
            </a:r>
            <a:r>
              <a:rPr lang="ja-JP" altLang="en-US" dirty="0" smtClean="0">
                <a:latin typeface="ＭＳ 明朝" panose="02020609040205080304" pitchFamily="17" charset="-128"/>
                <a:ea typeface="ＭＳ 明朝" panose="02020609040205080304" pitchFamily="17" charset="-128"/>
              </a:rPr>
              <a:t>。</a:t>
            </a:r>
            <a:endParaRPr lang="en-US" altLang="ja-JP" dirty="0" smtClean="0">
              <a:latin typeface="ＭＳ 明朝" panose="02020609040205080304" pitchFamily="17" charset="-128"/>
              <a:ea typeface="ＭＳ 明朝" panose="02020609040205080304" pitchFamily="17" charset="-128"/>
            </a:endParaRPr>
          </a:p>
        </p:txBody>
      </p:sp>
      <p:sp>
        <p:nvSpPr>
          <p:cNvPr id="4" name="正方形/長方形 3"/>
          <p:cNvSpPr/>
          <p:nvPr/>
        </p:nvSpPr>
        <p:spPr>
          <a:xfrm>
            <a:off x="488276" y="8535245"/>
            <a:ext cx="5832810" cy="108015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Tree>
    <p:extLst>
      <p:ext uri="{BB962C8B-B14F-4D97-AF65-F5344CB8AC3E}">
        <p14:creationId xmlns:p14="http://schemas.microsoft.com/office/powerpoint/2010/main" val="888569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5" name="ノート プレースホルダー 4"/>
          <p:cNvSpPr>
            <a:spLocks noGrp="1"/>
          </p:cNvSpPr>
          <p:nvPr>
            <p:ph type="body" sz="quarter" idx="11"/>
          </p:nvPr>
        </p:nvSpPr>
        <p:spPr>
          <a:xfrm>
            <a:off x="690296" y="4543866"/>
            <a:ext cx="5752109" cy="4967133"/>
          </a:xfrm>
        </p:spPr>
        <p:txBody>
          <a:bodyPr/>
          <a:lstStyle/>
          <a:p>
            <a:pPr>
              <a:lnSpc>
                <a:spcPts val="1081"/>
              </a:lnSpc>
              <a:spcBef>
                <a:spcPts val="200"/>
              </a:spcBef>
              <a:spcAft>
                <a:spcPts val="200"/>
              </a:spcAft>
            </a:pPr>
            <a:r>
              <a:rPr lang="ja-JP" altLang="en-US" sz="1100" b="1" u="sng" dirty="0">
                <a:latin typeface="ＭＳ ゴシック" panose="020B0609070205080204" pitchFamily="49" charset="-128"/>
                <a:ea typeface="ＭＳ ゴシック" panose="020B0609070205080204" pitchFamily="49" charset="-128"/>
              </a:rPr>
              <a:t>ゼロカーボンシティ宣言</a:t>
            </a:r>
            <a:endParaRPr lang="en-US" altLang="ja-JP" sz="1100" b="1" u="sng" dirty="0">
              <a:latin typeface="ＭＳ ゴシック" panose="020B0609070205080204" pitchFamily="49" charset="-128"/>
              <a:ea typeface="ＭＳ ゴシック" panose="020B0609070205080204" pitchFamily="49" charset="-128"/>
            </a:endParaRPr>
          </a:p>
          <a:p>
            <a:pPr>
              <a:lnSpc>
                <a:spcPts val="1081"/>
              </a:lnSpc>
              <a:spcBef>
                <a:spcPts val="200"/>
              </a:spcBef>
              <a:spcAft>
                <a:spcPts val="200"/>
              </a:spcAft>
            </a:pPr>
            <a:r>
              <a:rPr lang="ja-JP" altLang="en-US" sz="1100" dirty="0">
                <a:latin typeface="ＭＳ ゴシック" panose="020B0609070205080204" pitchFamily="49" charset="-128"/>
                <a:ea typeface="ＭＳ ゴシック" panose="020B0609070205080204" pitchFamily="49" charset="-128"/>
              </a:rPr>
              <a:t>　</a:t>
            </a:r>
            <a:r>
              <a:rPr lang="ja-JP" altLang="en-US" sz="1100" dirty="0">
                <a:latin typeface="ＭＳ Ｐ明朝" panose="02020600040205080304" pitchFamily="18" charset="-128"/>
              </a:rPr>
              <a:t>令和３年２月</a:t>
            </a:r>
            <a:r>
              <a:rPr lang="en-US" altLang="ja-JP" sz="1100" dirty="0">
                <a:latin typeface="ＭＳ Ｐ明朝" panose="02020600040205080304" pitchFamily="18" charset="-128"/>
              </a:rPr>
              <a:t>22</a:t>
            </a:r>
            <a:r>
              <a:rPr lang="ja-JP" altLang="en-US" sz="1100" dirty="0">
                <a:latin typeface="ＭＳ Ｐ明朝" panose="02020600040205080304" pitchFamily="18" charset="-128"/>
              </a:rPr>
              <a:t>日、</a:t>
            </a:r>
            <a:r>
              <a:rPr lang="en-US" altLang="ja-JP" sz="1100" dirty="0">
                <a:latin typeface="ＭＳ Ｐ明朝" panose="02020600040205080304" pitchFamily="18" charset="-128"/>
              </a:rPr>
              <a:t>2050</a:t>
            </a:r>
            <a:r>
              <a:rPr lang="ja-JP" altLang="en-US" sz="1100" dirty="0">
                <a:latin typeface="ＭＳ Ｐ明朝" panose="02020600040205080304" pitchFamily="18" charset="-128"/>
              </a:rPr>
              <a:t>年までに二酸化炭素の実質排出量ゼロを目指すことを宣言</a:t>
            </a:r>
            <a:endParaRPr lang="en-US" altLang="ja-JP" sz="1100" dirty="0">
              <a:latin typeface="ＭＳ Ｐ明朝" panose="02020600040205080304" pitchFamily="18" charset="-128"/>
            </a:endParaRPr>
          </a:p>
          <a:p>
            <a:pPr>
              <a:lnSpc>
                <a:spcPts val="1081"/>
              </a:lnSpc>
              <a:spcBef>
                <a:spcPts val="200"/>
              </a:spcBef>
              <a:spcAft>
                <a:spcPts val="200"/>
              </a:spcAft>
            </a:pPr>
            <a:r>
              <a:rPr lang="ja-JP" altLang="en-US" sz="1100" b="1" u="sng" dirty="0">
                <a:latin typeface="ＭＳ ゴシック" panose="020B0609070205080204" pitchFamily="49" charset="-128"/>
                <a:ea typeface="ＭＳ ゴシック" panose="020B0609070205080204" pitchFamily="49" charset="-128"/>
              </a:rPr>
              <a:t>ゼロカーボンキャッスルの推進</a:t>
            </a:r>
            <a:endParaRPr lang="en-US" altLang="ja-JP" sz="1100" b="1" u="sng" dirty="0">
              <a:latin typeface="ＭＳ ゴシック" panose="020B0609070205080204" pitchFamily="49" charset="-128"/>
              <a:ea typeface="ＭＳ ゴシック" panose="020B0609070205080204" pitchFamily="49" charset="-128"/>
            </a:endParaRPr>
          </a:p>
          <a:p>
            <a:pPr>
              <a:lnSpc>
                <a:spcPts val="1081"/>
              </a:lnSpc>
              <a:spcBef>
                <a:spcPts val="200"/>
              </a:spcBef>
              <a:spcAft>
                <a:spcPts val="200"/>
              </a:spcAft>
            </a:pPr>
            <a:r>
              <a:rPr lang="ja-JP" altLang="en-US" sz="1100" b="1" dirty="0">
                <a:latin typeface="ＭＳ ゴシック" panose="020B0609070205080204" pitchFamily="49" charset="-128"/>
                <a:ea typeface="ＭＳ ゴシック" panose="020B0609070205080204" pitchFamily="49" charset="-128"/>
              </a:rPr>
              <a:t> ◆ 脱炭素先行地域の推進</a:t>
            </a:r>
            <a:endParaRPr lang="en-US" altLang="ja-JP" sz="1100" b="1" dirty="0">
              <a:latin typeface="ＭＳ ゴシック" panose="020B0609070205080204" pitchFamily="49" charset="-128"/>
              <a:ea typeface="ＭＳ ゴシック" panose="020B0609070205080204" pitchFamily="49" charset="-128"/>
            </a:endParaRPr>
          </a:p>
          <a:p>
            <a:pPr>
              <a:lnSpc>
                <a:spcPts val="1081"/>
              </a:lnSpc>
              <a:spcBef>
                <a:spcPts val="200"/>
              </a:spcBef>
              <a:spcAft>
                <a:spcPts val="200"/>
              </a:spcAft>
            </a:pPr>
            <a:r>
              <a:rPr lang="ja-JP" altLang="en-US" sz="1100" b="1" dirty="0">
                <a:latin typeface="ＭＳ ゴシック" panose="020B0609070205080204" pitchFamily="49" charset="-128"/>
                <a:ea typeface="ＭＳ ゴシック" panose="020B0609070205080204" pitchFamily="49" charset="-128"/>
              </a:rPr>
              <a:t>　　</a:t>
            </a:r>
            <a:r>
              <a:rPr lang="ja-JP" altLang="en-US" sz="1100" dirty="0">
                <a:latin typeface="ＭＳ Ｐ明朝" panose="02020600040205080304" pitchFamily="18" charset="-128"/>
              </a:rPr>
              <a:t>令和４年４月に環境省から第１回脱炭素先行地域として選定を受けた「姫路城ゼロカーボン</a:t>
            </a:r>
            <a:endParaRPr lang="en-US" altLang="ja-JP" sz="1100" dirty="0">
              <a:latin typeface="ＭＳ Ｐ明朝" panose="02020600040205080304" pitchFamily="18" charset="-128"/>
            </a:endParaRPr>
          </a:p>
          <a:p>
            <a:pPr>
              <a:lnSpc>
                <a:spcPts val="1081"/>
              </a:lnSpc>
              <a:spcBef>
                <a:spcPts val="200"/>
              </a:spcBef>
              <a:spcAft>
                <a:spcPts val="200"/>
              </a:spcAft>
            </a:pPr>
            <a:r>
              <a:rPr lang="ja-JP" altLang="en-US" sz="1100" dirty="0">
                <a:latin typeface="ＭＳ Ｐ明朝" panose="02020600040205080304" pitchFamily="18" charset="-128"/>
              </a:rPr>
              <a:t>　　キャッスル構想～世界遺産・国宝「姫路城」から始まる脱炭素ドミノ～」を推進</a:t>
            </a:r>
            <a:endParaRPr lang="en-US" altLang="ja-JP" sz="1100" dirty="0">
              <a:latin typeface="ＭＳ Ｐ明朝" panose="02020600040205080304" pitchFamily="18" charset="-128"/>
            </a:endParaRPr>
          </a:p>
          <a:p>
            <a:pPr>
              <a:lnSpc>
                <a:spcPts val="1081"/>
              </a:lnSpc>
              <a:spcBef>
                <a:spcPts val="200"/>
              </a:spcBef>
              <a:spcAft>
                <a:spcPts val="200"/>
              </a:spcAft>
            </a:pPr>
            <a:r>
              <a:rPr lang="ja-JP" altLang="en-US" sz="1100" dirty="0">
                <a:latin typeface="ＭＳ Ｐ明朝" panose="02020600040205080304" pitchFamily="18" charset="-128"/>
              </a:rPr>
              <a:t>　　　「ゼロカーボンキャッスル構想」を実現するため、令和５年度から令和８年度にかけて、市所</a:t>
            </a:r>
            <a:endParaRPr lang="en-US" altLang="ja-JP" sz="1100" dirty="0">
              <a:latin typeface="ＭＳ Ｐ明朝" panose="02020600040205080304" pitchFamily="18" charset="-128"/>
            </a:endParaRPr>
          </a:p>
          <a:p>
            <a:pPr>
              <a:lnSpc>
                <a:spcPts val="1081"/>
              </a:lnSpc>
              <a:spcBef>
                <a:spcPts val="200"/>
              </a:spcBef>
              <a:spcAft>
                <a:spcPts val="200"/>
              </a:spcAft>
            </a:pPr>
            <a:r>
              <a:rPr lang="ja-JP" altLang="en-US" sz="1100" dirty="0">
                <a:latin typeface="ＭＳ Ｐ明朝" panose="02020600040205080304" pitchFamily="18" charset="-128"/>
              </a:rPr>
              <a:t>　　有の遊休地への太陽光発電設備の設置に取り組み、そこで作られた電力を姫路城やその周</a:t>
            </a:r>
            <a:endParaRPr lang="en-US" altLang="ja-JP" sz="1100" dirty="0">
              <a:latin typeface="ＭＳ Ｐ明朝" panose="02020600040205080304" pitchFamily="18" charset="-128"/>
            </a:endParaRPr>
          </a:p>
          <a:p>
            <a:pPr>
              <a:lnSpc>
                <a:spcPts val="1081"/>
              </a:lnSpc>
              <a:spcBef>
                <a:spcPts val="200"/>
              </a:spcBef>
              <a:spcAft>
                <a:spcPts val="200"/>
              </a:spcAft>
            </a:pPr>
            <a:r>
              <a:rPr lang="ja-JP" altLang="en-US" sz="1100" dirty="0">
                <a:latin typeface="ＭＳ Ｐ明朝" panose="02020600040205080304" pitchFamily="18" charset="-128"/>
              </a:rPr>
              <a:t>　　辺の公共施設</a:t>
            </a:r>
            <a:r>
              <a:rPr lang="en-US" altLang="ja-JP" sz="1100" dirty="0">
                <a:latin typeface="ＭＳ Ｐ明朝" panose="02020600040205080304" pitchFamily="18" charset="-128"/>
              </a:rPr>
              <a:t>13</a:t>
            </a:r>
            <a:r>
              <a:rPr lang="ja-JP" altLang="en-US" sz="1100" dirty="0">
                <a:latin typeface="ＭＳ Ｐ明朝" panose="02020600040205080304" pitchFamily="18" charset="-128"/>
              </a:rPr>
              <a:t>地点へ供給</a:t>
            </a:r>
            <a:endParaRPr lang="en-US" altLang="ja-JP" sz="1100" dirty="0">
              <a:latin typeface="ＭＳ Ｐ明朝" panose="02020600040205080304" pitchFamily="18" charset="-128"/>
            </a:endParaRPr>
          </a:p>
          <a:p>
            <a:pPr>
              <a:lnSpc>
                <a:spcPts val="1081"/>
              </a:lnSpc>
              <a:spcBef>
                <a:spcPts val="100"/>
              </a:spcBef>
              <a:spcAft>
                <a:spcPts val="99"/>
              </a:spcAft>
            </a:pPr>
            <a:r>
              <a:rPr lang="ja-JP" altLang="en-US" sz="1100" dirty="0">
                <a:latin typeface="ＭＳ 明朝" panose="02020609040205080304" pitchFamily="17" charset="-128"/>
                <a:ea typeface="ＭＳ 明朝" panose="02020609040205080304" pitchFamily="17" charset="-128"/>
              </a:rPr>
              <a:t> </a:t>
            </a:r>
            <a:r>
              <a:rPr lang="ja-JP" altLang="en-US" sz="1100" b="1" dirty="0">
                <a:latin typeface="ＭＳ ゴシック" panose="020B0609070205080204" pitchFamily="49" charset="-128"/>
                <a:ea typeface="ＭＳ ゴシック" panose="020B0609070205080204" pitchFamily="49" charset="-128"/>
              </a:rPr>
              <a:t>◆ 姫路城ライトアップの</a:t>
            </a:r>
            <a:r>
              <a:rPr lang="en-US" altLang="ja-JP" sz="1100" b="1" dirty="0">
                <a:latin typeface="ＭＳ ゴシック" panose="020B0609070205080204" pitchFamily="49" charset="-128"/>
                <a:ea typeface="ＭＳ ゴシック" panose="020B0609070205080204" pitchFamily="49" charset="-128"/>
              </a:rPr>
              <a:t>LED</a:t>
            </a:r>
            <a:r>
              <a:rPr lang="ja-JP" altLang="en-US" sz="1100" b="1" dirty="0">
                <a:latin typeface="ＭＳ ゴシック" panose="020B0609070205080204" pitchFamily="49" charset="-128"/>
                <a:ea typeface="ＭＳ ゴシック" panose="020B0609070205080204" pitchFamily="49" charset="-128"/>
              </a:rPr>
              <a:t>化の推進</a:t>
            </a:r>
            <a:r>
              <a:rPr lang="en-US" altLang="ja-JP" sz="1100" b="1" dirty="0">
                <a:latin typeface="ＭＳ ゴシック" panose="020B0609070205080204" pitchFamily="49" charset="-128"/>
                <a:ea typeface="ＭＳ ゴシック" panose="020B0609070205080204" pitchFamily="49" charset="-128"/>
              </a:rPr>
              <a:t>(</a:t>
            </a:r>
            <a:r>
              <a:rPr lang="ja-JP" altLang="en-US" sz="1100" b="1" dirty="0">
                <a:latin typeface="ＭＳ ゴシック" panose="020B0609070205080204" pitchFamily="49" charset="-128"/>
                <a:ea typeface="ＭＳ ゴシック" panose="020B0609070205080204" pitchFamily="49" charset="-128"/>
              </a:rPr>
              <a:t>世界的照明ﾃﾞｻﾞｲﾅｰ石井幹子氏が設計・監修</a:t>
            </a:r>
            <a:r>
              <a:rPr lang="en-US" altLang="ja-JP" sz="1100" b="1" dirty="0">
                <a:latin typeface="ＭＳ ゴシック" panose="020B0609070205080204" pitchFamily="49" charset="-128"/>
                <a:ea typeface="ＭＳ ゴシック" panose="020B0609070205080204" pitchFamily="49" charset="-128"/>
              </a:rPr>
              <a:t>)</a:t>
            </a:r>
          </a:p>
          <a:p>
            <a:pPr>
              <a:lnSpc>
                <a:spcPts val="1081"/>
              </a:lnSpc>
              <a:spcBef>
                <a:spcPts val="100"/>
              </a:spcBef>
              <a:spcAft>
                <a:spcPts val="99"/>
              </a:spcAft>
            </a:pPr>
            <a:r>
              <a:rPr lang="ja-JP" altLang="en-US" sz="1100" dirty="0">
                <a:latin typeface="ＭＳ Ｐ明朝" panose="02020600040205080304" pitchFamily="18" charset="-128"/>
              </a:rPr>
              <a:t>　　　リニューアルを記念し、点灯式を開催（令和５年３月</a:t>
            </a:r>
            <a:r>
              <a:rPr lang="en-US" altLang="ja-JP" sz="1100" dirty="0">
                <a:latin typeface="ＭＳ Ｐ明朝" panose="02020600040205080304" pitchFamily="18" charset="-128"/>
              </a:rPr>
              <a:t>25</a:t>
            </a:r>
            <a:r>
              <a:rPr lang="ja-JP" altLang="en-US" sz="1100" dirty="0">
                <a:latin typeface="ＭＳ Ｐ明朝" panose="02020600040205080304" pitchFamily="18" charset="-128"/>
              </a:rPr>
              <a:t>日 午後６時</a:t>
            </a:r>
            <a:r>
              <a:rPr lang="en-US" altLang="ja-JP" sz="1100" dirty="0">
                <a:latin typeface="ＭＳ Ｐ明朝" panose="02020600040205080304" pitchFamily="18" charset="-128"/>
              </a:rPr>
              <a:t>30</a:t>
            </a:r>
            <a:r>
              <a:rPr lang="ja-JP" altLang="en-US" sz="1100" dirty="0">
                <a:latin typeface="ＭＳ Ｐ明朝" panose="02020600040205080304" pitchFamily="18" charset="-128"/>
              </a:rPr>
              <a:t>分から午後７時</a:t>
            </a:r>
            <a:r>
              <a:rPr lang="en-US" altLang="ja-JP" sz="1100" dirty="0">
                <a:latin typeface="ＭＳ Ｐ明朝" panose="02020600040205080304" pitchFamily="18" charset="-128"/>
              </a:rPr>
              <a:t>30</a:t>
            </a:r>
            <a:r>
              <a:rPr lang="ja-JP" altLang="en-US" sz="1100" dirty="0">
                <a:latin typeface="ＭＳ Ｐ明朝" panose="02020600040205080304" pitchFamily="18" charset="-128"/>
              </a:rPr>
              <a:t>分）</a:t>
            </a:r>
            <a:endParaRPr lang="en-US" altLang="ja-JP" sz="1100" b="1" dirty="0">
              <a:latin typeface="ＭＳ ゴシック" panose="020B0609070205080204" pitchFamily="49" charset="-128"/>
              <a:ea typeface="ＭＳ ゴシック" panose="020B0609070205080204" pitchFamily="49" charset="-128"/>
            </a:endParaRPr>
          </a:p>
          <a:p>
            <a:pPr>
              <a:lnSpc>
                <a:spcPts val="1081"/>
              </a:lnSpc>
              <a:spcBef>
                <a:spcPts val="100"/>
              </a:spcBef>
              <a:spcAft>
                <a:spcPts val="99"/>
              </a:spcAft>
            </a:pPr>
            <a:r>
              <a:rPr lang="ja-JP" altLang="en-US" sz="1100" dirty="0">
                <a:solidFill>
                  <a:srgbClr val="000000"/>
                </a:solidFill>
                <a:latin typeface="ＭＳ Ｐ明朝" panose="02020600040205080304" pitchFamily="18" charset="-128"/>
              </a:rPr>
              <a:t>　　　</a:t>
            </a:r>
            <a:r>
              <a:rPr lang="ja-JP" altLang="en-US" sz="1100" dirty="0">
                <a:solidFill>
                  <a:srgbClr val="FFC000"/>
                </a:solidFill>
                <a:latin typeface="ＭＳ Ｐ明朝" panose="02020600040205080304" pitchFamily="18" charset="-128"/>
              </a:rPr>
              <a:t>➡ </a:t>
            </a:r>
            <a:r>
              <a:rPr lang="ja-JP" altLang="en-US" sz="1100" dirty="0">
                <a:solidFill>
                  <a:srgbClr val="000000"/>
                </a:solidFill>
                <a:latin typeface="ＭＳ Ｐ明朝" panose="02020600040205080304" pitchFamily="18" charset="-128"/>
              </a:rPr>
              <a:t>スケジュール：令和５年度：櫓、石垣等　</a:t>
            </a:r>
            <a:r>
              <a:rPr lang="en-US" altLang="ja-JP" sz="1100" dirty="0">
                <a:solidFill>
                  <a:srgbClr val="000000"/>
                </a:solidFill>
                <a:latin typeface="ＭＳ Ｐ明朝" panose="02020600040205080304" pitchFamily="18" charset="-128"/>
              </a:rPr>
              <a:t>14</a:t>
            </a:r>
            <a:r>
              <a:rPr lang="ja-JP" altLang="en-US" sz="1100" dirty="0">
                <a:solidFill>
                  <a:srgbClr val="000000"/>
                </a:solidFill>
                <a:latin typeface="ＭＳ Ｐ明朝" panose="02020600040205080304" pitchFamily="18" charset="-128"/>
              </a:rPr>
              <a:t>基</a:t>
            </a:r>
            <a:endParaRPr lang="en-US" altLang="ja-JP" sz="1100" dirty="0">
              <a:solidFill>
                <a:srgbClr val="000000"/>
              </a:solidFill>
              <a:latin typeface="ＭＳ Ｐ明朝" panose="02020600040205080304" pitchFamily="18" charset="-128"/>
            </a:endParaRPr>
          </a:p>
          <a:p>
            <a:pPr>
              <a:lnSpc>
                <a:spcPts val="1081"/>
              </a:lnSpc>
              <a:spcBef>
                <a:spcPts val="100"/>
              </a:spcBef>
              <a:spcAft>
                <a:spcPts val="99"/>
              </a:spcAft>
            </a:pPr>
            <a:r>
              <a:rPr lang="ja-JP" altLang="en-US" sz="1100" b="1" dirty="0">
                <a:latin typeface="ＭＳ ゴシック" panose="020B0609070205080204" pitchFamily="49" charset="-128"/>
                <a:ea typeface="ＭＳ ゴシック" panose="020B0609070205080204" pitchFamily="49" charset="-128"/>
              </a:rPr>
              <a:t> ◆ 城周辺観光ループバスのＥＶ化（２台ＥＶ化を助成）</a:t>
            </a:r>
            <a:endParaRPr lang="en-US" altLang="ja-JP" sz="1100" b="1" u="sng" dirty="0">
              <a:latin typeface="ＭＳ ゴシック" panose="020B0609070205080204" pitchFamily="49" charset="-128"/>
              <a:ea typeface="ＭＳ ゴシック" panose="020B0609070205080204" pitchFamily="49" charset="-128"/>
            </a:endParaRPr>
          </a:p>
          <a:p>
            <a:pPr>
              <a:lnSpc>
                <a:spcPts val="1081"/>
              </a:lnSpc>
              <a:spcBef>
                <a:spcPts val="100"/>
              </a:spcBef>
              <a:spcAft>
                <a:spcPts val="99"/>
              </a:spcAft>
              <a:defRPr/>
            </a:pPr>
            <a:r>
              <a:rPr lang="ja-JP" altLang="en-US" sz="1100" b="1" u="sng" dirty="0">
                <a:latin typeface="ＭＳ ゴシック" panose="020B0609070205080204" pitchFamily="49" charset="-128"/>
                <a:ea typeface="ＭＳ ゴシック" panose="020B0609070205080204" pitchFamily="49" charset="-128"/>
              </a:rPr>
              <a:t>市民・企業のカーボンニュートラルの推進</a:t>
            </a:r>
            <a:endParaRPr lang="en-US" altLang="ja-JP" sz="1100" b="1" u="sng" dirty="0">
              <a:latin typeface="ＭＳ ゴシック" panose="020B0609070205080204" pitchFamily="49" charset="-128"/>
              <a:ea typeface="ＭＳ ゴシック" panose="020B0609070205080204" pitchFamily="49" charset="-128"/>
            </a:endParaRPr>
          </a:p>
          <a:p>
            <a:pPr>
              <a:spcBef>
                <a:spcPts val="100"/>
              </a:spcBef>
              <a:spcAft>
                <a:spcPts val="99"/>
              </a:spcAft>
            </a:pPr>
            <a:r>
              <a:rPr lang="ja-JP" altLang="en-US" sz="1100" b="1" dirty="0">
                <a:latin typeface="ＭＳ ゴシック" panose="020B0609070205080204" pitchFamily="49" charset="-128"/>
                <a:ea typeface="ＭＳ ゴシック" panose="020B0609070205080204" pitchFamily="49" charset="-128"/>
              </a:rPr>
              <a:t> ◆ ＣＮＰ（カーボンニュートラルポート）の推進</a:t>
            </a:r>
            <a:endParaRPr lang="en-US" altLang="ja-JP" sz="1100" b="1" dirty="0">
              <a:latin typeface="ＭＳ ゴシック" panose="020B0609070205080204" pitchFamily="49" charset="-128"/>
              <a:ea typeface="ＭＳ ゴシック" panose="020B0609070205080204" pitchFamily="49" charset="-128"/>
            </a:endParaRPr>
          </a:p>
          <a:p>
            <a:pPr>
              <a:spcBef>
                <a:spcPts val="100"/>
              </a:spcBef>
              <a:spcAft>
                <a:spcPts val="99"/>
              </a:spcAft>
            </a:pPr>
            <a:r>
              <a:rPr lang="ja-JP" altLang="en-US" sz="1100" b="1" dirty="0">
                <a:latin typeface="ＭＳ ゴシック" panose="020B0609070205080204" pitchFamily="49" charset="-128"/>
                <a:ea typeface="ＭＳ ゴシック" panose="020B0609070205080204" pitchFamily="49" charset="-128"/>
              </a:rPr>
              <a:t>　　</a:t>
            </a:r>
            <a:r>
              <a:rPr lang="ja-JP" altLang="en-US" sz="1100" dirty="0">
                <a:latin typeface="ＭＳ Ｐ明朝" panose="02020600040205080304" pitchFamily="18" charset="-128"/>
              </a:rPr>
              <a:t>県が設置する播磨臨海地域ＣＮＰ推進協議会への参画や、水素関連など成長が期待される</a:t>
            </a:r>
            <a:endParaRPr lang="en-US" altLang="ja-JP" sz="1100" dirty="0">
              <a:latin typeface="ＭＳ Ｐ明朝" panose="02020600040205080304" pitchFamily="18" charset="-128"/>
            </a:endParaRPr>
          </a:p>
          <a:p>
            <a:pPr>
              <a:spcBef>
                <a:spcPts val="100"/>
              </a:spcBef>
              <a:spcAft>
                <a:spcPts val="99"/>
              </a:spcAft>
            </a:pPr>
            <a:r>
              <a:rPr lang="ja-JP" altLang="en-US" sz="1100" dirty="0">
                <a:latin typeface="ＭＳ Ｐ明朝" panose="02020600040205080304" pitchFamily="18" charset="-128"/>
              </a:rPr>
              <a:t>　　次世代産業への事業者の参画促進などにより、港湾エリアの脱炭素化を推進</a:t>
            </a:r>
            <a:endParaRPr lang="en-US" altLang="ja-JP" sz="1100" b="1" dirty="0">
              <a:latin typeface="ＭＳ ゴシック" panose="020B0609070205080204" pitchFamily="49" charset="-128"/>
              <a:ea typeface="ＭＳ ゴシック" panose="020B0609070205080204" pitchFamily="49" charset="-128"/>
            </a:endParaRPr>
          </a:p>
          <a:p>
            <a:pPr>
              <a:spcBef>
                <a:spcPts val="100"/>
              </a:spcBef>
              <a:spcAft>
                <a:spcPts val="99"/>
              </a:spcAft>
            </a:pPr>
            <a:r>
              <a:rPr lang="ja-JP" altLang="en-US" sz="1100" b="1" dirty="0">
                <a:latin typeface="ＭＳ ゴシック" panose="020B0609070205080204" pitchFamily="49" charset="-128"/>
                <a:ea typeface="ＭＳ ゴシック" panose="020B0609070205080204" pitchFamily="49" charset="-128"/>
              </a:rPr>
              <a:t> ◆ 次世代自動車の普及促進</a:t>
            </a:r>
            <a:endParaRPr lang="en-US" altLang="ja-JP" sz="1100" b="1" dirty="0">
              <a:latin typeface="ＭＳ ゴシック" panose="020B0609070205080204" pitchFamily="49" charset="-128"/>
              <a:ea typeface="ＭＳ ゴシック" panose="020B0609070205080204" pitchFamily="49" charset="-128"/>
            </a:endParaRPr>
          </a:p>
          <a:p>
            <a:pPr>
              <a:spcBef>
                <a:spcPts val="100"/>
              </a:spcBef>
              <a:spcAft>
                <a:spcPts val="99"/>
              </a:spcAft>
            </a:pPr>
            <a:r>
              <a:rPr lang="ja-JP" altLang="en-US" sz="1100" b="1" dirty="0">
                <a:latin typeface="ＭＳ ゴシック" panose="020B0609070205080204" pitchFamily="49" charset="-128"/>
                <a:ea typeface="ＭＳ ゴシック" panose="020B0609070205080204" pitchFamily="49" charset="-128"/>
              </a:rPr>
              <a:t>　　</a:t>
            </a:r>
            <a:r>
              <a:rPr lang="ja-JP" altLang="en-US" sz="1100" dirty="0">
                <a:latin typeface="ＭＳ Ｐ明朝" panose="02020600040205080304" pitchFamily="18" charset="-128"/>
              </a:rPr>
              <a:t>個人や事業者向けにＥＶ、ＦＣＶなど、次世代自動車の導入助成制度を拡充</a:t>
            </a:r>
            <a:endParaRPr lang="en-US" altLang="ja-JP" sz="1100" dirty="0">
              <a:latin typeface="ＭＳ Ｐ明朝" panose="02020600040205080304" pitchFamily="18" charset="-128"/>
            </a:endParaRPr>
          </a:p>
          <a:p>
            <a:pPr>
              <a:spcBef>
                <a:spcPts val="100"/>
              </a:spcBef>
              <a:spcAft>
                <a:spcPts val="99"/>
              </a:spcAft>
            </a:pPr>
            <a:r>
              <a:rPr lang="ja-JP" altLang="en-US" sz="1100" b="1" dirty="0">
                <a:latin typeface="ＭＳ Ｐ明朝" panose="02020600040205080304" pitchFamily="18" charset="-128"/>
                <a:ea typeface="ＭＳ ゴシック" panose="020B0609070205080204" pitchFamily="49" charset="-128"/>
              </a:rPr>
              <a:t>　　</a:t>
            </a:r>
            <a:r>
              <a:rPr lang="ja-JP" altLang="en-US" sz="1100" dirty="0">
                <a:solidFill>
                  <a:srgbClr val="FFC000"/>
                </a:solidFill>
                <a:latin typeface="ＭＳ Ｐ明朝" panose="02020600040205080304" pitchFamily="18" charset="-128"/>
              </a:rPr>
              <a:t>➡ </a:t>
            </a:r>
            <a:r>
              <a:rPr lang="ja-JP" altLang="en-US" sz="1100" dirty="0">
                <a:solidFill>
                  <a:srgbClr val="000000"/>
                </a:solidFill>
                <a:latin typeface="ＭＳ Ｐ明朝" panose="02020600040205080304" pitchFamily="18" charset="-128"/>
              </a:rPr>
              <a:t>助成額：ＥＶ・・・</a:t>
            </a:r>
            <a:r>
              <a:rPr lang="en-US" altLang="ja-JP" sz="1100" dirty="0">
                <a:solidFill>
                  <a:srgbClr val="000000"/>
                </a:solidFill>
                <a:latin typeface="ＭＳ Ｐ明朝" panose="02020600040205080304" pitchFamily="18" charset="-128"/>
              </a:rPr>
              <a:t>20</a:t>
            </a:r>
            <a:r>
              <a:rPr lang="ja-JP" altLang="en-US" sz="1100" dirty="0">
                <a:solidFill>
                  <a:srgbClr val="000000"/>
                </a:solidFill>
                <a:latin typeface="ＭＳ Ｐ明朝" panose="02020600040205080304" pitchFamily="18" charset="-128"/>
              </a:rPr>
              <a:t>万円／台　　　ＦＣＶ・・・</a:t>
            </a:r>
            <a:r>
              <a:rPr lang="en-US" altLang="ja-JP" sz="1100" dirty="0">
                <a:solidFill>
                  <a:srgbClr val="000000"/>
                </a:solidFill>
                <a:latin typeface="ＭＳ Ｐ明朝" panose="02020600040205080304" pitchFamily="18" charset="-128"/>
              </a:rPr>
              <a:t>50</a:t>
            </a:r>
            <a:r>
              <a:rPr lang="ja-JP" altLang="en-US" sz="1100" dirty="0">
                <a:solidFill>
                  <a:srgbClr val="000000"/>
                </a:solidFill>
                <a:latin typeface="ＭＳ Ｐ明朝" panose="02020600040205080304" pitchFamily="18" charset="-128"/>
              </a:rPr>
              <a:t>万円／台　等</a:t>
            </a:r>
            <a:endParaRPr lang="en-US" altLang="ja-JP" sz="1100" b="1" dirty="0">
              <a:latin typeface="ＭＳ ゴシック" panose="020B0609070205080204" pitchFamily="49" charset="-128"/>
              <a:ea typeface="ＭＳ ゴシック" panose="020B0609070205080204" pitchFamily="49" charset="-128"/>
            </a:endParaRPr>
          </a:p>
          <a:p>
            <a:pPr>
              <a:spcBef>
                <a:spcPts val="100"/>
              </a:spcBef>
              <a:spcAft>
                <a:spcPts val="99"/>
              </a:spcAft>
            </a:pPr>
            <a:r>
              <a:rPr lang="ja-JP" altLang="en-US" sz="1100" b="1" dirty="0">
                <a:latin typeface="ＭＳ ゴシック" panose="020B0609070205080204" pitchFamily="49" charset="-128"/>
                <a:ea typeface="ＭＳ ゴシック" panose="020B0609070205080204" pitchFamily="49" charset="-128"/>
              </a:rPr>
              <a:t> ◆ ＥＶ用急速充電設備の整備</a:t>
            </a:r>
            <a:endParaRPr lang="en-US" altLang="ja-JP" sz="1100" b="1" dirty="0">
              <a:latin typeface="ＭＳ ゴシック" panose="020B0609070205080204" pitchFamily="49" charset="-128"/>
              <a:ea typeface="ＭＳ ゴシック" panose="020B0609070205080204" pitchFamily="49" charset="-128"/>
            </a:endParaRPr>
          </a:p>
          <a:p>
            <a:pPr>
              <a:spcBef>
                <a:spcPts val="100"/>
              </a:spcBef>
              <a:spcAft>
                <a:spcPts val="99"/>
              </a:spcAft>
            </a:pPr>
            <a:r>
              <a:rPr lang="ja-JP" altLang="en-US" sz="1100" b="1" dirty="0">
                <a:latin typeface="ＭＳ ゴシック" panose="020B0609070205080204" pitchFamily="49" charset="-128"/>
                <a:ea typeface="ＭＳ ゴシック" panose="020B0609070205080204" pitchFamily="49" charset="-128"/>
              </a:rPr>
              <a:t>　　</a:t>
            </a:r>
            <a:r>
              <a:rPr lang="ja-JP" altLang="en-US" sz="1100" dirty="0">
                <a:latin typeface="ＭＳ Ｐ明朝" panose="02020600040205080304" pitchFamily="18" charset="-128"/>
              </a:rPr>
              <a:t>市民が利用できる急速充電設備を市役所本庁舎へ整備</a:t>
            </a:r>
            <a:endParaRPr lang="en-US" altLang="ja-JP" sz="1100" dirty="0">
              <a:latin typeface="ＭＳ Ｐ明朝" panose="02020600040205080304" pitchFamily="18" charset="-128"/>
            </a:endParaRPr>
          </a:p>
          <a:p>
            <a:pPr>
              <a:spcBef>
                <a:spcPts val="100"/>
              </a:spcBef>
              <a:spcAft>
                <a:spcPts val="99"/>
              </a:spcAft>
            </a:pPr>
            <a:r>
              <a:rPr lang="ja-JP" altLang="en-US" sz="1100" dirty="0">
                <a:solidFill>
                  <a:srgbClr val="000000"/>
                </a:solidFill>
                <a:latin typeface="ＭＳ Ｐ明朝" panose="02020600040205080304" pitchFamily="18" charset="-128"/>
              </a:rPr>
              <a:t>　　　</a:t>
            </a:r>
            <a:r>
              <a:rPr lang="ja-JP" altLang="en-US" sz="1100" dirty="0">
                <a:solidFill>
                  <a:srgbClr val="FFC000"/>
                </a:solidFill>
                <a:latin typeface="ＭＳ Ｐ明朝" panose="02020600040205080304" pitchFamily="18" charset="-128"/>
              </a:rPr>
              <a:t>➡ </a:t>
            </a:r>
            <a:r>
              <a:rPr lang="ja-JP" altLang="en-US" sz="1100" dirty="0">
                <a:solidFill>
                  <a:srgbClr val="000000"/>
                </a:solidFill>
                <a:latin typeface="ＭＳ Ｐ明朝" panose="02020600040205080304" pitchFamily="18" charset="-128"/>
              </a:rPr>
              <a:t>スケジュール：令和５年度・・・実施設計　　　令和６年度・・・工事</a:t>
            </a:r>
            <a:endParaRPr lang="en-US" altLang="ja-JP" sz="1100" b="1"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205403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38200" y="758164"/>
            <a:ext cx="5149850" cy="3565525"/>
          </a:xfrm>
        </p:spPr>
      </p:sp>
      <p:sp>
        <p:nvSpPr>
          <p:cNvPr id="3" name="ノート プレースホルダー 2"/>
          <p:cNvSpPr>
            <a:spLocks noGrp="1"/>
          </p:cNvSpPr>
          <p:nvPr>
            <p:ph type="body" idx="1"/>
          </p:nvPr>
        </p:nvSpPr>
        <p:spPr>
          <a:xfrm>
            <a:off x="328566" y="4502684"/>
            <a:ext cx="6170737" cy="4908498"/>
          </a:xfrm>
        </p:spPr>
        <p:txBody>
          <a:bodyPr/>
          <a:lstStyle/>
          <a:p>
            <a:r>
              <a:rPr lang="ja-JP" altLang="en-US" sz="1400" dirty="0"/>
              <a:t>　</a:t>
            </a:r>
            <a:r>
              <a:rPr lang="ja-JP" altLang="en-US" dirty="0" smtClean="0">
                <a:latin typeface="ＭＳ 明朝" panose="02020609040205080304" pitchFamily="17" charset="-128"/>
                <a:ea typeface="ＭＳ 明朝" panose="02020609040205080304" pitchFamily="17" charset="-128"/>
              </a:rPr>
              <a:t>最</a:t>
            </a:r>
            <a:r>
              <a:rPr lang="ja-JP" altLang="en-US" dirty="0">
                <a:latin typeface="ＭＳ 明朝" panose="02020609040205080304" pitchFamily="17" charset="-128"/>
                <a:ea typeface="ＭＳ 明朝" panose="02020609040205080304" pitchFamily="17" charset="-128"/>
              </a:rPr>
              <a:t>後</a:t>
            </a:r>
            <a:r>
              <a:rPr lang="ja-JP" altLang="en-US" dirty="0" smtClean="0">
                <a:latin typeface="ＭＳ 明朝" panose="02020609040205080304" pitchFamily="17" charset="-128"/>
                <a:ea typeface="ＭＳ 明朝" panose="02020609040205080304" pitchFamily="17" charset="-128"/>
              </a:rPr>
              <a:t>に、姫路市</a:t>
            </a:r>
            <a:r>
              <a:rPr lang="ja-JP" altLang="en-US" dirty="0">
                <a:latin typeface="ＭＳ 明朝" panose="02020609040205080304" pitchFamily="17" charset="-128"/>
                <a:ea typeface="ＭＳ 明朝" panose="02020609040205080304" pitchFamily="17" charset="-128"/>
              </a:rPr>
              <a:t>では今後</a:t>
            </a:r>
            <a:r>
              <a:rPr lang="ja-JP" altLang="en-US" dirty="0" smtClean="0">
                <a:latin typeface="ＭＳ 明朝" panose="02020609040205080304" pitchFamily="17" charset="-128"/>
                <a:ea typeface="ＭＳ 明朝" panose="02020609040205080304" pitchFamily="17" charset="-128"/>
              </a:rPr>
              <a:t>も</a:t>
            </a:r>
            <a:r>
              <a:rPr lang="ja-JP" altLang="en-US" dirty="0">
                <a:latin typeface="ＭＳ 明朝" panose="02020609040205080304" pitchFamily="17" charset="-128"/>
                <a:ea typeface="ＭＳ 明朝" panose="02020609040205080304" pitchFamily="17" charset="-128"/>
              </a:rPr>
              <a:t>ＧＸ</a:t>
            </a:r>
            <a:r>
              <a:rPr lang="ja-JP" altLang="en-US" dirty="0" smtClean="0">
                <a:latin typeface="ＭＳ 明朝" panose="02020609040205080304" pitchFamily="17" charset="-128"/>
                <a:ea typeface="ＭＳ 明朝" panose="02020609040205080304" pitchFamily="17" charset="-128"/>
              </a:rPr>
              <a:t>を</a:t>
            </a:r>
            <a:r>
              <a:rPr lang="ja-JP" altLang="en-US" dirty="0">
                <a:latin typeface="ＭＳ 明朝" panose="02020609040205080304" pitchFamily="17" charset="-128"/>
                <a:ea typeface="ＭＳ 明朝" panose="02020609040205080304" pitchFamily="17" charset="-128"/>
              </a:rPr>
              <a:t>施策の柱に据え、脱炭素先行地域の取組を端緒として、水素の利活用やカーボンニュートラルポートの形成促進など各種施策を迅速かつシームレスに展開し</a:t>
            </a:r>
            <a:r>
              <a:rPr lang="ja-JP" altLang="en-US" dirty="0" smtClean="0">
                <a:latin typeface="ＭＳ 明朝" panose="02020609040205080304" pitchFamily="17" charset="-128"/>
                <a:ea typeface="ＭＳ 明朝" panose="02020609040205080304" pitchFamily="17" charset="-128"/>
              </a:rPr>
              <a:t>、よりよい環境</a:t>
            </a:r>
            <a:r>
              <a:rPr lang="ja-JP" altLang="en-US" dirty="0">
                <a:latin typeface="ＭＳ 明朝" panose="02020609040205080304" pitchFamily="17" charset="-128"/>
                <a:ea typeface="ＭＳ 明朝" panose="02020609040205080304" pitchFamily="17" charset="-128"/>
              </a:rPr>
              <a:t>・経済・</a:t>
            </a:r>
            <a:r>
              <a:rPr lang="ja-JP" altLang="en-US" dirty="0" smtClean="0">
                <a:latin typeface="ＭＳ 明朝" panose="02020609040205080304" pitchFamily="17" charset="-128"/>
                <a:ea typeface="ＭＳ 明朝" panose="02020609040205080304" pitchFamily="17" charset="-128"/>
              </a:rPr>
              <a:t>社会</a:t>
            </a:r>
            <a:r>
              <a:rPr lang="ja-JP" altLang="en-US" dirty="0">
                <a:latin typeface="ＭＳ 明朝" panose="02020609040205080304" pitchFamily="17" charset="-128"/>
                <a:ea typeface="ＭＳ 明朝" panose="02020609040205080304" pitchFamily="17" charset="-128"/>
              </a:rPr>
              <a:t>を</a:t>
            </a:r>
            <a:r>
              <a:rPr lang="ja-JP" altLang="en-US" dirty="0" smtClean="0">
                <a:latin typeface="ＭＳ 明朝" panose="02020609040205080304" pitchFamily="17" charset="-128"/>
                <a:ea typeface="ＭＳ 明朝" panose="02020609040205080304" pitchFamily="17" charset="-128"/>
              </a:rPr>
              <a:t>生み出す</a:t>
            </a:r>
            <a:r>
              <a:rPr lang="ja-JP" altLang="en-US" dirty="0">
                <a:latin typeface="ＭＳ 明朝" panose="02020609040205080304" pitchFamily="17" charset="-128"/>
                <a:ea typeface="ＭＳ 明朝" panose="02020609040205080304" pitchFamily="17" charset="-128"/>
              </a:rPr>
              <a:t>ゼロカーボンシティを目指します</a:t>
            </a:r>
            <a:r>
              <a:rPr lang="ja-JP" altLang="en-US" dirty="0" smtClean="0">
                <a:latin typeface="ＭＳ 明朝" panose="02020609040205080304" pitchFamily="17" charset="-128"/>
                <a:ea typeface="ＭＳ 明朝" panose="02020609040205080304" pitchFamily="17" charset="-128"/>
              </a:rPr>
              <a:t>。</a:t>
            </a:r>
            <a:endParaRPr lang="en-US" altLang="ja-JP" dirty="0" smtClean="0">
              <a:latin typeface="ＭＳ 明朝" panose="02020609040205080304" pitchFamily="17" charset="-128"/>
              <a:ea typeface="ＭＳ 明朝" panose="02020609040205080304" pitchFamily="17" charset="-128"/>
            </a:endParaRPr>
          </a:p>
        </p:txBody>
      </p:sp>
      <p:sp>
        <p:nvSpPr>
          <p:cNvPr id="4" name="正方形/長方形 3"/>
          <p:cNvSpPr/>
          <p:nvPr/>
        </p:nvSpPr>
        <p:spPr>
          <a:xfrm>
            <a:off x="328565" y="4502684"/>
            <a:ext cx="6136540" cy="911811"/>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Tree>
    <p:extLst>
      <p:ext uri="{BB962C8B-B14F-4D97-AF65-F5344CB8AC3E}">
        <p14:creationId xmlns:p14="http://schemas.microsoft.com/office/powerpoint/2010/main" val="730176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5" name="ノート プレースホルダー 4"/>
          <p:cNvSpPr>
            <a:spLocks noGrp="1"/>
          </p:cNvSpPr>
          <p:nvPr>
            <p:ph type="body" sz="quarter" idx="11"/>
          </p:nvPr>
        </p:nvSpPr>
        <p:spPr>
          <a:xfrm>
            <a:off x="488276" y="4576020"/>
            <a:ext cx="5832810" cy="5176313"/>
          </a:xfrm>
        </p:spPr>
        <p:txBody>
          <a:bodyPr/>
          <a:lstStyle/>
          <a:p>
            <a:endParaRPr lang="en-US" altLang="ja-JP" dirty="0" smtClean="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6595430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12"/>
          <p:cNvPicPr>
            <a:picLocks noChangeAspect="1" noChangeArrowheads="1"/>
          </p:cNvPicPr>
          <p:nvPr/>
        </p:nvPicPr>
        <p:blipFill>
          <a:blip r:embed="rId2" cstate="print"/>
          <a:srcRect/>
          <a:stretch>
            <a:fillRect/>
          </a:stretch>
        </p:blipFill>
        <p:spPr bwMode="auto">
          <a:xfrm>
            <a:off x="0" y="0"/>
            <a:ext cx="9906000" cy="6858000"/>
          </a:xfrm>
          <a:prstGeom prst="rect">
            <a:avLst/>
          </a:prstGeom>
          <a:noFill/>
          <a:ln w="9525">
            <a:noFill/>
            <a:miter lim="800000"/>
            <a:headEnd/>
            <a:tailEnd/>
          </a:ln>
        </p:spPr>
      </p:pic>
      <p:sp>
        <p:nvSpPr>
          <p:cNvPr id="3075" name="Rectangle 3"/>
          <p:cNvSpPr>
            <a:spLocks noGrp="1" noChangeArrowheads="1"/>
          </p:cNvSpPr>
          <p:nvPr>
            <p:ph type="ctrTitle"/>
          </p:nvPr>
        </p:nvSpPr>
        <p:spPr>
          <a:xfrm>
            <a:off x="742950" y="2286000"/>
            <a:ext cx="8420100" cy="1143000"/>
          </a:xfrm>
        </p:spPr>
        <p:txBody>
          <a:bodyPr/>
          <a:lstStyle>
            <a:lvl1pPr>
              <a:defRPr/>
            </a:lvl1pPr>
          </a:lstStyle>
          <a:p>
            <a:r>
              <a:rPr lang="ja-JP" altLang="en-US"/>
              <a:t>マスタ タイトルの書式設定</a:t>
            </a:r>
          </a:p>
        </p:txBody>
      </p:sp>
      <p:sp>
        <p:nvSpPr>
          <p:cNvPr id="3076" name="Rectangle 4"/>
          <p:cNvSpPr>
            <a:spLocks noGrp="1" noChangeArrowheads="1"/>
          </p:cNvSpPr>
          <p:nvPr>
            <p:ph type="subTitle" idx="1"/>
          </p:nvPr>
        </p:nvSpPr>
        <p:spPr>
          <a:xfrm>
            <a:off x="1485900" y="3886200"/>
            <a:ext cx="6934200" cy="1752600"/>
          </a:xfrm>
        </p:spPr>
        <p:txBody>
          <a:bodyPr/>
          <a:lstStyle>
            <a:lvl1pPr marL="0" indent="0" algn="ctr">
              <a:buFont typeface="ＭＳ ゴシック" pitchFamily="49" charset="-128"/>
              <a:buNone/>
              <a:defRPr/>
            </a:lvl1pPr>
          </a:lstStyle>
          <a:p>
            <a:r>
              <a:rPr lang="ja-JP" altLang="en-US"/>
              <a:t>マスタ サブタイトルの書式設定</a:t>
            </a:r>
          </a:p>
        </p:txBody>
      </p:sp>
      <p:sp>
        <p:nvSpPr>
          <p:cNvPr id="5" name="Rectangle 5"/>
          <p:cNvSpPr>
            <a:spLocks noGrp="1" noChangeArrowheads="1"/>
          </p:cNvSpPr>
          <p:nvPr>
            <p:ph type="dt" sz="half" idx="10"/>
          </p:nvPr>
        </p:nvSpPr>
        <p:spPr/>
        <p:txBody>
          <a:bodyPr/>
          <a:lstStyle>
            <a:lvl1pPr>
              <a:defRPr>
                <a:solidFill>
                  <a:schemeClr val="accent1"/>
                </a:solidFill>
              </a:defRPr>
            </a:lvl1pPr>
          </a:lstStyle>
          <a:p>
            <a:pPr>
              <a:defRPr/>
            </a:pPr>
            <a:endParaRPr lang="en-US" altLang="ja-JP"/>
          </a:p>
        </p:txBody>
      </p:sp>
      <p:sp>
        <p:nvSpPr>
          <p:cNvPr id="6" name="Rectangle 6"/>
          <p:cNvSpPr>
            <a:spLocks noGrp="1" noChangeArrowheads="1"/>
          </p:cNvSpPr>
          <p:nvPr>
            <p:ph type="ftr" sz="quarter" idx="11"/>
          </p:nvPr>
        </p:nvSpPr>
        <p:spPr/>
        <p:txBody>
          <a:bodyPr/>
          <a:lstStyle>
            <a:lvl1pPr>
              <a:defRPr>
                <a:solidFill>
                  <a:schemeClr val="accent1"/>
                </a:solidFill>
              </a:defRPr>
            </a:lvl1pPr>
          </a:lstStyle>
          <a:p>
            <a:pPr>
              <a:defRPr/>
            </a:pPr>
            <a:endParaRPr lang="en-US" altLang="ja-JP"/>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7FFAB64-C74F-443B-8467-C3CF4FA49C39}" type="slidenum">
              <a:rPr lang="en-US" altLang="ja-JP"/>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025" y="609600"/>
            <a:ext cx="2105025" cy="54864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742950" y="609600"/>
            <a:ext cx="6149975" cy="54864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D42590C-6B42-4777-B85B-C4FB8310B200}" type="slidenum">
              <a:rPr lang="en-US" altLang="ja-JP"/>
              <a:pPr>
                <a:defRPr/>
              </a:pPr>
              <a:t>‹#›</a:t>
            </a:fld>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0" y="1600203"/>
            <a:ext cx="437515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5035550" y="1600200"/>
            <a:ext cx="4375150" cy="21859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5035550" y="3938591"/>
            <a:ext cx="4375150" cy="2187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8" name="Rectangle 6"/>
          <p:cNvSpPr>
            <a:spLocks noGrp="1" noChangeArrowheads="1"/>
          </p:cNvSpPr>
          <p:nvPr>
            <p:ph type="sldNum" sz="quarter" idx="12"/>
          </p:nvPr>
        </p:nvSpPr>
        <p:spPr>
          <a:ln/>
        </p:spPr>
        <p:txBody>
          <a:bodyPr/>
          <a:lstStyle>
            <a:lvl1pPr>
              <a:defRPr/>
            </a:lvl1pPr>
          </a:lstStyle>
          <a:p>
            <a:pPr>
              <a:defRPr/>
            </a:pPr>
            <a:fld id="{8C65334B-540D-4EEC-9817-51FA8BEA05A1}" type="slidenum">
              <a:rPr lang="en-US" altLang="ja-JP"/>
              <a:pPr>
                <a:defRPr/>
              </a:pPr>
              <a:t>‹#›</a:t>
            </a:fld>
            <a:endParaRPr lang="en-US" altLang="ja-JP"/>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300" y="274638"/>
            <a:ext cx="8915400" cy="1143000"/>
          </a:xfrm>
        </p:spPr>
        <p:txBody>
          <a:bodyPr/>
          <a:lstStyle/>
          <a:p>
            <a:r>
              <a:rPr lang="ja-JP" altLang="en-US"/>
              <a:t>マスタ タイトルの書式設定</a:t>
            </a:r>
          </a:p>
        </p:txBody>
      </p:sp>
      <p:sp>
        <p:nvSpPr>
          <p:cNvPr id="3" name="コンテンツ プレースホルダ 2"/>
          <p:cNvSpPr>
            <a:spLocks noGrp="1"/>
          </p:cNvSpPr>
          <p:nvPr>
            <p:ph sz="quarter" idx="1"/>
          </p:nvPr>
        </p:nvSpPr>
        <p:spPr>
          <a:xfrm>
            <a:off x="495300" y="1600200"/>
            <a:ext cx="4375150" cy="21859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5035550" y="1600200"/>
            <a:ext cx="4375150" cy="21859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495300" y="3938591"/>
            <a:ext cx="4375150" cy="2187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コンテンツ プレースホルダ 5"/>
          <p:cNvSpPr>
            <a:spLocks noGrp="1"/>
          </p:cNvSpPr>
          <p:nvPr>
            <p:ph sz="quarter" idx="4"/>
          </p:nvPr>
        </p:nvSpPr>
        <p:spPr>
          <a:xfrm>
            <a:off x="5035550" y="3938591"/>
            <a:ext cx="4375150" cy="2187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863C125F-0D2B-4EC2-91F4-18AD2F48CEC7}" type="slidenum">
              <a:rPr lang="en-US" altLang="ja-JP"/>
              <a:pPr>
                <a:defRPr/>
              </a:pPr>
              <a:t>‹#›</a:t>
            </a:fld>
            <a:endParaRPr lang="en-US" altLang="ja-JP"/>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300" y="274638"/>
            <a:ext cx="8915400" cy="58515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5B98A881-2549-4826-9611-2269E9713B1A}" type="slidenum">
              <a:rPr lang="en-US" altLang="ja-JP"/>
              <a:pPr>
                <a:defRPr/>
              </a:pPr>
              <a:t>‹#›</a:t>
            </a:fld>
            <a:endParaRPr lang="en-US" altLang="ja-JP"/>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pPr>
              <a:defRPr/>
            </a:pPr>
            <a:fld id="{1A786984-0F5F-4B2D-AD1E-22C1DC1FF788}" type="slidenum">
              <a:rPr lang="en-US" altLang="ja-JP"/>
              <a:pPr>
                <a:defRPr/>
              </a:pPr>
              <a:t>‹#›</a:t>
            </a:fld>
            <a:endParaRPr lang="en-US" altLang="ja-JP"/>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32"/>
            <a:ext cx="84201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4458B968-37C1-4CDD-A14B-5CBB0EAAC0C1}" type="slidenum">
              <a:rPr lang="ja-JP" altLang="en-US"/>
              <a:pPr>
                <a:defRPr/>
              </a:pPr>
              <a:t>‹#›</a:t>
            </a:fld>
            <a:endParaRPr lang="ja-JP"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99E7DCBB-F903-4024-BD5E-0EDF629C6449}" type="slidenum">
              <a:rPr lang="ja-JP" altLang="en-US"/>
              <a:pPr>
                <a:defRPr/>
              </a:pPr>
              <a:t>‹#›</a:t>
            </a:fld>
            <a:endParaRPr lang="ja-JP"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7"/>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C15FE3C2-BAE3-4522-A665-72BCA9428867}" type="slidenum">
              <a:rPr lang="ja-JP" altLang="en-US"/>
              <a:pPr>
                <a:defRPr/>
              </a:pPr>
              <a:t>‹#›</a:t>
            </a:fld>
            <a:endParaRPr lang="ja-JP"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CDC29C18-FEBF-45C6-A696-275861DAE74B}" type="slidenum">
              <a:rPr lang="ja-JP" altLang="en-US"/>
              <a:pPr>
                <a:defRPr/>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E3F66854-6EAA-4DE0-B85F-C5EF5FE4F1F9}" type="slidenum">
              <a:rPr lang="en-US" altLang="ja-JP"/>
              <a:pPr>
                <a:defRPr/>
              </a:pPr>
              <a:t>‹#›</a:t>
            </a:fld>
            <a:endParaRPr lang="en-US" altLang="ja-JP"/>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114"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114"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2E9DF9A6-0ED6-44D6-8F49-B09FE7DBB63E}" type="slidenum">
              <a:rPr lang="ja-JP" altLang="en-US"/>
              <a:pPr>
                <a:defRPr/>
              </a:pPr>
              <a:t>‹#›</a:t>
            </a:fld>
            <a:endParaRPr lang="ja-JP"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FCB9B3A4-DC1E-4C8D-A2BF-6977C8CB59CF}" type="slidenum">
              <a:rPr lang="ja-JP" altLang="en-US"/>
              <a:pPr>
                <a:defRPr/>
              </a:pPr>
              <a:t>‹#›</a:t>
            </a:fld>
            <a:endParaRPr lang="ja-JP"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4D99FD53-83BD-4748-8990-E2CF9AA438DA}" type="slidenum">
              <a:rPr lang="ja-JP" altLang="en-US"/>
              <a:pPr>
                <a:defRPr/>
              </a:pPr>
              <a:t>‹#›</a:t>
            </a:fld>
            <a:endParaRPr lang="ja-JP"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2972" y="273057"/>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FD310ABD-E7D7-4673-9FFB-908606575E5F}" type="slidenum">
              <a:rPr lang="ja-JP" altLang="en-US"/>
              <a:pPr>
                <a:defRPr/>
              </a:pPr>
              <a:t>‹#›</a:t>
            </a:fld>
            <a:endParaRPr lang="ja-JP"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941D3C43-220C-4690-8EA0-269D10810620}" type="slidenum">
              <a:rPr lang="ja-JP" altLang="en-US"/>
              <a:pPr>
                <a:defRPr/>
              </a:pPr>
              <a:t>‹#›</a:t>
            </a:fld>
            <a:endParaRPr lang="ja-JP"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41B4F06D-93DB-40EC-8536-AE50EA14D224}" type="slidenum">
              <a:rPr lang="ja-JP" altLang="en-US"/>
              <a:pPr>
                <a:defRPr/>
              </a:pPr>
              <a:t>‹#›</a:t>
            </a:fld>
            <a:endParaRPr lang="ja-JP"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5"/>
            <a:ext cx="222885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00" y="274645"/>
            <a:ext cx="652145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8C78756-CE12-473B-9CED-C31068840AEA}" type="slidenum">
              <a:rPr lang="ja-JP" altLang="en-US"/>
              <a:pPr>
                <a:defRPr/>
              </a:pPr>
              <a:t>‹#›</a:t>
            </a:fld>
            <a:endParaRPr lang="ja-JP"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300" y="274638"/>
            <a:ext cx="8915400" cy="58515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5B98A881-2549-4826-9611-2269E9713B1A}" type="slidenum">
              <a:rPr lang="en-US" altLang="ja-JP"/>
              <a:pPr>
                <a:defRPr/>
              </a:pPr>
              <a:t>‹#›</a:t>
            </a:fld>
            <a:endParaRPr lang="en-US" altLang="ja-JP"/>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34"/>
            <a:ext cx="84201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37135A4-5533-4ECB-9957-F816A130CBA5}" type="slidenum">
              <a:rPr lang="en-US" altLang="ja-JP"/>
              <a:pPr>
                <a:defRPr/>
              </a:pPr>
              <a:t>‹#›</a:t>
            </a:fld>
            <a:endParaRPr lang="en-US" altLang="ja-JP"/>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70FD8C19-4A0D-4643-B8BC-033C7CAD1DBF}" type="slidenum">
              <a:rPr lang="en-US" altLang="ja-JP"/>
              <a:pPr>
                <a:defRPr/>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4"/>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97F351B-0E0D-4807-9AD0-55DBFC0361BD}" type="slidenum">
              <a:rPr lang="en-US" altLang="ja-JP"/>
              <a:pPr>
                <a:defRPr/>
              </a:pPr>
              <a:t>‹#›</a:t>
            </a:fld>
            <a:endParaRPr lang="en-US" altLang="ja-JP"/>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9"/>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7E332D08-493D-4EEB-8450-57D88288C857}" type="slidenum">
              <a:rPr lang="en-US" altLang="ja-JP"/>
              <a:pPr>
                <a:defRPr/>
              </a:pPr>
              <a:t>‹#›</a:t>
            </a:fld>
            <a:endParaRPr lang="en-US" altLang="ja-JP"/>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59ED047D-C557-4719-AA30-7C28D8CD7BE6}" type="slidenum">
              <a:rPr lang="en-US" altLang="ja-JP"/>
              <a:pPr>
                <a:defRPr/>
              </a:pPr>
              <a:t>‹#›</a:t>
            </a:fld>
            <a:endParaRPr lang="en-US" altLang="ja-JP"/>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6720C81E-0083-44CA-8AED-2F775239EF09}" type="slidenum">
              <a:rPr lang="en-US" altLang="ja-JP"/>
              <a:pPr>
                <a:defRPr/>
              </a:pPr>
              <a:t>‹#›</a:t>
            </a:fld>
            <a:endParaRPr lang="en-US" altLang="ja-JP"/>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2FFB4121-CE92-424B-A426-915D558F3A91}" type="slidenum">
              <a:rPr lang="en-US" altLang="ja-JP"/>
              <a:pPr>
                <a:defRPr/>
              </a:pPr>
              <a:t>‹#›</a:t>
            </a:fld>
            <a:endParaRPr lang="en-US" altLang="ja-JP"/>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239A3386-0BDF-48F0-8054-587023F96AD3}" type="slidenum">
              <a:rPr lang="en-US" altLang="ja-JP"/>
              <a:pPr>
                <a:defRPr/>
              </a:pPr>
              <a:t>‹#›</a:t>
            </a:fld>
            <a:endParaRPr lang="en-US" altLang="ja-JP"/>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2972" y="273059"/>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EE2E0F6A-E7BD-4F19-B429-D2759A7B7E14}" type="slidenum">
              <a:rPr lang="en-US" altLang="ja-JP"/>
              <a:pPr>
                <a:defRPr/>
              </a:pPr>
              <a:t>‹#›</a:t>
            </a:fld>
            <a:endParaRPr lang="en-US" altLang="ja-JP"/>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6F38A254-2716-426D-9286-AA2F6EB7DBE9}" type="slidenum">
              <a:rPr lang="en-US" altLang="ja-JP"/>
              <a:pPr>
                <a:defRPr/>
              </a:pPr>
              <a:t>‹#›</a:t>
            </a:fld>
            <a:endParaRPr lang="en-US" altLang="ja-JP"/>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6532E95-03AC-4A6B-9CED-75627E28AD87}" type="slidenum">
              <a:rPr lang="en-US" altLang="ja-JP"/>
              <a:pPr>
                <a:defRPr/>
              </a:pPr>
              <a:t>‹#›</a:t>
            </a:fld>
            <a:endParaRPr lang="en-US" altLang="ja-JP"/>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7"/>
            <a:ext cx="222885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00" y="274647"/>
            <a:ext cx="652145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17A4BCA-7675-44FF-A2D6-88B8DC2D2574}" type="slidenum">
              <a:rPr lang="en-US" altLang="ja-JP"/>
              <a:pPr>
                <a:defRPr/>
              </a:pPr>
              <a:t>‹#›</a:t>
            </a:fld>
            <a:endParaRPr lang="en-US" altLang="ja-JP"/>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0" y="1600206"/>
            <a:ext cx="437515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5035550" y="1600200"/>
            <a:ext cx="4375150" cy="21859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5035550" y="3938597"/>
            <a:ext cx="4375150" cy="2187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8" name="Rectangle 6"/>
          <p:cNvSpPr>
            <a:spLocks noGrp="1" noChangeArrowheads="1"/>
          </p:cNvSpPr>
          <p:nvPr>
            <p:ph type="sldNum" sz="quarter" idx="12"/>
          </p:nvPr>
        </p:nvSpPr>
        <p:spPr>
          <a:ln/>
        </p:spPr>
        <p:txBody>
          <a:bodyPr/>
          <a:lstStyle>
            <a:lvl1pPr>
              <a:defRPr/>
            </a:lvl1pPr>
          </a:lstStyle>
          <a:p>
            <a:pPr>
              <a:defRPr/>
            </a:pPr>
            <a:fld id="{117F276F-ACC1-4C5B-9677-D6470764289A}" type="slidenum">
              <a:rPr lang="en-US" altLang="ja-JP"/>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742950" y="1981200"/>
            <a:ext cx="4127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35550" y="1981200"/>
            <a:ext cx="4127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31059781-DB53-4020-B08E-6D130795E9B5}" type="slidenum">
              <a:rPr lang="en-US" altLang="ja-JP"/>
              <a:pPr>
                <a:defRPr/>
              </a:pPr>
              <a:t>‹#›</a:t>
            </a:fld>
            <a:endParaRPr lang="en-US" altLang="ja-JP"/>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fourObj" preserve="1">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95300" y="274638"/>
            <a:ext cx="8915400" cy="1143000"/>
          </a:xfrm>
        </p:spPr>
        <p:txBody>
          <a:bodyPr/>
          <a:lstStyle/>
          <a:p>
            <a:r>
              <a:rPr lang="ja-JP" altLang="en-US"/>
              <a:t>マスタ タイトルの書式設定</a:t>
            </a:r>
          </a:p>
        </p:txBody>
      </p:sp>
      <p:sp>
        <p:nvSpPr>
          <p:cNvPr id="3" name="コンテンツ プレースホルダ 2"/>
          <p:cNvSpPr>
            <a:spLocks noGrp="1"/>
          </p:cNvSpPr>
          <p:nvPr>
            <p:ph sz="quarter" idx="1"/>
          </p:nvPr>
        </p:nvSpPr>
        <p:spPr>
          <a:xfrm>
            <a:off x="495300" y="1600200"/>
            <a:ext cx="4375150" cy="21859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5035550" y="1600200"/>
            <a:ext cx="4375150" cy="21859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495300" y="3938597"/>
            <a:ext cx="4375150" cy="2187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コンテンツ プレースホルダ 5"/>
          <p:cNvSpPr>
            <a:spLocks noGrp="1"/>
          </p:cNvSpPr>
          <p:nvPr>
            <p:ph sz="quarter" idx="4"/>
          </p:nvPr>
        </p:nvSpPr>
        <p:spPr>
          <a:xfrm>
            <a:off x="5035550" y="3938597"/>
            <a:ext cx="4375150" cy="2187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4EE3A596-8005-4657-9C74-A6E84B30CAA8}" type="slidenum">
              <a:rPr lang="en-US" altLang="ja-JP"/>
              <a:pPr>
                <a:defRPr/>
              </a:pPr>
              <a:t>‹#›</a:t>
            </a:fld>
            <a:endParaRPr lang="en-US" altLang="ja-JP"/>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300" y="274638"/>
            <a:ext cx="8915400" cy="58515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5B98A881-2549-4826-9611-2269E9713B1A}" type="slidenum">
              <a:rPr lang="en-US" altLang="ja-JP"/>
              <a:pPr>
                <a:defRPr/>
              </a:pPr>
              <a:t>‹#›</a:t>
            </a:fld>
            <a:endParaRPr lang="en-US" altLang="ja-JP"/>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atin typeface="ＭＳ Ｐゴシック" panose="020B0600070205080204" pitchFamily="50" charset="-128"/>
                <a:ea typeface="ＭＳ Ｐゴシック" panose="020B0600070205080204" pitchFamily="50"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atin typeface="ＭＳ Ｐゴシック" panose="020B0600070205080204" pitchFamily="50" charset="-128"/>
                <a:ea typeface="ＭＳ Ｐゴシック" panose="020B060007020508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23D4269-0019-4D33-987C-B0F74FBB8A00}" type="datetimeFigureOut">
              <a:rPr kumimoji="1" lang="ja-JP" altLang="en-US" smtClean="0"/>
              <a:t>2023/6/20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A671903-62D1-4DCA-A45F-20DDBC774AB4}" type="slidenum">
              <a:rPr kumimoji="1" lang="ja-JP" altLang="en-US" smtClean="0"/>
              <a:t>‹#›</a:t>
            </a:fld>
            <a:endParaRPr kumimoji="1" lang="ja-JP" altLang="en-US"/>
          </a:p>
        </p:txBody>
      </p:sp>
    </p:spTree>
    <p:extLst>
      <p:ext uri="{BB962C8B-B14F-4D97-AF65-F5344CB8AC3E}">
        <p14:creationId xmlns:p14="http://schemas.microsoft.com/office/powerpoint/2010/main" val="17346583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ＭＳ Ｐゴシック" panose="020B0600070205080204" pitchFamily="50" charset="-128"/>
                <a:ea typeface="ＭＳ Ｐゴシック" panose="020B0600070205080204" pitchFamily="50" charset="-128"/>
              </a:defRPr>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lvl1pPr>
              <a:defRPr>
                <a:latin typeface="ＭＳ Ｐゴシック" panose="020B0600070205080204" pitchFamily="50" charset="-128"/>
                <a:ea typeface="ＭＳ Ｐゴシック" panose="020B0600070205080204" pitchFamily="50" charset="-128"/>
              </a:defRPr>
            </a:lvl1pPr>
            <a:lvl2pPr>
              <a:defRPr>
                <a:latin typeface="ＭＳ Ｐゴシック" panose="020B0600070205080204" pitchFamily="50" charset="-128"/>
                <a:ea typeface="ＭＳ Ｐゴシック" panose="020B0600070205080204" pitchFamily="50" charset="-128"/>
              </a:defRPr>
            </a:lvl2pPr>
            <a:lvl3pPr>
              <a:defRPr>
                <a:latin typeface="ＭＳ Ｐゴシック" panose="020B0600070205080204" pitchFamily="50" charset="-128"/>
                <a:ea typeface="ＭＳ Ｐゴシック" panose="020B0600070205080204" pitchFamily="50" charset="-128"/>
              </a:defRPr>
            </a:lvl3pPr>
            <a:lvl4pPr>
              <a:defRPr>
                <a:latin typeface="ＭＳ Ｐゴシック" panose="020B0600070205080204" pitchFamily="50" charset="-128"/>
                <a:ea typeface="ＭＳ Ｐゴシック" panose="020B0600070205080204" pitchFamily="50" charset="-128"/>
              </a:defRPr>
            </a:lvl4pPr>
            <a:lvl5pPr>
              <a:defRPr>
                <a:latin typeface="ＭＳ Ｐゴシック" panose="020B0600070205080204" pitchFamily="50" charset="-128"/>
                <a:ea typeface="ＭＳ Ｐゴシック" panose="020B0600070205080204" pitchFamily="50"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23D4269-0019-4D33-987C-B0F74FBB8A00}" type="datetimeFigureOut">
              <a:rPr kumimoji="1" lang="ja-JP" altLang="en-US" smtClean="0"/>
              <a:t>2023/6/20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A671903-62D1-4DCA-A45F-20DDBC774AB4}" type="slidenum">
              <a:rPr kumimoji="1" lang="ja-JP" altLang="en-US" smtClean="0"/>
              <a:t>‹#›</a:t>
            </a:fld>
            <a:endParaRPr kumimoji="1" lang="ja-JP" altLang="en-US"/>
          </a:p>
        </p:txBody>
      </p:sp>
    </p:spTree>
    <p:extLst>
      <p:ext uri="{BB962C8B-B14F-4D97-AF65-F5344CB8AC3E}">
        <p14:creationId xmlns:p14="http://schemas.microsoft.com/office/powerpoint/2010/main" val="390702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atin typeface="ＭＳ Ｐゴシック" panose="020B0600070205080204" pitchFamily="50" charset="-128"/>
                <a:ea typeface="ＭＳ Ｐゴシック" panose="020B0600070205080204" pitchFamily="50" charset="-128"/>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latin typeface="ＭＳ Ｐゴシック" panose="020B0600070205080204" pitchFamily="50" charset="-128"/>
                <a:ea typeface="ＭＳ Ｐゴシック" panose="020B0600070205080204" pitchFamily="50" charset="-128"/>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dirty="0"/>
              <a:t>マスター テキストの書式設定</a:t>
            </a:r>
          </a:p>
        </p:txBody>
      </p:sp>
      <p:sp>
        <p:nvSpPr>
          <p:cNvPr id="4" name="Date Placeholder 3"/>
          <p:cNvSpPr>
            <a:spLocks noGrp="1"/>
          </p:cNvSpPr>
          <p:nvPr>
            <p:ph type="dt" sz="half" idx="10"/>
          </p:nvPr>
        </p:nvSpPr>
        <p:spPr/>
        <p:txBody>
          <a:bodyPr/>
          <a:lstStyle/>
          <a:p>
            <a:fld id="{523D4269-0019-4D33-987C-B0F74FBB8A00}" type="datetimeFigureOut">
              <a:rPr kumimoji="1" lang="ja-JP" altLang="en-US" smtClean="0"/>
              <a:t>2023/6/20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A671903-62D1-4DCA-A45F-20DDBC774AB4}" type="slidenum">
              <a:rPr kumimoji="1" lang="ja-JP" altLang="en-US" smtClean="0"/>
              <a:t>‹#›</a:t>
            </a:fld>
            <a:endParaRPr kumimoji="1" lang="ja-JP" altLang="en-US"/>
          </a:p>
        </p:txBody>
      </p:sp>
    </p:spTree>
    <p:extLst>
      <p:ext uri="{BB962C8B-B14F-4D97-AF65-F5344CB8AC3E}">
        <p14:creationId xmlns:p14="http://schemas.microsoft.com/office/powerpoint/2010/main" val="42770413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ＭＳ Ｐゴシック" panose="020B0600070205080204" pitchFamily="50" charset="-128"/>
                <a:ea typeface="ＭＳ Ｐゴシック" panose="020B0600070205080204" pitchFamily="50" charset="-128"/>
              </a:defRPr>
            </a:lvl1p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lvl1pPr>
              <a:defRPr>
                <a:latin typeface="ＭＳ Ｐゴシック" panose="020B0600070205080204" pitchFamily="50" charset="-128"/>
                <a:ea typeface="ＭＳ Ｐゴシック" panose="020B0600070205080204" pitchFamily="50" charset="-128"/>
              </a:defRPr>
            </a:lvl1pPr>
            <a:lvl2pPr>
              <a:defRPr>
                <a:latin typeface="ＭＳ Ｐゴシック" panose="020B0600070205080204" pitchFamily="50" charset="-128"/>
                <a:ea typeface="ＭＳ Ｐゴシック" panose="020B0600070205080204" pitchFamily="50" charset="-128"/>
              </a:defRPr>
            </a:lvl2pPr>
            <a:lvl3pPr>
              <a:defRPr>
                <a:latin typeface="ＭＳ Ｐゴシック" panose="020B0600070205080204" pitchFamily="50" charset="-128"/>
                <a:ea typeface="ＭＳ Ｐゴシック" panose="020B0600070205080204" pitchFamily="50" charset="-128"/>
              </a:defRPr>
            </a:lvl3pPr>
            <a:lvl4pPr>
              <a:defRPr>
                <a:latin typeface="ＭＳ Ｐゴシック" panose="020B0600070205080204" pitchFamily="50" charset="-128"/>
                <a:ea typeface="ＭＳ Ｐゴシック" panose="020B0600070205080204" pitchFamily="50" charset="-128"/>
              </a:defRPr>
            </a:lvl4pPr>
            <a:lvl5pPr>
              <a:defRPr>
                <a:latin typeface="ＭＳ Ｐゴシック" panose="020B0600070205080204" pitchFamily="50" charset="-128"/>
                <a:ea typeface="ＭＳ Ｐゴシック" panose="020B0600070205080204" pitchFamily="50"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lvl1pPr>
              <a:defRPr>
                <a:latin typeface="ＭＳ Ｐゴシック" panose="020B0600070205080204" pitchFamily="50" charset="-128"/>
                <a:ea typeface="ＭＳ Ｐゴシック" panose="020B0600070205080204" pitchFamily="50" charset="-128"/>
              </a:defRPr>
            </a:lvl1pPr>
            <a:lvl2pPr>
              <a:defRPr>
                <a:latin typeface="ＭＳ Ｐゴシック" panose="020B0600070205080204" pitchFamily="50" charset="-128"/>
                <a:ea typeface="ＭＳ Ｐゴシック" panose="020B0600070205080204" pitchFamily="50" charset="-128"/>
              </a:defRPr>
            </a:lvl2pPr>
            <a:lvl3pPr>
              <a:defRPr>
                <a:latin typeface="ＭＳ Ｐゴシック" panose="020B0600070205080204" pitchFamily="50" charset="-128"/>
                <a:ea typeface="ＭＳ Ｐゴシック" panose="020B0600070205080204" pitchFamily="50" charset="-128"/>
              </a:defRPr>
            </a:lvl3pPr>
            <a:lvl4pPr>
              <a:defRPr>
                <a:latin typeface="ＭＳ Ｐゴシック" panose="020B0600070205080204" pitchFamily="50" charset="-128"/>
                <a:ea typeface="ＭＳ Ｐゴシック" panose="020B0600070205080204" pitchFamily="50" charset="-128"/>
              </a:defRPr>
            </a:lvl4pPr>
            <a:lvl5pPr>
              <a:defRPr>
                <a:latin typeface="ＭＳ Ｐゴシック" panose="020B0600070205080204" pitchFamily="50" charset="-128"/>
                <a:ea typeface="ＭＳ Ｐゴシック" panose="020B0600070205080204" pitchFamily="50"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23D4269-0019-4D33-987C-B0F74FBB8A00}" type="datetimeFigureOut">
              <a:rPr kumimoji="1" lang="ja-JP" altLang="en-US" smtClean="0"/>
              <a:t>2023/6/20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A671903-62D1-4DCA-A45F-20DDBC774AB4}" type="slidenum">
              <a:rPr kumimoji="1" lang="ja-JP" altLang="en-US" smtClean="0"/>
              <a:t>‹#›</a:t>
            </a:fld>
            <a:endParaRPr kumimoji="1" lang="ja-JP" altLang="en-US"/>
          </a:p>
        </p:txBody>
      </p:sp>
    </p:spTree>
    <p:extLst>
      <p:ext uri="{BB962C8B-B14F-4D97-AF65-F5344CB8AC3E}">
        <p14:creationId xmlns:p14="http://schemas.microsoft.com/office/powerpoint/2010/main" val="1638912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lvl1pPr>
              <a:defRPr>
                <a:latin typeface="ＭＳ Ｐゴシック" panose="020B0600070205080204" pitchFamily="50" charset="-128"/>
                <a:ea typeface="ＭＳ Ｐゴシック" panose="020B0600070205080204" pitchFamily="50" charset="-128"/>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atin typeface="ＭＳ Ｐゴシック" panose="020B0600070205080204" pitchFamily="50" charset="-128"/>
                <a:ea typeface="ＭＳ Ｐゴシック" panose="020B0600070205080204" pitchFamily="50"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lvl1pPr>
              <a:defRPr>
                <a:latin typeface="ＭＳ Ｐゴシック" panose="020B0600070205080204" pitchFamily="50" charset="-128"/>
                <a:ea typeface="ＭＳ Ｐゴシック" panose="020B0600070205080204" pitchFamily="50" charset="-128"/>
              </a:defRPr>
            </a:lvl1pPr>
            <a:lvl2pPr>
              <a:defRPr>
                <a:latin typeface="ＭＳ Ｐゴシック" panose="020B0600070205080204" pitchFamily="50" charset="-128"/>
                <a:ea typeface="ＭＳ Ｐゴシック" panose="020B0600070205080204" pitchFamily="50" charset="-128"/>
              </a:defRPr>
            </a:lvl2pPr>
            <a:lvl3pPr>
              <a:defRPr>
                <a:latin typeface="ＭＳ Ｐゴシック" panose="020B0600070205080204" pitchFamily="50" charset="-128"/>
                <a:ea typeface="ＭＳ Ｐゴシック" panose="020B0600070205080204" pitchFamily="50" charset="-128"/>
              </a:defRPr>
            </a:lvl3pPr>
            <a:lvl4pPr>
              <a:defRPr>
                <a:latin typeface="ＭＳ Ｐゴシック" panose="020B0600070205080204" pitchFamily="50" charset="-128"/>
                <a:ea typeface="ＭＳ Ｐゴシック" panose="020B0600070205080204" pitchFamily="50" charset="-128"/>
              </a:defRPr>
            </a:lvl4pPr>
            <a:lvl5pPr>
              <a:defRPr>
                <a:latin typeface="ＭＳ Ｐゴシック" panose="020B0600070205080204" pitchFamily="50" charset="-128"/>
                <a:ea typeface="ＭＳ Ｐゴシック" panose="020B0600070205080204" pitchFamily="50"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atin typeface="ＭＳ Ｐゴシック" panose="020B0600070205080204" pitchFamily="50" charset="-128"/>
                <a:ea typeface="ＭＳ Ｐゴシック" panose="020B0600070205080204" pitchFamily="50"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lvl1pPr>
              <a:defRPr>
                <a:latin typeface="ＭＳ Ｐゴシック" panose="020B0600070205080204" pitchFamily="50" charset="-128"/>
                <a:ea typeface="ＭＳ Ｐゴシック" panose="020B0600070205080204" pitchFamily="50" charset="-128"/>
              </a:defRPr>
            </a:lvl1pPr>
            <a:lvl2pPr>
              <a:defRPr>
                <a:latin typeface="ＭＳ Ｐゴシック" panose="020B0600070205080204" pitchFamily="50" charset="-128"/>
                <a:ea typeface="ＭＳ Ｐゴシック" panose="020B0600070205080204" pitchFamily="50" charset="-128"/>
              </a:defRPr>
            </a:lvl2pPr>
            <a:lvl3pPr>
              <a:defRPr>
                <a:latin typeface="ＭＳ Ｐゴシック" panose="020B0600070205080204" pitchFamily="50" charset="-128"/>
                <a:ea typeface="ＭＳ Ｐゴシック" panose="020B0600070205080204" pitchFamily="50" charset="-128"/>
              </a:defRPr>
            </a:lvl3pPr>
            <a:lvl4pPr>
              <a:defRPr>
                <a:latin typeface="ＭＳ Ｐゴシック" panose="020B0600070205080204" pitchFamily="50" charset="-128"/>
                <a:ea typeface="ＭＳ Ｐゴシック" panose="020B0600070205080204" pitchFamily="50" charset="-128"/>
              </a:defRPr>
            </a:lvl4pPr>
            <a:lvl5pPr>
              <a:defRPr>
                <a:latin typeface="ＭＳ Ｐゴシック" panose="020B0600070205080204" pitchFamily="50" charset="-128"/>
                <a:ea typeface="ＭＳ Ｐゴシック" panose="020B0600070205080204" pitchFamily="50"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23D4269-0019-4D33-987C-B0F74FBB8A00}" type="datetimeFigureOut">
              <a:rPr kumimoji="1" lang="ja-JP" altLang="en-US" smtClean="0"/>
              <a:t>2023/6/20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A671903-62D1-4DCA-A45F-20DDBC774AB4}" type="slidenum">
              <a:rPr kumimoji="1" lang="ja-JP" altLang="en-US" smtClean="0"/>
              <a:t>‹#›</a:t>
            </a:fld>
            <a:endParaRPr kumimoji="1" lang="ja-JP" altLang="en-US"/>
          </a:p>
        </p:txBody>
      </p:sp>
    </p:spTree>
    <p:extLst>
      <p:ext uri="{BB962C8B-B14F-4D97-AF65-F5344CB8AC3E}">
        <p14:creationId xmlns:p14="http://schemas.microsoft.com/office/powerpoint/2010/main" val="17659145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ＭＳ Ｐゴシック" panose="020B0600070205080204" pitchFamily="50" charset="-128"/>
                <a:ea typeface="ＭＳ Ｐゴシック" panose="020B0600070205080204" pitchFamily="50" charset="-128"/>
              </a:defRPr>
            </a:lvl1pPr>
          </a:lstStyle>
          <a:p>
            <a:r>
              <a:rPr lang="ja-JP" altLang="en-US" dirty="0"/>
              <a:t>マスター タイトルの書式設定</a:t>
            </a:r>
            <a:endParaRPr lang="en-US" dirty="0"/>
          </a:p>
        </p:txBody>
      </p:sp>
      <p:sp>
        <p:nvSpPr>
          <p:cNvPr id="3" name="Date Placeholder 2"/>
          <p:cNvSpPr>
            <a:spLocks noGrp="1"/>
          </p:cNvSpPr>
          <p:nvPr>
            <p:ph type="dt" sz="half" idx="10"/>
          </p:nvPr>
        </p:nvSpPr>
        <p:spPr/>
        <p:txBody>
          <a:bodyPr/>
          <a:lstStyle/>
          <a:p>
            <a:fld id="{523D4269-0019-4D33-987C-B0F74FBB8A00}" type="datetimeFigureOut">
              <a:rPr kumimoji="1" lang="ja-JP" altLang="en-US" smtClean="0"/>
              <a:t>2023/6/20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A671903-62D1-4DCA-A45F-20DDBC774AB4}" type="slidenum">
              <a:rPr kumimoji="1" lang="ja-JP" altLang="en-US" smtClean="0"/>
              <a:t>‹#›</a:t>
            </a:fld>
            <a:endParaRPr kumimoji="1" lang="ja-JP" altLang="en-US"/>
          </a:p>
        </p:txBody>
      </p:sp>
    </p:spTree>
    <p:extLst>
      <p:ext uri="{BB962C8B-B14F-4D97-AF65-F5344CB8AC3E}">
        <p14:creationId xmlns:p14="http://schemas.microsoft.com/office/powerpoint/2010/main" val="11348271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3D4269-0019-4D33-987C-B0F74FBB8A00}" type="datetimeFigureOut">
              <a:rPr kumimoji="1" lang="ja-JP" altLang="en-US" smtClean="0"/>
              <a:t>2023/6/20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A671903-62D1-4DCA-A45F-20DDBC774AB4}" type="slidenum">
              <a:rPr kumimoji="1" lang="ja-JP" altLang="en-US" smtClean="0"/>
              <a:t>‹#›</a:t>
            </a:fld>
            <a:endParaRPr kumimoji="1" lang="ja-JP" altLang="en-US"/>
          </a:p>
        </p:txBody>
      </p:sp>
    </p:spTree>
    <p:extLst>
      <p:ext uri="{BB962C8B-B14F-4D97-AF65-F5344CB8AC3E}">
        <p14:creationId xmlns:p14="http://schemas.microsoft.com/office/powerpoint/2010/main" val="26856766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atin typeface="ＭＳ Ｐゴシック" panose="020B0600070205080204" pitchFamily="50" charset="-128"/>
                <a:ea typeface="ＭＳ Ｐゴシック" panose="020B0600070205080204" pitchFamily="50" charset="-128"/>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atin typeface="ＭＳ Ｐゴシック" panose="020B0600070205080204" pitchFamily="50" charset="-128"/>
                <a:ea typeface="ＭＳ Ｐゴシック" panose="020B0600070205080204" pitchFamily="50" charset="-128"/>
              </a:defRPr>
            </a:lvl1pPr>
            <a:lvl2pPr>
              <a:defRPr sz="2800">
                <a:latin typeface="ＭＳ Ｐゴシック" panose="020B0600070205080204" pitchFamily="50" charset="-128"/>
                <a:ea typeface="ＭＳ Ｐゴシック" panose="020B0600070205080204" pitchFamily="50" charset="-128"/>
              </a:defRPr>
            </a:lvl2pPr>
            <a:lvl3pPr>
              <a:defRPr sz="2400">
                <a:latin typeface="ＭＳ Ｐゴシック" panose="020B0600070205080204" pitchFamily="50" charset="-128"/>
                <a:ea typeface="ＭＳ Ｐゴシック" panose="020B0600070205080204" pitchFamily="50" charset="-128"/>
              </a:defRPr>
            </a:lvl3pPr>
            <a:lvl4pPr>
              <a:defRPr sz="2000">
                <a:latin typeface="ＭＳ Ｐゴシック" panose="020B0600070205080204" pitchFamily="50" charset="-128"/>
                <a:ea typeface="ＭＳ Ｐゴシック" panose="020B0600070205080204" pitchFamily="50" charset="-128"/>
              </a:defRPr>
            </a:lvl4pPr>
            <a:lvl5pPr>
              <a:defRPr sz="2000">
                <a:latin typeface="ＭＳ Ｐゴシック" panose="020B0600070205080204" pitchFamily="50" charset="-128"/>
                <a:ea typeface="ＭＳ Ｐゴシック" panose="020B0600070205080204" pitchFamily="50" charset="-128"/>
              </a:defRPr>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atin typeface="ＭＳ Ｐゴシック" panose="020B0600070205080204" pitchFamily="50" charset="-128"/>
                <a:ea typeface="ＭＳ Ｐゴシック" panose="020B060007020508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23D4269-0019-4D33-987C-B0F74FBB8A00}" type="datetimeFigureOut">
              <a:rPr kumimoji="1" lang="ja-JP" altLang="en-US" smtClean="0"/>
              <a:t>2023/6/20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A671903-62D1-4DCA-A45F-20DDBC774AB4}" type="slidenum">
              <a:rPr kumimoji="1" lang="ja-JP" altLang="en-US" smtClean="0"/>
              <a:t>‹#›</a:t>
            </a:fld>
            <a:endParaRPr kumimoji="1" lang="ja-JP" altLang="en-US"/>
          </a:p>
        </p:txBody>
      </p:sp>
    </p:spTree>
    <p:extLst>
      <p:ext uri="{BB962C8B-B14F-4D97-AF65-F5344CB8AC3E}">
        <p14:creationId xmlns:p14="http://schemas.microsoft.com/office/powerpoint/2010/main" val="2146138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9"/>
            <a:ext cx="89154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6"/>
            <a:ext cx="4376870"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114" y="1535116"/>
            <a:ext cx="4378590"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114"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136807BC-E0E4-4455-AD02-1709D93D2C8B}" type="slidenum">
              <a:rPr lang="en-US" altLang="ja-JP"/>
              <a:pPr>
                <a:defRPr/>
              </a:pPr>
              <a:t>‹#›</a:t>
            </a:fld>
            <a:endParaRPr lang="en-US" altLang="ja-JP"/>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atin typeface="ＭＳ Ｐゴシック" panose="020B0600070205080204" pitchFamily="50" charset="-128"/>
                <a:ea typeface="ＭＳ Ｐゴシック" panose="020B0600070205080204" pitchFamily="50" charset="-128"/>
              </a:defRPr>
            </a:lvl1pPr>
          </a:lstStyle>
          <a:p>
            <a:r>
              <a:rPr lang="ja-JP" altLang="en-US" dirty="0"/>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atin typeface="ＭＳ Ｐゴシック" panose="020B0600070205080204" pitchFamily="50" charset="-128"/>
                <a:ea typeface="ＭＳ Ｐゴシック" panose="020B0600070205080204" pitchFamily="50" charset="-128"/>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atin typeface="ＭＳ Ｐゴシック" panose="020B0600070205080204" pitchFamily="50" charset="-128"/>
                <a:ea typeface="ＭＳ Ｐゴシック" panose="020B060007020508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dirty="0"/>
              <a:t>マスター テキストの書式設定</a:t>
            </a:r>
          </a:p>
        </p:txBody>
      </p:sp>
      <p:sp>
        <p:nvSpPr>
          <p:cNvPr id="5" name="Date Placeholder 4"/>
          <p:cNvSpPr>
            <a:spLocks noGrp="1"/>
          </p:cNvSpPr>
          <p:nvPr>
            <p:ph type="dt" sz="half" idx="10"/>
          </p:nvPr>
        </p:nvSpPr>
        <p:spPr/>
        <p:txBody>
          <a:bodyPr/>
          <a:lstStyle/>
          <a:p>
            <a:fld id="{523D4269-0019-4D33-987C-B0F74FBB8A00}" type="datetimeFigureOut">
              <a:rPr kumimoji="1" lang="ja-JP" altLang="en-US" smtClean="0"/>
              <a:t>2023/6/20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A671903-62D1-4DCA-A45F-20DDBC774AB4}" type="slidenum">
              <a:rPr kumimoji="1" lang="ja-JP" altLang="en-US" smtClean="0"/>
              <a:t>‹#›</a:t>
            </a:fld>
            <a:endParaRPr kumimoji="1" lang="ja-JP" altLang="en-US"/>
          </a:p>
        </p:txBody>
      </p:sp>
    </p:spTree>
    <p:extLst>
      <p:ext uri="{BB962C8B-B14F-4D97-AF65-F5344CB8AC3E}">
        <p14:creationId xmlns:p14="http://schemas.microsoft.com/office/powerpoint/2010/main" val="24584922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ＭＳ Ｐゴシック" panose="020B0600070205080204" pitchFamily="50" charset="-128"/>
                <a:ea typeface="ＭＳ Ｐゴシック" panose="020B0600070205080204" pitchFamily="50" charset="-128"/>
              </a:defRPr>
            </a:lvl1pPr>
          </a:lstStyle>
          <a:p>
            <a:r>
              <a:rPr lang="ja-JP" altLang="en-US" dirty="0"/>
              <a:t>マスター タイトルの書式設定</a:t>
            </a:r>
            <a:endParaRPr lang="en-US" dirty="0"/>
          </a:p>
        </p:txBody>
      </p:sp>
      <p:sp>
        <p:nvSpPr>
          <p:cNvPr id="3" name="Vertical Text Placeholder 2"/>
          <p:cNvSpPr>
            <a:spLocks noGrp="1"/>
          </p:cNvSpPr>
          <p:nvPr>
            <p:ph type="body" orient="vert" idx="1"/>
          </p:nvPr>
        </p:nvSpPr>
        <p:spPr/>
        <p:txBody>
          <a:bodyPr vert="eaVert"/>
          <a:lstStyle>
            <a:lvl1pPr>
              <a:defRPr>
                <a:latin typeface="ＭＳ Ｐゴシック" panose="020B0600070205080204" pitchFamily="50" charset="-128"/>
                <a:ea typeface="ＭＳ Ｐゴシック" panose="020B0600070205080204" pitchFamily="50" charset="-128"/>
              </a:defRPr>
            </a:lvl1pPr>
            <a:lvl2pPr>
              <a:defRPr>
                <a:latin typeface="ＭＳ Ｐゴシック" panose="020B0600070205080204" pitchFamily="50" charset="-128"/>
                <a:ea typeface="ＭＳ Ｐゴシック" panose="020B0600070205080204" pitchFamily="50" charset="-128"/>
              </a:defRPr>
            </a:lvl2pPr>
            <a:lvl3pPr>
              <a:defRPr>
                <a:latin typeface="ＭＳ Ｐゴシック" panose="020B0600070205080204" pitchFamily="50" charset="-128"/>
                <a:ea typeface="ＭＳ Ｐゴシック" panose="020B0600070205080204" pitchFamily="50" charset="-128"/>
              </a:defRPr>
            </a:lvl3pPr>
            <a:lvl4pPr>
              <a:defRPr>
                <a:latin typeface="ＭＳ Ｐゴシック" panose="020B0600070205080204" pitchFamily="50" charset="-128"/>
                <a:ea typeface="ＭＳ Ｐゴシック" panose="020B0600070205080204" pitchFamily="50" charset="-128"/>
              </a:defRPr>
            </a:lvl4pPr>
            <a:lvl5pPr>
              <a:defRPr>
                <a:latin typeface="ＭＳ Ｐゴシック" panose="020B0600070205080204" pitchFamily="50" charset="-128"/>
                <a:ea typeface="ＭＳ Ｐゴシック" panose="020B0600070205080204" pitchFamily="50"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23D4269-0019-4D33-987C-B0F74FBB8A00}" type="datetimeFigureOut">
              <a:rPr kumimoji="1" lang="ja-JP" altLang="en-US" smtClean="0"/>
              <a:t>2023/6/20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A671903-62D1-4DCA-A45F-20DDBC774AB4}" type="slidenum">
              <a:rPr kumimoji="1" lang="ja-JP" altLang="en-US" smtClean="0"/>
              <a:t>‹#›</a:t>
            </a:fld>
            <a:endParaRPr kumimoji="1" lang="ja-JP" altLang="en-US"/>
          </a:p>
        </p:txBody>
      </p:sp>
    </p:spTree>
    <p:extLst>
      <p:ext uri="{BB962C8B-B14F-4D97-AF65-F5344CB8AC3E}">
        <p14:creationId xmlns:p14="http://schemas.microsoft.com/office/powerpoint/2010/main" val="25927349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lvl1pPr>
              <a:defRPr>
                <a:latin typeface="ＭＳ Ｐゴシック" panose="020B0600070205080204" pitchFamily="50" charset="-128"/>
                <a:ea typeface="ＭＳ Ｐゴシック" panose="020B0600070205080204" pitchFamily="50" charset="-128"/>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lvl1pPr>
              <a:defRPr>
                <a:latin typeface="ＭＳ Ｐゴシック" panose="020B0600070205080204" pitchFamily="50" charset="-128"/>
                <a:ea typeface="ＭＳ Ｐゴシック" panose="020B0600070205080204" pitchFamily="50" charset="-128"/>
              </a:defRPr>
            </a:lvl1pPr>
            <a:lvl2pPr>
              <a:defRPr>
                <a:latin typeface="ＭＳ Ｐゴシック" panose="020B0600070205080204" pitchFamily="50" charset="-128"/>
                <a:ea typeface="ＭＳ Ｐゴシック" panose="020B0600070205080204" pitchFamily="50" charset="-128"/>
              </a:defRPr>
            </a:lvl2pPr>
            <a:lvl3pPr>
              <a:defRPr>
                <a:latin typeface="ＭＳ Ｐゴシック" panose="020B0600070205080204" pitchFamily="50" charset="-128"/>
                <a:ea typeface="ＭＳ Ｐゴシック" panose="020B0600070205080204" pitchFamily="50" charset="-128"/>
              </a:defRPr>
            </a:lvl3pPr>
            <a:lvl4pPr>
              <a:defRPr>
                <a:latin typeface="ＭＳ Ｐゴシック" panose="020B0600070205080204" pitchFamily="50" charset="-128"/>
                <a:ea typeface="ＭＳ Ｐゴシック" panose="020B0600070205080204" pitchFamily="50" charset="-128"/>
              </a:defRPr>
            </a:lvl4pPr>
            <a:lvl5pPr>
              <a:defRPr>
                <a:latin typeface="ＭＳ Ｐゴシック" panose="020B0600070205080204" pitchFamily="50" charset="-128"/>
                <a:ea typeface="ＭＳ Ｐゴシック" panose="020B0600070205080204" pitchFamily="50"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23D4269-0019-4D33-987C-B0F74FBB8A00}" type="datetimeFigureOut">
              <a:rPr kumimoji="1" lang="ja-JP" altLang="en-US" smtClean="0"/>
              <a:t>2023/6/20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A671903-62D1-4DCA-A45F-20DDBC774AB4}" type="slidenum">
              <a:rPr kumimoji="1" lang="ja-JP" altLang="en-US" smtClean="0"/>
              <a:t>‹#›</a:t>
            </a:fld>
            <a:endParaRPr kumimoji="1" lang="ja-JP" altLang="en-US"/>
          </a:p>
        </p:txBody>
      </p:sp>
    </p:spTree>
    <p:extLst>
      <p:ext uri="{BB962C8B-B14F-4D97-AF65-F5344CB8AC3E}">
        <p14:creationId xmlns:p14="http://schemas.microsoft.com/office/powerpoint/2010/main" val="924973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AF5F5317-4AAF-4FB6-A201-CB86BF92A7F5}" type="slidenum">
              <a:rPr lang="en-US" altLang="ja-JP"/>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091A9EFD-945E-46CC-A44D-C6559CF285C4}" type="slidenum">
              <a:rPr lang="en-US" altLang="ja-JP"/>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4" y="273052"/>
            <a:ext cx="3259006" cy="1162051"/>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2972" y="273055"/>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4"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B1A499E1-3F43-4AAA-97D4-C4467859173E}" type="slidenum">
              <a:rPr lang="en-US" altLang="ja-JP"/>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3"/>
            <a:ext cx="5943600" cy="566739"/>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p>
        </p:txBody>
      </p:sp>
      <p:sp>
        <p:nvSpPr>
          <p:cNvPr id="4" name="テキスト プレースホルダ 3"/>
          <p:cNvSpPr>
            <a:spLocks noGrp="1"/>
          </p:cNvSpPr>
          <p:nvPr>
            <p:ph type="body" sz="half" idx="2"/>
          </p:nvPr>
        </p:nvSpPr>
        <p:spPr>
          <a:xfrm>
            <a:off x="1941645" y="5367341"/>
            <a:ext cx="59436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48DF1544-502E-469E-8B8C-5F5C7CE8E008}" type="slidenum">
              <a:rPr lang="en-US" altLang="ja-JP"/>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theme" Target="../theme/theme3.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6" cstate="print"/>
          <a:srcRect/>
          <a:stretch>
            <a:fillRect/>
          </a:stretch>
        </p:blipFill>
        <p:spPr bwMode="auto">
          <a:xfrm>
            <a:off x="0" y="0"/>
            <a:ext cx="9906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742950" y="609600"/>
            <a:ext cx="84201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8" name="Rectangle 3"/>
          <p:cNvSpPr>
            <a:spLocks noGrp="1" noChangeArrowheads="1"/>
          </p:cNvSpPr>
          <p:nvPr>
            <p:ph type="body" idx="1"/>
          </p:nvPr>
        </p:nvSpPr>
        <p:spPr bwMode="auto">
          <a:xfrm>
            <a:off x="742950" y="1981200"/>
            <a:ext cx="84201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 name="Rectangle 4"/>
          <p:cNvSpPr>
            <a:spLocks noGrp="1" noChangeArrowheads="1"/>
          </p:cNvSpPr>
          <p:nvPr>
            <p:ph type="dt" sz="half" idx="2"/>
          </p:nvPr>
        </p:nvSpPr>
        <p:spPr bwMode="auto">
          <a:xfrm>
            <a:off x="742950" y="6248400"/>
            <a:ext cx="206375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chemeClr val="bg1"/>
                </a:solidFill>
              </a:defRPr>
            </a:lvl1pPr>
          </a:lstStyle>
          <a:p>
            <a:pPr>
              <a:defRPr/>
            </a:pPr>
            <a:endParaRPr lang="en-US" altLang="ja-JP"/>
          </a:p>
        </p:txBody>
      </p:sp>
      <p:sp>
        <p:nvSpPr>
          <p:cNvPr id="1029" name="Rectangle 5"/>
          <p:cNvSpPr>
            <a:spLocks noGrp="1" noChangeArrowheads="1"/>
          </p:cNvSpPr>
          <p:nvPr>
            <p:ph type="ftr" sz="quarter" idx="3"/>
          </p:nvPr>
        </p:nvSpPr>
        <p:spPr bwMode="auto">
          <a:xfrm>
            <a:off x="3384550" y="6248400"/>
            <a:ext cx="31369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pPr>
              <a:defRPr/>
            </a:pPr>
            <a:endParaRPr lang="en-US" altLang="ja-JP"/>
          </a:p>
        </p:txBody>
      </p:sp>
      <p:sp>
        <p:nvSpPr>
          <p:cNvPr id="1030" name="Rectangle 6"/>
          <p:cNvSpPr>
            <a:spLocks noGrp="1" noChangeArrowheads="1"/>
          </p:cNvSpPr>
          <p:nvPr>
            <p:ph type="sldNum" sz="quarter" idx="4"/>
          </p:nvPr>
        </p:nvSpPr>
        <p:spPr bwMode="auto">
          <a:xfrm>
            <a:off x="9209088" y="0"/>
            <a:ext cx="696912" cy="428625"/>
          </a:xfrm>
          <a:prstGeom prst="rect">
            <a:avLst/>
          </a:prstGeom>
          <a:solidFill>
            <a:schemeClr val="bg1"/>
          </a:solidFill>
          <a:ln w="9525">
            <a:solidFill>
              <a:srgbClr val="C00000"/>
            </a:solidFill>
            <a:miter lim="800000"/>
            <a:headEnd/>
            <a:tailEnd/>
          </a:ln>
          <a:effectLst/>
        </p:spPr>
        <p:txBody>
          <a:bodyPr vert="horz" wrap="square" lIns="91440" tIns="45720" rIns="91440" bIns="45720" numCol="1" anchor="ctr" anchorCtr="1" compatLnSpc="1">
            <a:prstTxWarp prst="textNoShape">
              <a:avLst/>
            </a:prstTxWarp>
          </a:bodyPr>
          <a:lstStyle>
            <a:lvl1pPr algn="r">
              <a:defRPr sz="2000" smtClean="0">
                <a:solidFill>
                  <a:schemeClr val="tx1"/>
                </a:solidFill>
                <a:latin typeface="+mn-ea"/>
                <a:ea typeface="+mn-ea"/>
              </a:defRPr>
            </a:lvl1pPr>
          </a:lstStyle>
          <a:p>
            <a:pPr>
              <a:defRPr/>
            </a:pPr>
            <a:fld id="{04FA5AAA-595A-4C06-86DC-AF73AC8D0E28}"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5580" r:id="rId1"/>
    <p:sldLayoutId id="2147485555" r:id="rId2"/>
    <p:sldLayoutId id="2147485554" r:id="rId3"/>
    <p:sldLayoutId id="2147485553" r:id="rId4"/>
    <p:sldLayoutId id="2147485552" r:id="rId5"/>
    <p:sldLayoutId id="2147485551" r:id="rId6"/>
    <p:sldLayoutId id="2147485550" r:id="rId7"/>
    <p:sldLayoutId id="2147485549" r:id="rId8"/>
    <p:sldLayoutId id="2147485548" r:id="rId9"/>
    <p:sldLayoutId id="2147485547" r:id="rId10"/>
    <p:sldLayoutId id="2147485546" r:id="rId11"/>
    <p:sldLayoutId id="2147485545" r:id="rId12"/>
    <p:sldLayoutId id="2147485544" r:id="rId13"/>
    <p:sldLayoutId id="2147485593" r:id="rId14"/>
  </p:sldLayoutIdLst>
  <p:hf hdr="0" ftr="0" dt="0"/>
  <p:txStyles>
    <p:titleStyle>
      <a:lvl1pPr algn="ctr" rtl="0" fontAlgn="base">
        <a:spcBef>
          <a:spcPct val="0"/>
        </a:spcBef>
        <a:spcAft>
          <a:spcPct val="0"/>
        </a:spcAft>
        <a:defRPr kumimoji="1" sz="4400">
          <a:solidFill>
            <a:srgbClr val="343A1B"/>
          </a:solidFill>
          <a:latin typeface="+mj-lt"/>
          <a:ea typeface="+mj-ea"/>
          <a:cs typeface="+mj-cs"/>
        </a:defRPr>
      </a:lvl1pPr>
      <a:lvl2pPr algn="ctr" rtl="0" fontAlgn="base">
        <a:spcBef>
          <a:spcPct val="0"/>
        </a:spcBef>
        <a:spcAft>
          <a:spcPct val="0"/>
        </a:spcAft>
        <a:defRPr kumimoji="1" sz="4400">
          <a:solidFill>
            <a:srgbClr val="343A1B"/>
          </a:solidFill>
          <a:latin typeface="Arial" charset="0"/>
          <a:ea typeface="ＭＳ ゴシック" pitchFamily="49" charset="-128"/>
        </a:defRPr>
      </a:lvl2pPr>
      <a:lvl3pPr algn="ctr" rtl="0" fontAlgn="base">
        <a:spcBef>
          <a:spcPct val="0"/>
        </a:spcBef>
        <a:spcAft>
          <a:spcPct val="0"/>
        </a:spcAft>
        <a:defRPr kumimoji="1" sz="4400">
          <a:solidFill>
            <a:srgbClr val="343A1B"/>
          </a:solidFill>
          <a:latin typeface="Arial" charset="0"/>
          <a:ea typeface="ＭＳ ゴシック" pitchFamily="49" charset="-128"/>
        </a:defRPr>
      </a:lvl3pPr>
      <a:lvl4pPr algn="ctr" rtl="0" fontAlgn="base">
        <a:spcBef>
          <a:spcPct val="0"/>
        </a:spcBef>
        <a:spcAft>
          <a:spcPct val="0"/>
        </a:spcAft>
        <a:defRPr kumimoji="1" sz="4400">
          <a:solidFill>
            <a:srgbClr val="343A1B"/>
          </a:solidFill>
          <a:latin typeface="Arial" charset="0"/>
          <a:ea typeface="ＭＳ ゴシック" pitchFamily="49" charset="-128"/>
        </a:defRPr>
      </a:lvl4pPr>
      <a:lvl5pPr algn="ctr" rtl="0" fontAlgn="base">
        <a:spcBef>
          <a:spcPct val="0"/>
        </a:spcBef>
        <a:spcAft>
          <a:spcPct val="0"/>
        </a:spcAft>
        <a:defRPr kumimoji="1" sz="4400">
          <a:solidFill>
            <a:srgbClr val="343A1B"/>
          </a:solidFill>
          <a:latin typeface="Arial" charset="0"/>
          <a:ea typeface="ＭＳ ゴシック" pitchFamily="49" charset="-128"/>
        </a:defRPr>
      </a:lvl5pPr>
      <a:lvl6pPr marL="457200" algn="ctr" rtl="0" eaLnBrk="1" fontAlgn="base" hangingPunct="1">
        <a:spcBef>
          <a:spcPct val="0"/>
        </a:spcBef>
        <a:spcAft>
          <a:spcPct val="0"/>
        </a:spcAft>
        <a:defRPr kumimoji="1" sz="4400">
          <a:solidFill>
            <a:srgbClr val="343A1B"/>
          </a:solidFill>
          <a:latin typeface="Arial" charset="0"/>
          <a:ea typeface="ＭＳ ゴシック" pitchFamily="49" charset="-128"/>
        </a:defRPr>
      </a:lvl6pPr>
      <a:lvl7pPr marL="914400" algn="ctr" rtl="0" eaLnBrk="1" fontAlgn="base" hangingPunct="1">
        <a:spcBef>
          <a:spcPct val="0"/>
        </a:spcBef>
        <a:spcAft>
          <a:spcPct val="0"/>
        </a:spcAft>
        <a:defRPr kumimoji="1" sz="4400">
          <a:solidFill>
            <a:srgbClr val="343A1B"/>
          </a:solidFill>
          <a:latin typeface="Arial" charset="0"/>
          <a:ea typeface="ＭＳ ゴシック" pitchFamily="49" charset="-128"/>
        </a:defRPr>
      </a:lvl7pPr>
      <a:lvl8pPr marL="1371600" algn="ctr" rtl="0" eaLnBrk="1" fontAlgn="base" hangingPunct="1">
        <a:spcBef>
          <a:spcPct val="0"/>
        </a:spcBef>
        <a:spcAft>
          <a:spcPct val="0"/>
        </a:spcAft>
        <a:defRPr kumimoji="1" sz="4400">
          <a:solidFill>
            <a:srgbClr val="343A1B"/>
          </a:solidFill>
          <a:latin typeface="Arial" charset="0"/>
          <a:ea typeface="ＭＳ ゴシック" pitchFamily="49" charset="-128"/>
        </a:defRPr>
      </a:lvl8pPr>
      <a:lvl9pPr marL="1828800" algn="ctr" rtl="0" eaLnBrk="1" fontAlgn="base" hangingPunct="1">
        <a:spcBef>
          <a:spcPct val="0"/>
        </a:spcBef>
        <a:spcAft>
          <a:spcPct val="0"/>
        </a:spcAft>
        <a:defRPr kumimoji="1" sz="4400">
          <a:solidFill>
            <a:srgbClr val="343A1B"/>
          </a:solidFill>
          <a:latin typeface="Arial" charset="0"/>
          <a:ea typeface="ＭＳ ゴシック" pitchFamily="49" charset="-128"/>
        </a:defRPr>
      </a:lvl9pPr>
    </p:titleStyle>
    <p:bodyStyle>
      <a:lvl1pPr marL="342900" indent="-342900" algn="l" rtl="0" fontAlgn="base">
        <a:spcBef>
          <a:spcPct val="20000"/>
        </a:spcBef>
        <a:spcAft>
          <a:spcPct val="0"/>
        </a:spcAft>
        <a:buClr>
          <a:srgbClr val="343A1B"/>
        </a:buClr>
        <a:buFont typeface="ＭＳ ゴシック" pitchFamily="49" charset="-128"/>
        <a:buChar char="◆"/>
        <a:defRPr kumimoji="1" sz="3200">
          <a:solidFill>
            <a:schemeClr val="tx1"/>
          </a:solidFill>
          <a:latin typeface="+mn-lt"/>
          <a:ea typeface="+mn-ea"/>
          <a:cs typeface="+mn-cs"/>
        </a:defRPr>
      </a:lvl1pPr>
      <a:lvl2pPr marL="742950" indent="-285750" algn="l" rtl="0" fontAlgn="base">
        <a:spcBef>
          <a:spcPct val="20000"/>
        </a:spcBef>
        <a:spcAft>
          <a:spcPct val="0"/>
        </a:spcAft>
        <a:buClr>
          <a:srgbClr val="343A1B"/>
        </a:buClr>
        <a:buFont typeface="Wingdings" pitchFamily="2" charset="2"/>
        <a:buChar char="v"/>
        <a:defRPr kumimoji="1" sz="2800">
          <a:solidFill>
            <a:schemeClr val="tx1"/>
          </a:solidFill>
          <a:latin typeface="+mn-lt"/>
          <a:ea typeface="+mn-ea"/>
        </a:defRPr>
      </a:lvl2pPr>
      <a:lvl3pPr marL="1143000" indent="-228600" algn="l" rtl="0" fontAlgn="base">
        <a:spcBef>
          <a:spcPct val="20000"/>
        </a:spcBef>
        <a:spcAft>
          <a:spcPct val="0"/>
        </a:spcAft>
        <a:buClr>
          <a:srgbClr val="343A1B"/>
        </a:buClr>
        <a:buFont typeface="Wingdings" pitchFamily="2" charset="2"/>
        <a:buChar char="w"/>
        <a:defRPr kumimoji="1" sz="2400">
          <a:solidFill>
            <a:schemeClr val="tx1"/>
          </a:solidFill>
          <a:latin typeface="+mn-lt"/>
          <a:ea typeface="+mn-ea"/>
        </a:defRPr>
      </a:lvl3pPr>
      <a:lvl4pPr marL="1600200" indent="-228600" algn="l" rtl="0" fontAlgn="base">
        <a:spcBef>
          <a:spcPct val="20000"/>
        </a:spcBef>
        <a:spcAft>
          <a:spcPct val="0"/>
        </a:spcAft>
        <a:buClr>
          <a:srgbClr val="343A1B"/>
        </a:buClr>
        <a:buFont typeface="Wingdings" pitchFamily="2" charset="2"/>
        <a:buChar char="s"/>
        <a:defRPr kumimoji="1" sz="2000">
          <a:solidFill>
            <a:schemeClr val="tx1"/>
          </a:solidFill>
          <a:latin typeface="+mn-lt"/>
          <a:ea typeface="+mn-ea"/>
        </a:defRPr>
      </a:lvl4pPr>
      <a:lvl5pPr marL="2057400" indent="-228600" algn="l" rtl="0" fontAlgn="base">
        <a:spcBef>
          <a:spcPct val="20000"/>
        </a:spcBef>
        <a:spcAft>
          <a:spcPct val="0"/>
        </a:spcAft>
        <a:buClr>
          <a:srgbClr val="343A1B"/>
        </a:buClr>
        <a:buFont typeface="Wingdings" pitchFamily="2" charset="2"/>
        <a:buChar char="s"/>
        <a:defRPr kumimoji="1" sz="2000">
          <a:solidFill>
            <a:schemeClr val="tx1"/>
          </a:solidFill>
          <a:latin typeface="+mn-lt"/>
          <a:ea typeface="+mn-ea"/>
        </a:defRPr>
      </a:lvl5pPr>
      <a:lvl6pPr marL="2514600" indent="-228600" algn="l" rtl="0" eaLnBrk="1" fontAlgn="base" hangingPunct="1">
        <a:spcBef>
          <a:spcPct val="20000"/>
        </a:spcBef>
        <a:spcAft>
          <a:spcPct val="0"/>
        </a:spcAft>
        <a:buClr>
          <a:srgbClr val="343A1B"/>
        </a:buClr>
        <a:buFont typeface="Wingdings" pitchFamily="2" charset="2"/>
        <a:buChar char="s"/>
        <a:defRPr kumimoji="1" sz="2000">
          <a:solidFill>
            <a:schemeClr val="tx1"/>
          </a:solidFill>
          <a:latin typeface="+mn-lt"/>
          <a:ea typeface="+mn-ea"/>
        </a:defRPr>
      </a:lvl6pPr>
      <a:lvl7pPr marL="2971800" indent="-228600" algn="l" rtl="0" eaLnBrk="1" fontAlgn="base" hangingPunct="1">
        <a:spcBef>
          <a:spcPct val="20000"/>
        </a:spcBef>
        <a:spcAft>
          <a:spcPct val="0"/>
        </a:spcAft>
        <a:buClr>
          <a:srgbClr val="343A1B"/>
        </a:buClr>
        <a:buFont typeface="Wingdings" pitchFamily="2" charset="2"/>
        <a:buChar char="s"/>
        <a:defRPr kumimoji="1" sz="2000">
          <a:solidFill>
            <a:schemeClr val="tx1"/>
          </a:solidFill>
          <a:latin typeface="+mn-lt"/>
          <a:ea typeface="+mn-ea"/>
        </a:defRPr>
      </a:lvl7pPr>
      <a:lvl8pPr marL="3429000" indent="-228600" algn="l" rtl="0" eaLnBrk="1" fontAlgn="base" hangingPunct="1">
        <a:spcBef>
          <a:spcPct val="20000"/>
        </a:spcBef>
        <a:spcAft>
          <a:spcPct val="0"/>
        </a:spcAft>
        <a:buClr>
          <a:srgbClr val="343A1B"/>
        </a:buClr>
        <a:buFont typeface="Wingdings" pitchFamily="2" charset="2"/>
        <a:buChar char="s"/>
        <a:defRPr kumimoji="1" sz="2000">
          <a:solidFill>
            <a:schemeClr val="tx1"/>
          </a:solidFill>
          <a:latin typeface="+mn-lt"/>
          <a:ea typeface="+mn-ea"/>
        </a:defRPr>
      </a:lvl8pPr>
      <a:lvl9pPr marL="3886200" indent="-228600" algn="l" rtl="0" eaLnBrk="1" fontAlgn="base" hangingPunct="1">
        <a:spcBef>
          <a:spcPct val="20000"/>
        </a:spcBef>
        <a:spcAft>
          <a:spcPct val="0"/>
        </a:spcAft>
        <a:buClr>
          <a:srgbClr val="343A1B"/>
        </a:buClr>
        <a:buFont typeface="Wingdings" pitchFamily="2" charset="2"/>
        <a:buChar char="s"/>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362" name="タイトル プレースホルダ 1"/>
          <p:cNvSpPr>
            <a:spLocks noGrp="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5363" name="テキスト プレースホルダ 2"/>
          <p:cNvSpPr>
            <a:spLocks noGrp="1"/>
          </p:cNvSpPr>
          <p:nvPr>
            <p:ph type="body" idx="1"/>
          </p:nvPr>
        </p:nvSpPr>
        <p:spPr bwMode="auto">
          <a:xfrm>
            <a:off x="495300" y="1600200"/>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ja-JP" altLang="en-US"/>
          </a:p>
        </p:txBody>
      </p:sp>
      <p:sp>
        <p:nvSpPr>
          <p:cNvPr id="5" name="フッター プレースホルダ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ja-JP" altLang="en-US"/>
          </a:p>
        </p:txBody>
      </p:sp>
      <p:sp>
        <p:nvSpPr>
          <p:cNvPr id="6" name="スライド番号プレースホルダ 5"/>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C7EB470-56EC-458E-8A10-13D56B5B6750}"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5581" r:id="rId1"/>
    <p:sldLayoutId id="2147485566" r:id="rId2"/>
    <p:sldLayoutId id="2147485565" r:id="rId3"/>
    <p:sldLayoutId id="2147485564" r:id="rId4"/>
    <p:sldLayoutId id="2147485563" r:id="rId5"/>
    <p:sldLayoutId id="2147485562" r:id="rId6"/>
    <p:sldLayoutId id="2147485561" r:id="rId7"/>
    <p:sldLayoutId id="2147485560" r:id="rId8"/>
    <p:sldLayoutId id="2147485559" r:id="rId9"/>
    <p:sldLayoutId id="2147485558" r:id="rId10"/>
    <p:sldLayoutId id="2147485557" r:id="rId11"/>
    <p:sldLayoutId id="2147485556" r:id="rId12"/>
    <p:sldLayoutId id="2147485594" r:id="rId13"/>
  </p:sldLayoutIdLst>
  <p:hf hdr="0" ftr="0" dt="0"/>
  <p:txStyles>
    <p:titleStyle>
      <a:lvl1pPr algn="ctr" rtl="0" fontAlgn="base">
        <a:spcBef>
          <a:spcPct val="0"/>
        </a:spcBef>
        <a:spcAft>
          <a:spcPct val="0"/>
        </a:spcAft>
        <a:defRPr kumimoji="1" sz="4400" kern="1200">
          <a:solidFill>
            <a:schemeClr val="tx1"/>
          </a:solidFill>
          <a:latin typeface="+mj-lt"/>
          <a:ea typeface="+mj-ea"/>
          <a:cs typeface="+mj-cs"/>
        </a:defRPr>
      </a:lvl1pPr>
      <a:lvl2pPr algn="ctr" rtl="0" fontAlgn="base">
        <a:spcBef>
          <a:spcPct val="0"/>
        </a:spcBef>
        <a:spcAft>
          <a:spcPct val="0"/>
        </a:spcAft>
        <a:defRPr kumimoji="1" sz="4400">
          <a:solidFill>
            <a:schemeClr val="tx1"/>
          </a:solidFill>
          <a:latin typeface="Calibri" pitchFamily="34" charset="0"/>
          <a:ea typeface="ＭＳ Ｐゴシック" charset="-128"/>
        </a:defRPr>
      </a:lvl2pPr>
      <a:lvl3pPr algn="ctr" rtl="0" fontAlgn="base">
        <a:spcBef>
          <a:spcPct val="0"/>
        </a:spcBef>
        <a:spcAft>
          <a:spcPct val="0"/>
        </a:spcAft>
        <a:defRPr kumimoji="1" sz="4400">
          <a:solidFill>
            <a:schemeClr val="tx1"/>
          </a:solidFill>
          <a:latin typeface="Calibri" pitchFamily="34" charset="0"/>
          <a:ea typeface="ＭＳ Ｐゴシック" charset="-128"/>
        </a:defRPr>
      </a:lvl3pPr>
      <a:lvl4pPr algn="ctr" rtl="0" fontAlgn="base">
        <a:spcBef>
          <a:spcPct val="0"/>
        </a:spcBef>
        <a:spcAft>
          <a:spcPct val="0"/>
        </a:spcAft>
        <a:defRPr kumimoji="1" sz="4400">
          <a:solidFill>
            <a:schemeClr val="tx1"/>
          </a:solidFill>
          <a:latin typeface="Calibri" pitchFamily="34" charset="0"/>
          <a:ea typeface="ＭＳ Ｐゴシック" charset="-128"/>
        </a:defRPr>
      </a:lvl4pPr>
      <a:lvl5pPr algn="ctr" rtl="0" fontAlgn="base">
        <a:spcBef>
          <a:spcPct val="0"/>
        </a:spcBef>
        <a:spcAft>
          <a:spcPct val="0"/>
        </a:spcAft>
        <a:defRPr kumimoji="1" sz="4400">
          <a:solidFill>
            <a:schemeClr val="tx1"/>
          </a:solidFill>
          <a:latin typeface="Calibri" pitchFamily="34" charset="0"/>
          <a:ea typeface="ＭＳ Ｐゴシック" charset="-128"/>
        </a:defRPr>
      </a:lvl5pPr>
      <a:lvl6pPr marL="457200" algn="ctr" rtl="0" eaLnBrk="1" fontAlgn="base" hangingPunct="1">
        <a:spcBef>
          <a:spcPct val="0"/>
        </a:spcBef>
        <a:spcAft>
          <a:spcPct val="0"/>
        </a:spcAft>
        <a:defRPr kumimoji="1" sz="4400">
          <a:solidFill>
            <a:schemeClr val="tx1"/>
          </a:solidFill>
          <a:latin typeface="Calibri" pitchFamily="34" charset="0"/>
          <a:ea typeface="ＭＳ Ｐゴシック" charset="-128"/>
        </a:defRPr>
      </a:lvl6pPr>
      <a:lvl7pPr marL="914400" algn="ctr" rtl="0" eaLnBrk="1" fontAlgn="base" hangingPunct="1">
        <a:spcBef>
          <a:spcPct val="0"/>
        </a:spcBef>
        <a:spcAft>
          <a:spcPct val="0"/>
        </a:spcAft>
        <a:defRPr kumimoji="1" sz="4400">
          <a:solidFill>
            <a:schemeClr val="tx1"/>
          </a:solidFill>
          <a:latin typeface="Calibri" pitchFamily="34" charset="0"/>
          <a:ea typeface="ＭＳ Ｐゴシック" charset="-128"/>
        </a:defRPr>
      </a:lvl7pPr>
      <a:lvl8pPr marL="1371600" algn="ctr" rtl="0" eaLnBrk="1" fontAlgn="base" hangingPunct="1">
        <a:spcBef>
          <a:spcPct val="0"/>
        </a:spcBef>
        <a:spcAft>
          <a:spcPct val="0"/>
        </a:spcAft>
        <a:defRPr kumimoji="1" sz="4400">
          <a:solidFill>
            <a:schemeClr val="tx1"/>
          </a:solidFill>
          <a:latin typeface="Calibri" pitchFamily="34" charset="0"/>
          <a:ea typeface="ＭＳ Ｐゴシック" charset="-128"/>
        </a:defRPr>
      </a:lvl8pPr>
      <a:lvl9pPr marL="1828800" algn="ctr" rtl="0" eaLnBrk="1" fontAlgn="base" hangingPunct="1">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fontAlgn="base">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28675" name="Rectangle 3"/>
          <p:cNvSpPr>
            <a:spLocks noGrp="1" noChangeArrowheads="1"/>
          </p:cNvSpPr>
          <p:nvPr>
            <p:ph type="body" idx="1"/>
          </p:nvPr>
        </p:nvSpPr>
        <p:spPr bwMode="auto">
          <a:xfrm>
            <a:off x="495300" y="1600200"/>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ＭＳ Ｐゴシック"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ＭＳ Ｐゴシック" pitchFamily="50" charset="-128"/>
              </a:defRPr>
            </a:lvl1pPr>
          </a:lstStyle>
          <a:p>
            <a:pPr>
              <a:defRPr/>
            </a:pPr>
            <a:fld id="{7FAFDA17-C788-40BE-A287-1467DF390259}"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5579" r:id="rId1"/>
    <p:sldLayoutId id="2147485578" r:id="rId2"/>
    <p:sldLayoutId id="2147485577" r:id="rId3"/>
    <p:sldLayoutId id="2147485576" r:id="rId4"/>
    <p:sldLayoutId id="2147485575" r:id="rId5"/>
    <p:sldLayoutId id="2147485574" r:id="rId6"/>
    <p:sldLayoutId id="2147485573" r:id="rId7"/>
    <p:sldLayoutId id="2147485572" r:id="rId8"/>
    <p:sldLayoutId id="2147485571" r:id="rId9"/>
    <p:sldLayoutId id="2147485570" r:id="rId10"/>
    <p:sldLayoutId id="2147485569" r:id="rId11"/>
    <p:sldLayoutId id="2147485568" r:id="rId12"/>
    <p:sldLayoutId id="2147485567" r:id="rId13"/>
    <p:sldLayoutId id="2147485622" r:id="rId14"/>
  </p:sldLayoutIdLst>
  <p:hf hdr="0" ftr="0" dt="0"/>
  <p:txStyles>
    <p:title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charset="0"/>
          <a:ea typeface="ＭＳ Ｐゴシック" pitchFamily="50" charset="-128"/>
        </a:defRPr>
      </a:lvl2pPr>
      <a:lvl3pPr algn="ctr" rtl="0" fontAlgn="base">
        <a:spcBef>
          <a:spcPct val="0"/>
        </a:spcBef>
        <a:spcAft>
          <a:spcPct val="0"/>
        </a:spcAft>
        <a:defRPr kumimoji="1" sz="4400">
          <a:solidFill>
            <a:schemeClr val="tx2"/>
          </a:solidFill>
          <a:latin typeface="Arial" charset="0"/>
          <a:ea typeface="ＭＳ Ｐゴシック" pitchFamily="50" charset="-128"/>
        </a:defRPr>
      </a:lvl3pPr>
      <a:lvl4pPr algn="ctr" rtl="0" fontAlgn="base">
        <a:spcBef>
          <a:spcPct val="0"/>
        </a:spcBef>
        <a:spcAft>
          <a:spcPct val="0"/>
        </a:spcAft>
        <a:defRPr kumimoji="1" sz="4400">
          <a:solidFill>
            <a:schemeClr val="tx2"/>
          </a:solidFill>
          <a:latin typeface="Arial" charset="0"/>
          <a:ea typeface="ＭＳ Ｐゴシック" pitchFamily="50" charset="-128"/>
        </a:defRPr>
      </a:lvl4pPr>
      <a:lvl5pPr algn="ctr" rtl="0" fontAlgn="base">
        <a:spcBef>
          <a:spcPct val="0"/>
        </a:spcBef>
        <a:spcAft>
          <a:spcPct val="0"/>
        </a:spcAft>
        <a:defRPr kumimoji="1" sz="4400">
          <a:solidFill>
            <a:schemeClr val="tx2"/>
          </a:solidFill>
          <a:latin typeface="Arial" charset="0"/>
          <a:ea typeface="ＭＳ Ｐゴシック" pitchFamily="50" charset="-128"/>
        </a:defRPr>
      </a:lvl5pPr>
      <a:lvl6pPr marL="457200" algn="ctr" rtl="0" eaLnBrk="1" fontAlgn="base" hangingPunct="1">
        <a:spcBef>
          <a:spcPct val="0"/>
        </a:spcBef>
        <a:spcAft>
          <a:spcPct val="0"/>
        </a:spcAft>
        <a:defRPr kumimoji="1" sz="4400">
          <a:solidFill>
            <a:schemeClr val="tx2"/>
          </a:solidFill>
          <a:latin typeface="Arial" charset="0"/>
          <a:ea typeface="ＭＳ Ｐゴシック" pitchFamily="50" charset="-128"/>
        </a:defRPr>
      </a:lvl6pPr>
      <a:lvl7pPr marL="914400" algn="ctr" rtl="0" eaLnBrk="1" fontAlgn="base" hangingPunct="1">
        <a:spcBef>
          <a:spcPct val="0"/>
        </a:spcBef>
        <a:spcAft>
          <a:spcPct val="0"/>
        </a:spcAft>
        <a:defRPr kumimoji="1" sz="4400">
          <a:solidFill>
            <a:schemeClr val="tx2"/>
          </a:solidFill>
          <a:latin typeface="Arial" charset="0"/>
          <a:ea typeface="ＭＳ Ｐゴシック" pitchFamily="50" charset="-128"/>
        </a:defRPr>
      </a:lvl7pPr>
      <a:lvl8pPr marL="1371600" algn="ctr" rtl="0" eaLnBrk="1" fontAlgn="base" hangingPunct="1">
        <a:spcBef>
          <a:spcPct val="0"/>
        </a:spcBef>
        <a:spcAft>
          <a:spcPct val="0"/>
        </a:spcAft>
        <a:defRPr kumimoji="1" sz="4400">
          <a:solidFill>
            <a:schemeClr val="tx2"/>
          </a:solidFill>
          <a:latin typeface="Arial" charset="0"/>
          <a:ea typeface="ＭＳ Ｐゴシック" pitchFamily="50" charset="-128"/>
        </a:defRPr>
      </a:lvl8pPr>
      <a:lvl9pPr marL="1828800" algn="ctr" rtl="0" eaLnBrk="1" fontAlgn="base" hangingPunct="1">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3D4269-0019-4D33-987C-B0F74FBB8A00}" type="datetimeFigureOut">
              <a:rPr kumimoji="1" lang="ja-JP" altLang="en-US" smtClean="0"/>
              <a:t>2023/6/20</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671903-62D1-4DCA-A45F-20DDBC774AB4}" type="slidenum">
              <a:rPr kumimoji="1" lang="ja-JP" altLang="en-US" smtClean="0"/>
              <a:t>‹#›</a:t>
            </a:fld>
            <a:endParaRPr kumimoji="1" lang="ja-JP" altLang="en-US"/>
          </a:p>
        </p:txBody>
      </p:sp>
    </p:spTree>
    <p:extLst>
      <p:ext uri="{BB962C8B-B14F-4D97-AF65-F5344CB8AC3E}">
        <p14:creationId xmlns:p14="http://schemas.microsoft.com/office/powerpoint/2010/main" val="1893821113"/>
      </p:ext>
    </p:extLst>
  </p:cSld>
  <p:clrMap bg1="lt1" tx1="dk1" bg2="lt2" tx2="dk2" accent1="accent1" accent2="accent2" accent3="accent3" accent4="accent4" accent5="accent5" accent6="accent6" hlink="hlink" folHlink="folHlink"/>
  <p:sldLayoutIdLst>
    <p:sldLayoutId id="2147485624" r:id="rId1"/>
    <p:sldLayoutId id="2147485625" r:id="rId2"/>
    <p:sldLayoutId id="2147485626" r:id="rId3"/>
    <p:sldLayoutId id="2147485627" r:id="rId4"/>
    <p:sldLayoutId id="2147485628" r:id="rId5"/>
    <p:sldLayoutId id="2147485629" r:id="rId6"/>
    <p:sldLayoutId id="2147485630" r:id="rId7"/>
    <p:sldLayoutId id="2147485631" r:id="rId8"/>
    <p:sldLayoutId id="2147485632" r:id="rId9"/>
    <p:sldLayoutId id="2147485633" r:id="rId10"/>
    <p:sldLayoutId id="2147485634" r:id="rId11"/>
  </p:sldLayoutIdLst>
  <p:txStyles>
    <p:titleStyle>
      <a:lvl1pPr algn="l" defTabSz="914400" rtl="0" eaLnBrk="1" latinLnBrk="0" hangingPunct="1">
        <a:lnSpc>
          <a:spcPct val="90000"/>
        </a:lnSpc>
        <a:spcBef>
          <a:spcPct val="0"/>
        </a:spcBef>
        <a:buNone/>
        <a:defRPr kumimoji="1" sz="4400" kern="1200">
          <a:solidFill>
            <a:schemeClr val="tx1"/>
          </a:solidFill>
          <a:latin typeface="ＭＳ Ｐゴシック" panose="020B0600070205080204" pitchFamily="50" charset="-128"/>
          <a:ea typeface="ＭＳ Ｐゴシック" panose="020B0600070205080204"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ＭＳ Ｐゴシック" panose="020B0600070205080204" pitchFamily="50" charset="-128"/>
          <a:ea typeface="ＭＳ Ｐゴシック" panose="020B060007020508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ＭＳ Ｐゴシック" panose="020B0600070205080204" pitchFamily="50" charset="-128"/>
          <a:ea typeface="ＭＳ Ｐゴシック" panose="020B060007020508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ＭＳ Ｐゴシック" panose="020B0600070205080204" pitchFamily="50" charset="-128"/>
          <a:ea typeface="ＭＳ Ｐゴシック" panose="020B060007020508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ＭＳ Ｐゴシック" panose="020B0600070205080204" pitchFamily="50" charset="-128"/>
          <a:ea typeface="ＭＳ Ｐゴシック" panose="020B060007020508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notesSlide" Target="../notesSlides/notesSlide3.xml"/><Relationship Id="rId16" Type="http://schemas.openxmlformats.org/officeDocument/2006/relationships/image" Target="../media/image17.jpeg"/><Relationship Id="rId1" Type="http://schemas.openxmlformats.org/officeDocument/2006/relationships/slideLayout" Target="../slideLayouts/slideLayout16.xml"/><Relationship Id="rId6" Type="http://schemas.openxmlformats.org/officeDocument/2006/relationships/image" Target="../media/image7.JPG"/><Relationship Id="rId11" Type="http://schemas.openxmlformats.org/officeDocument/2006/relationships/image" Target="../media/image12.jpeg"/><Relationship Id="rId5" Type="http://schemas.openxmlformats.org/officeDocument/2006/relationships/image" Target="../media/image6.png"/><Relationship Id="rId15" Type="http://schemas.openxmlformats.org/officeDocument/2006/relationships/image" Target="../media/image16.jpe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jpeg"/><Relationship Id="rId1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jpeg"/></Relationships>
</file>

<file path=ppt/slides/_rels/slide6.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8.jpeg"/><Relationship Id="rId7"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4.jpeg"/><Relationship Id="rId4" Type="http://schemas.openxmlformats.org/officeDocument/2006/relationships/hyperlink" Target="https://www.city.himeji.lg.jp/" TargetMode="External"/><Relationship Id="rId9" Type="http://schemas.openxmlformats.org/officeDocument/2006/relationships/image" Target="../media/image33.jpeg"/></Relationships>
</file>

<file path=ppt/slides/_rels/slide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3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15638"/>
            <a:ext cx="9906001" cy="6873637"/>
          </a:xfrm>
          <a:prstGeom prst="rect">
            <a:avLst/>
          </a:prstGeom>
        </p:spPr>
      </p:pic>
      <p:sp>
        <p:nvSpPr>
          <p:cNvPr id="9" name="テキスト ボックス 8">
            <a:extLst>
              <a:ext uri="{FF2B5EF4-FFF2-40B4-BE49-F238E27FC236}">
                <a16:creationId xmlns:a16="http://schemas.microsoft.com/office/drawing/2014/main" id="{7E830FA6-58D2-4983-93B1-BD4636BB3223}"/>
              </a:ext>
            </a:extLst>
          </p:cNvPr>
          <p:cNvSpPr txBox="1"/>
          <p:nvPr/>
        </p:nvSpPr>
        <p:spPr>
          <a:xfrm>
            <a:off x="0" y="6525430"/>
            <a:ext cx="6502456" cy="220818"/>
          </a:xfrm>
          <a:prstGeom prst="rect">
            <a:avLst/>
          </a:prstGeom>
          <a:noFill/>
          <a:effectLst/>
        </p:spPr>
        <p:txBody>
          <a:bodyPr vert="horz" wrap="square" lIns="96762" tIns="48381" rIns="96762" bIns="48381">
            <a:spAutoFit/>
          </a:bodyPr>
          <a:lstStyle/>
          <a:p>
            <a:r>
              <a:rPr lang="en-US" altLang="ja-JP" sz="800" dirty="0">
                <a:solidFill>
                  <a:schemeClr val="bg1"/>
                </a:solidFill>
              </a:rPr>
              <a:t>Fujiko </a:t>
            </a:r>
            <a:r>
              <a:rPr lang="en-US" altLang="ja-JP" sz="800" dirty="0" err="1">
                <a:solidFill>
                  <a:schemeClr val="bg1"/>
                </a:solidFill>
              </a:rPr>
              <a:t>Nakaya</a:t>
            </a:r>
            <a:r>
              <a:rPr lang="en-US" altLang="ja-JP" sz="800" dirty="0">
                <a:solidFill>
                  <a:schemeClr val="bg1"/>
                </a:solidFill>
              </a:rPr>
              <a:t>, Egret flies, Fog Sculpture #47769, 2022, All Himeji Arts &amp; Life Project 2022, Himeji City Museum of Art</a:t>
            </a:r>
            <a:r>
              <a:rPr lang="ja-JP" altLang="ja-JP" sz="800" dirty="0">
                <a:solidFill>
                  <a:schemeClr val="bg1"/>
                </a:solidFill>
              </a:rPr>
              <a:t>　</a:t>
            </a:r>
            <a:r>
              <a:rPr lang="en-US" altLang="ja-JP" sz="800" dirty="0">
                <a:solidFill>
                  <a:schemeClr val="bg1"/>
                </a:solidFill>
              </a:rPr>
              <a:t>©Fujiko </a:t>
            </a:r>
            <a:r>
              <a:rPr lang="en-US" altLang="ja-JP" sz="800" dirty="0" err="1">
                <a:solidFill>
                  <a:schemeClr val="bg1"/>
                </a:solidFill>
              </a:rPr>
              <a:t>Nakaya</a:t>
            </a:r>
            <a:endParaRPr lang="ja-JP" altLang="ja-JP" sz="800" dirty="0">
              <a:solidFill>
                <a:schemeClr val="bg1"/>
              </a:solidFill>
            </a:endParaRPr>
          </a:p>
        </p:txBody>
      </p:sp>
      <p:sp>
        <p:nvSpPr>
          <p:cNvPr id="10" name="Text Box 7"/>
          <p:cNvSpPr txBox="1">
            <a:spLocks noChangeArrowheads="1"/>
          </p:cNvSpPr>
          <p:nvPr/>
        </p:nvSpPr>
        <p:spPr bwMode="auto">
          <a:xfrm>
            <a:off x="6753249" y="5786006"/>
            <a:ext cx="2938655" cy="461665"/>
          </a:xfrm>
          <a:prstGeom prst="rect">
            <a:avLst/>
          </a:prstGeom>
          <a:solidFill>
            <a:srgbClr val="D9D9D9">
              <a:alpha val="69804"/>
            </a:srgbClr>
          </a:solidFill>
          <a:ln w="9525">
            <a:noFill/>
            <a:miter lim="800000"/>
            <a:headEnd/>
            <a:tailEnd/>
          </a:ln>
        </p:spPr>
        <p:txBody>
          <a:bodyPr wrap="square">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lang="ja-JP" altLang="en-US" sz="2400" dirty="0">
                <a:effectLst>
                  <a:outerShdw blurRad="38100" dist="38100" dir="2700000" algn="tl">
                    <a:srgbClr val="000000">
                      <a:alpha val="43137"/>
                    </a:srgbClr>
                  </a:outerShdw>
                </a:effectLst>
                <a:latin typeface="HGP明朝E" panose="02020900000000000000" pitchFamily="18" charset="-128"/>
                <a:ea typeface="HGP明朝E" panose="02020900000000000000" pitchFamily="18" charset="-128"/>
              </a:rPr>
              <a:t>姫路</a:t>
            </a:r>
            <a:r>
              <a:rPr lang="ja-JP" altLang="en-US" sz="2400" dirty="0" smtClean="0">
                <a:effectLst>
                  <a:outerShdw blurRad="38100" dist="38100" dir="2700000" algn="tl">
                    <a:srgbClr val="000000">
                      <a:alpha val="43137"/>
                    </a:srgbClr>
                  </a:outerShdw>
                </a:effectLst>
                <a:latin typeface="HGP明朝E" panose="02020900000000000000" pitchFamily="18" charset="-128"/>
                <a:ea typeface="HGP明朝E" panose="02020900000000000000" pitchFamily="18" charset="-128"/>
              </a:rPr>
              <a:t>市長　清元 秀泰</a:t>
            </a:r>
            <a:endParaRPr kumimoji="1" lang="ja-JP" altLang="en-US" sz="2400" b="0" i="0" u="none" strike="noStrike" kern="1200" cap="none" spc="0" normalizeH="0" baseline="0" noProof="0" dirty="0">
              <a:ln>
                <a:noFill/>
              </a:ln>
              <a:effectLst>
                <a:outerShdw blurRad="38100" dist="38100" dir="2700000" algn="tl">
                  <a:srgbClr val="000000">
                    <a:alpha val="43137"/>
                  </a:srgbClr>
                </a:outerShdw>
              </a:effectLst>
              <a:uLnTx/>
              <a:uFillTx/>
              <a:latin typeface="HGP明朝E" panose="02020900000000000000" pitchFamily="18" charset="-128"/>
              <a:ea typeface="HGP明朝E" panose="02020900000000000000" pitchFamily="18" charset="-128"/>
            </a:endParaRPr>
          </a:p>
        </p:txBody>
      </p:sp>
      <p:sp>
        <p:nvSpPr>
          <p:cNvPr id="11" name="Text Box 7"/>
          <p:cNvSpPr txBox="1">
            <a:spLocks noChangeArrowheads="1"/>
          </p:cNvSpPr>
          <p:nvPr/>
        </p:nvSpPr>
        <p:spPr bwMode="auto">
          <a:xfrm>
            <a:off x="7257319" y="6247671"/>
            <a:ext cx="2434585" cy="461665"/>
          </a:xfrm>
          <a:prstGeom prst="rect">
            <a:avLst/>
          </a:prstGeom>
          <a:solidFill>
            <a:srgbClr val="D9D9D9">
              <a:alpha val="69804"/>
            </a:srgbClr>
          </a:solidFill>
          <a:ln w="9525">
            <a:noFill/>
            <a:miter lim="800000"/>
            <a:headEnd/>
            <a:tailEnd/>
          </a:ln>
        </p:spPr>
        <p:txBody>
          <a:bodyPr wrap="square">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1" lang="ja-JP" altLang="en-US" sz="2400" b="0" i="0" u="none" strike="noStrike" kern="1200" cap="none" spc="0" normalizeH="0" baseline="0" noProof="0" dirty="0" smtClean="0">
                <a:ln>
                  <a:noFill/>
                </a:ln>
                <a:effectLst>
                  <a:outerShdw blurRad="38100" dist="38100" dir="2700000" algn="tl">
                    <a:srgbClr val="000000">
                      <a:alpha val="43137"/>
                    </a:srgbClr>
                  </a:outerShdw>
                </a:effectLst>
                <a:uLnTx/>
                <a:uFillTx/>
                <a:latin typeface="HGP明朝E" panose="02020900000000000000" pitchFamily="18" charset="-128"/>
                <a:ea typeface="HGP明朝E" panose="02020900000000000000" pitchFamily="18" charset="-128"/>
              </a:rPr>
              <a:t>令和５年８月</a:t>
            </a:r>
            <a:r>
              <a:rPr lang="ja-JP" altLang="en-US" sz="2400" dirty="0" smtClean="0">
                <a:effectLst>
                  <a:outerShdw blurRad="38100" dist="38100" dir="2700000" algn="tl">
                    <a:srgbClr val="000000">
                      <a:alpha val="43137"/>
                    </a:srgbClr>
                  </a:outerShdw>
                </a:effectLst>
                <a:latin typeface="HGP明朝E" panose="02020900000000000000" pitchFamily="18" charset="-128"/>
                <a:ea typeface="HGP明朝E" panose="02020900000000000000" pitchFamily="18" charset="-128"/>
              </a:rPr>
              <a:t>２</a:t>
            </a:r>
            <a:r>
              <a:rPr lang="ja-JP" altLang="en-US" sz="2400" dirty="0">
                <a:effectLst>
                  <a:outerShdw blurRad="38100" dist="38100" dir="2700000" algn="tl">
                    <a:srgbClr val="000000">
                      <a:alpha val="43137"/>
                    </a:srgbClr>
                  </a:outerShdw>
                </a:effectLst>
                <a:latin typeface="HGP明朝E" panose="02020900000000000000" pitchFamily="18" charset="-128"/>
                <a:ea typeface="HGP明朝E" panose="02020900000000000000" pitchFamily="18" charset="-128"/>
              </a:rPr>
              <a:t>８</a:t>
            </a:r>
            <a:r>
              <a:rPr kumimoji="1" lang="ja-JP" altLang="en-US" sz="2400" b="0" i="0" u="none" strike="noStrike" kern="1200" cap="none" spc="0" normalizeH="0" baseline="0" noProof="0" dirty="0" smtClean="0">
                <a:ln>
                  <a:noFill/>
                </a:ln>
                <a:effectLst>
                  <a:outerShdw blurRad="38100" dist="38100" dir="2700000" algn="tl">
                    <a:srgbClr val="000000">
                      <a:alpha val="43137"/>
                    </a:srgbClr>
                  </a:outerShdw>
                </a:effectLst>
                <a:uLnTx/>
                <a:uFillTx/>
                <a:latin typeface="HGP明朝E" panose="02020900000000000000" pitchFamily="18" charset="-128"/>
                <a:ea typeface="HGP明朝E" panose="02020900000000000000" pitchFamily="18" charset="-128"/>
              </a:rPr>
              <a:t>日</a:t>
            </a:r>
            <a:endParaRPr kumimoji="1" lang="ja-JP" altLang="en-US" sz="2400" b="0" i="0" u="none" strike="noStrike" kern="1200" cap="none" spc="0" normalizeH="0" baseline="0" noProof="0" dirty="0">
              <a:ln>
                <a:noFill/>
              </a:ln>
              <a:effectLst>
                <a:outerShdw blurRad="38100" dist="38100" dir="2700000" algn="tl">
                  <a:srgbClr val="000000">
                    <a:alpha val="43137"/>
                  </a:srgbClr>
                </a:outerShdw>
              </a:effectLst>
              <a:uLnTx/>
              <a:uFillTx/>
              <a:latin typeface="HGP明朝E" panose="02020900000000000000" pitchFamily="18" charset="-128"/>
              <a:ea typeface="HGP明朝E" panose="02020900000000000000" pitchFamily="18" charset="-128"/>
            </a:endParaRPr>
          </a:p>
        </p:txBody>
      </p:sp>
      <p:sp>
        <p:nvSpPr>
          <p:cNvPr id="8" name="テキスト ボックス 7"/>
          <p:cNvSpPr txBox="1"/>
          <p:nvPr/>
        </p:nvSpPr>
        <p:spPr>
          <a:xfrm>
            <a:off x="-1" y="-29063"/>
            <a:ext cx="8985561" cy="954107"/>
          </a:xfrm>
          <a:prstGeom prst="rect">
            <a:avLst/>
          </a:prstGeom>
          <a:noFill/>
        </p:spPr>
        <p:txBody>
          <a:bodyPr wrap="square">
            <a:spAutoFit/>
          </a:bodyPr>
          <a:lstStyle/>
          <a:p>
            <a:pPr>
              <a:defRPr/>
            </a:pPr>
            <a:r>
              <a:rPr lang="ja-JP" altLang="en-US" sz="2400" b="1" u="sng" dirty="0" smtClean="0">
                <a:ln w="9525">
                  <a:solidFill>
                    <a:schemeClr val="tx1"/>
                  </a:solidFill>
                  <a:prstDash val="solid"/>
                </a:ln>
                <a:solidFill>
                  <a:srgbClr val="FFFF00"/>
                </a:solidFill>
                <a:effectLst>
                  <a:outerShdw blurRad="38100" dist="38100" dir="2700000" algn="tl">
                    <a:srgbClr val="000000">
                      <a:alpha val="43137"/>
                    </a:srgbClr>
                  </a:outerShdw>
                </a:effectLst>
                <a:latin typeface="HGP明朝E" panose="02020900000000000000" pitchFamily="18" charset="-128"/>
                <a:ea typeface="HGP明朝E" panose="02020900000000000000" pitchFamily="18" charset="-128"/>
              </a:rPr>
              <a:t>全国市町村長サミット </a:t>
            </a:r>
            <a:r>
              <a:rPr lang="en-US" altLang="ja-JP" sz="2400" b="1" u="sng" dirty="0" smtClean="0">
                <a:ln w="9525">
                  <a:solidFill>
                    <a:schemeClr val="tx1"/>
                  </a:solidFill>
                  <a:prstDash val="solid"/>
                </a:ln>
                <a:solidFill>
                  <a:srgbClr val="FFFF00"/>
                </a:solidFill>
                <a:effectLst>
                  <a:outerShdw blurRad="38100" dist="38100" dir="2700000" algn="tl">
                    <a:srgbClr val="000000">
                      <a:alpha val="43137"/>
                    </a:srgbClr>
                  </a:outerShdw>
                </a:effectLst>
                <a:latin typeface="HGP明朝E" panose="02020900000000000000" pitchFamily="18" charset="-128"/>
                <a:ea typeface="HGP明朝E" panose="02020900000000000000" pitchFamily="18" charset="-128"/>
              </a:rPr>
              <a:t>2023 in </a:t>
            </a:r>
            <a:r>
              <a:rPr lang="ja-JP" altLang="en-US" sz="2400" b="1" u="sng" dirty="0" smtClean="0">
                <a:ln w="9525">
                  <a:solidFill>
                    <a:schemeClr val="tx1"/>
                  </a:solidFill>
                  <a:prstDash val="solid"/>
                </a:ln>
                <a:solidFill>
                  <a:srgbClr val="FFFF00"/>
                </a:solidFill>
                <a:effectLst>
                  <a:outerShdw blurRad="38100" dist="38100" dir="2700000" algn="tl">
                    <a:srgbClr val="000000">
                      <a:alpha val="43137"/>
                    </a:srgbClr>
                  </a:outerShdw>
                </a:effectLst>
                <a:latin typeface="HGP明朝E" panose="02020900000000000000" pitchFamily="18" charset="-128"/>
                <a:ea typeface="HGP明朝E" panose="02020900000000000000" pitchFamily="18" charset="-128"/>
              </a:rPr>
              <a:t>兵庫</a:t>
            </a:r>
            <a:r>
              <a:rPr lang="ja-JP" altLang="en-US" sz="2000" b="1" u="sng" dirty="0" smtClean="0">
                <a:ln w="9525">
                  <a:solidFill>
                    <a:schemeClr val="tx1"/>
                  </a:solidFill>
                  <a:prstDash val="solid"/>
                </a:ln>
                <a:solidFill>
                  <a:srgbClr val="FFFF00"/>
                </a:solidFill>
                <a:effectLst>
                  <a:outerShdw blurRad="38100" dist="38100" dir="2700000" algn="tl">
                    <a:srgbClr val="000000">
                      <a:alpha val="43137"/>
                    </a:srgbClr>
                  </a:outerShdw>
                </a:effectLst>
                <a:latin typeface="HGP明朝E" panose="02020900000000000000" pitchFamily="18" charset="-128"/>
                <a:ea typeface="HGP明朝E" panose="02020900000000000000" pitchFamily="18" charset="-128"/>
              </a:rPr>
              <a:t>　</a:t>
            </a:r>
            <a:endParaRPr lang="en-US" altLang="ja-JP" sz="2000" b="1" u="sng" dirty="0" smtClean="0">
              <a:ln w="9525">
                <a:solidFill>
                  <a:schemeClr val="tx1"/>
                </a:solidFill>
                <a:prstDash val="solid"/>
              </a:ln>
              <a:solidFill>
                <a:srgbClr val="FFFF00"/>
              </a:solidFill>
              <a:effectLst>
                <a:outerShdw blurRad="38100" dist="38100" dir="2700000" algn="tl">
                  <a:srgbClr val="000000">
                    <a:alpha val="43137"/>
                  </a:srgbClr>
                </a:outerShdw>
              </a:effectLst>
              <a:latin typeface="HGP明朝E" panose="02020900000000000000" pitchFamily="18" charset="-128"/>
              <a:ea typeface="HGP明朝E" panose="02020900000000000000" pitchFamily="18" charset="-128"/>
            </a:endParaRPr>
          </a:p>
          <a:p>
            <a:pPr algn="r">
              <a:defRPr/>
            </a:pPr>
            <a:r>
              <a:rPr lang="ja-JP" altLang="en-US" sz="3200" b="1" u="sng" dirty="0" smtClean="0">
                <a:ln w="9525">
                  <a:solidFill>
                    <a:schemeClr val="tx1"/>
                  </a:solidFill>
                  <a:prstDash val="solid"/>
                </a:ln>
                <a:solidFill>
                  <a:srgbClr val="FFFF00"/>
                </a:solidFill>
                <a:effectLst>
                  <a:outerShdw blurRad="38100" dist="38100" dir="2700000" algn="tl">
                    <a:srgbClr val="000000">
                      <a:alpha val="43137"/>
                    </a:srgbClr>
                  </a:outerShdw>
                </a:effectLst>
                <a:latin typeface="HGP明朝E" panose="02020900000000000000" pitchFamily="18" charset="-128"/>
                <a:ea typeface="HGP明朝E" panose="02020900000000000000" pitchFamily="18" charset="-128"/>
              </a:rPr>
              <a:t>グリーンとにぎわい創出で拓く姫路の未来</a:t>
            </a:r>
            <a:endParaRPr lang="en-US" altLang="ja-JP" sz="2400" b="1" u="sng" dirty="0">
              <a:ln w="9525">
                <a:solidFill>
                  <a:schemeClr val="tx1"/>
                </a:solidFill>
                <a:prstDash val="solid"/>
              </a:ln>
              <a:solidFill>
                <a:srgbClr val="FFFF00"/>
              </a:solidFill>
              <a:effectLst>
                <a:outerShdw blurRad="38100" dist="38100" dir="2700000" algn="tl">
                  <a:srgbClr val="000000">
                    <a:alpha val="43137"/>
                  </a:srgbClr>
                </a:outerShdw>
              </a:effectLst>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22839023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53000">
              <a:srgbClr val="D3DEF1"/>
            </a:gs>
            <a:gs pos="0">
              <a:srgbClr val="EBF0F9"/>
            </a:gs>
            <a:gs pos="100000">
              <a:srgbClr val="A7BCE3"/>
            </a:gs>
          </a:gsLst>
          <a:lin ang="16200000" scaled="1"/>
          <a:tileRect/>
        </a:gradFill>
        <a:effectLst/>
      </p:bgPr>
    </p:bg>
    <p:spTree>
      <p:nvGrpSpPr>
        <p:cNvPr id="1" name=""/>
        <p:cNvGrpSpPr/>
        <p:nvPr/>
      </p:nvGrpSpPr>
      <p:grpSpPr>
        <a:xfrm>
          <a:off x="0" y="0"/>
          <a:ext cx="0" cy="0"/>
          <a:chOff x="0" y="0"/>
          <a:chExt cx="0" cy="0"/>
        </a:xfrm>
      </p:grpSpPr>
      <p:sp>
        <p:nvSpPr>
          <p:cNvPr id="134" name="角丸四角形 133"/>
          <p:cNvSpPr/>
          <p:nvPr/>
        </p:nvSpPr>
        <p:spPr>
          <a:xfrm>
            <a:off x="-158541" y="212946"/>
            <a:ext cx="2375881" cy="426730"/>
          </a:xfrm>
          <a:prstGeom prst="roundRect">
            <a:avLst>
              <a:gd name="adj" fmla="val 50000"/>
            </a:avLst>
          </a:prstGeom>
          <a:noFill/>
          <a:ln w="57150">
            <a:noFill/>
          </a:ln>
          <a:effectLst>
            <a:glow rad="101600">
              <a:schemeClr val="tx1">
                <a:lumMod val="50000"/>
                <a:lumOff val="50000"/>
                <a:alpha val="6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200" b="1" i="0" u="none" strike="noStrike" kern="1200" cap="none" spc="0" normalizeH="0" baseline="0" noProof="0" dirty="0" smtClean="0">
                <a:ln>
                  <a:noFill/>
                </a:ln>
                <a:solidFill>
                  <a:prstClr val="white"/>
                </a:solidFill>
                <a:effectLst>
                  <a:glow rad="139700">
                    <a:prstClr val="black">
                      <a:lumMod val="65000"/>
                      <a:lumOff val="35000"/>
                      <a:alpha val="40000"/>
                    </a:prstClr>
                  </a:glow>
                </a:effectLst>
                <a:uLnTx/>
                <a:uFillTx/>
                <a:latin typeface="Calibri" panose="020F0502020204030204"/>
                <a:ea typeface="游ゴシック" panose="020B0400000000000000" pitchFamily="50" charset="-128"/>
                <a:cs typeface="+mn-cs"/>
              </a:rPr>
              <a:t>目指す都市像</a:t>
            </a:r>
            <a:endParaRPr kumimoji="1" lang="ja-JP" altLang="en-US" sz="2200" b="1" i="0" u="none" strike="noStrike" kern="1200" cap="none" spc="0" normalizeH="0" baseline="0" noProof="0" dirty="0">
              <a:ln>
                <a:noFill/>
              </a:ln>
              <a:solidFill>
                <a:prstClr val="white"/>
              </a:solidFill>
              <a:effectLst>
                <a:glow rad="139700">
                  <a:prstClr val="black">
                    <a:lumMod val="65000"/>
                    <a:lumOff val="35000"/>
                    <a:alpha val="40000"/>
                  </a:prstClr>
                </a:glow>
              </a:effectLst>
              <a:uLnTx/>
              <a:uFillTx/>
              <a:latin typeface="Calibri" panose="020F0502020204030204"/>
              <a:ea typeface="游ゴシック" panose="020B0400000000000000" pitchFamily="50" charset="-128"/>
              <a:cs typeface="+mn-cs"/>
            </a:endParaRPr>
          </a:p>
        </p:txBody>
      </p:sp>
      <p:sp>
        <p:nvSpPr>
          <p:cNvPr id="133" name="テキスト ボックス 132"/>
          <p:cNvSpPr txBox="1"/>
          <p:nvPr/>
        </p:nvSpPr>
        <p:spPr>
          <a:xfrm>
            <a:off x="100490" y="676180"/>
            <a:ext cx="7860280" cy="461665"/>
          </a:xfrm>
          <a:prstGeom prst="rect">
            <a:avLst/>
          </a:prstGeom>
          <a:noFill/>
          <a:ln>
            <a:noFill/>
          </a:ln>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smtClean="0">
                <a:ln w="0">
                  <a:noFill/>
                </a:ln>
                <a:solidFill>
                  <a:srgbClr val="FFFF00"/>
                </a:solidFill>
                <a:effectLst>
                  <a:glow rad="139700">
                    <a:srgbClr val="4472C4">
                      <a:satMod val="175000"/>
                      <a:alpha val="40000"/>
                    </a:srgbClr>
                  </a:glow>
                </a:effectLst>
                <a:uLnTx/>
                <a:uFillTx/>
                <a:latin typeface="HG丸ｺﾞｼｯｸM-PRO" panose="020F0600000000000000" pitchFamily="50" charset="-128"/>
                <a:ea typeface="HG丸ｺﾞｼｯｸM-PRO" panose="020F0600000000000000" pitchFamily="50" charset="-128"/>
                <a:cs typeface="+mn-cs"/>
              </a:rPr>
              <a:t>ともに生き  ともに輝く  にぎわい交流拠点都市  姫路</a:t>
            </a:r>
            <a:endParaRPr kumimoji="1" lang="ja-JP" altLang="en-US" sz="2400" b="1" i="0" u="none" strike="noStrike" kern="1200" cap="none" spc="0" normalizeH="0" baseline="0" noProof="0" dirty="0">
              <a:ln w="0">
                <a:noFill/>
              </a:ln>
              <a:solidFill>
                <a:srgbClr val="FFFF00"/>
              </a:solidFill>
              <a:effectLst>
                <a:glow rad="139700">
                  <a:srgbClr val="4472C4">
                    <a:satMod val="175000"/>
                    <a:alpha val="40000"/>
                  </a:srgbClr>
                </a:glow>
              </a:effectLst>
              <a:uLnTx/>
              <a:uFillTx/>
              <a:latin typeface="HG丸ｺﾞｼｯｸM-PRO" panose="020F0600000000000000" pitchFamily="50" charset="-128"/>
              <a:ea typeface="HG丸ｺﾞｼｯｸM-PRO" panose="020F0600000000000000" pitchFamily="50" charset="-128"/>
              <a:cs typeface="+mn-cs"/>
            </a:endParaRPr>
          </a:p>
        </p:txBody>
      </p:sp>
      <p:sp>
        <p:nvSpPr>
          <p:cNvPr id="139" name="テキスト ボックス 138"/>
          <p:cNvSpPr txBox="1"/>
          <p:nvPr/>
        </p:nvSpPr>
        <p:spPr>
          <a:xfrm>
            <a:off x="83236" y="4122723"/>
            <a:ext cx="4790456" cy="584775"/>
          </a:xfrm>
          <a:prstGeom prst="rect">
            <a:avLst/>
          </a:prstGeom>
          <a:noFill/>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smtClean="0">
                <a:ln>
                  <a:noFill/>
                </a:ln>
                <a:solidFill>
                  <a:srgbClr val="3399FF"/>
                </a:solidFill>
                <a:effectLst/>
                <a:uLnTx/>
                <a:uFillTx/>
                <a:latin typeface="HG丸ｺﾞｼｯｸM-PRO" panose="020F0600000000000000" pitchFamily="50" charset="-128"/>
                <a:ea typeface="HG丸ｺﾞｼｯｸM-PRO" panose="020F0600000000000000" pitchFamily="50" charset="-128"/>
                <a:cs typeface="+mn-cs"/>
              </a:rPr>
              <a:t>「くらし」</a:t>
            </a:r>
            <a:r>
              <a:rPr kumimoji="1" lang="ja-JP" altLang="en-US" sz="1800" b="1" i="0" u="none" strike="noStrike" kern="1200" cap="none" spc="0" normalizeH="0" baseline="0" noProof="0" dirty="0" smtClean="0">
                <a:ln>
                  <a:noFill/>
                </a:ln>
                <a:solidFill>
                  <a:prstClr val="black">
                    <a:lumMod val="65000"/>
                    <a:lumOff val="35000"/>
                  </a:prstClr>
                </a:solidFill>
                <a:effectLst/>
                <a:uLnTx/>
                <a:uFillTx/>
                <a:latin typeface="HG丸ｺﾞｼｯｸM-PRO" panose="020F0600000000000000" pitchFamily="50" charset="-128"/>
                <a:ea typeface="HG丸ｺﾞｼｯｸM-PRO" panose="020F0600000000000000" pitchFamily="50" charset="-128"/>
                <a:cs typeface="+mn-cs"/>
              </a:rPr>
              <a:t>を豊かにする市政</a:t>
            </a:r>
            <a:endParaRPr kumimoji="1" lang="ja-JP" altLang="en-US" sz="1800" b="1" i="0" u="none" strike="noStrike" kern="1200" cap="none" spc="0" normalizeH="0" baseline="0" noProof="0" dirty="0">
              <a:ln>
                <a:noFill/>
              </a:ln>
              <a:solidFill>
                <a:prstClr val="black">
                  <a:lumMod val="65000"/>
                  <a:lumOff val="35000"/>
                </a:prstClr>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41" name="テキスト ボックス 140"/>
          <p:cNvSpPr txBox="1"/>
          <p:nvPr/>
        </p:nvSpPr>
        <p:spPr>
          <a:xfrm>
            <a:off x="83369" y="1340710"/>
            <a:ext cx="4949072"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smtClean="0">
                <a:ln>
                  <a:noFill/>
                </a:ln>
                <a:solidFill>
                  <a:srgbClr val="FFFA00"/>
                </a:solidFill>
                <a:effectLst/>
                <a:uLnTx/>
                <a:uFillTx/>
                <a:latin typeface="HG丸ｺﾞｼｯｸM-PRO" panose="020F0600000000000000" pitchFamily="50" charset="-128"/>
                <a:ea typeface="HG丸ｺﾞｼｯｸM-PRO" panose="020F0600000000000000" pitchFamily="50" charset="-128"/>
                <a:cs typeface="+mn-cs"/>
              </a:rPr>
              <a:t>「活力」</a:t>
            </a:r>
            <a:r>
              <a:rPr kumimoji="1" lang="ja-JP" altLang="en-US" sz="1800" b="1" i="0" u="none" strike="noStrike" kern="1200" cap="none" spc="0" normalizeH="0" baseline="0" noProof="0" dirty="0" smtClean="0">
                <a:ln>
                  <a:noFill/>
                </a:ln>
                <a:solidFill>
                  <a:prstClr val="black">
                    <a:lumMod val="65000"/>
                    <a:lumOff val="35000"/>
                  </a:prstClr>
                </a:solidFill>
                <a:effectLst/>
                <a:uLnTx/>
                <a:uFillTx/>
                <a:latin typeface="HG丸ｺﾞｼｯｸM-PRO" panose="020F0600000000000000" pitchFamily="50" charset="-128"/>
                <a:ea typeface="HG丸ｺﾞｼｯｸM-PRO" panose="020F0600000000000000" pitchFamily="50" charset="-128"/>
                <a:cs typeface="+mn-cs"/>
              </a:rPr>
              <a:t>ある姫路を創造する市政</a:t>
            </a:r>
            <a:endParaRPr kumimoji="1" lang="ja-JP" altLang="en-US" sz="1800" b="1" i="0" u="none" strike="noStrike" kern="1200" cap="none" spc="0" normalizeH="0" baseline="0" noProof="0" dirty="0">
              <a:ln>
                <a:noFill/>
              </a:ln>
              <a:solidFill>
                <a:prstClr val="black">
                  <a:lumMod val="65000"/>
                  <a:lumOff val="35000"/>
                </a:prstClr>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42" name="テキスト ボックス 141"/>
          <p:cNvSpPr txBox="1"/>
          <p:nvPr/>
        </p:nvSpPr>
        <p:spPr>
          <a:xfrm>
            <a:off x="1211189" y="1955660"/>
            <a:ext cx="3212200" cy="284693"/>
          </a:xfrm>
          <a:prstGeom prst="rect">
            <a:avLst/>
          </a:prstGeom>
          <a:noFill/>
        </p:spPr>
        <p:txBody>
          <a:bodyPr wrap="square" rtlCol="0">
            <a:spAutoFit/>
          </a:bodyPr>
          <a:lstStyle/>
          <a:p>
            <a:pPr marL="0" marR="0" lvl="0" indent="0" algn="r" defTabSz="457200" rtl="0" eaLnBrk="1" fontAlgn="auto" latinLnBrk="0" hangingPunct="1">
              <a:lnSpc>
                <a:spcPts val="15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lumMod val="65000"/>
                    <a:lumOff val="35000"/>
                  </a:prstClr>
                </a:solidFill>
                <a:effectLst/>
                <a:uLnTx/>
                <a:uFillTx/>
                <a:latin typeface="Calibri" panose="020F0502020204030204"/>
                <a:ea typeface="游ゴシック" panose="020B0400000000000000" pitchFamily="50" charset="-128"/>
                <a:cs typeface="+mn-cs"/>
              </a:rPr>
              <a:t>未来を拓く「ひとづくり改革」</a:t>
            </a:r>
            <a:endParaRPr kumimoji="1" lang="ja-JP" altLang="en-US" sz="1400" b="1" i="0" u="none" strike="noStrike" kern="1200" cap="none" spc="0" normalizeH="0" baseline="0" noProof="0" dirty="0">
              <a:ln>
                <a:noFill/>
              </a:ln>
              <a:solidFill>
                <a:prstClr val="black">
                  <a:lumMod val="65000"/>
                  <a:lumOff val="35000"/>
                </a:prstClr>
              </a:solidFill>
              <a:effectLst/>
              <a:uLnTx/>
              <a:uFillTx/>
              <a:latin typeface="Calibri" panose="020F0502020204030204"/>
              <a:ea typeface="游ゴシック" panose="020B0400000000000000" pitchFamily="50" charset="-128"/>
              <a:cs typeface="+mn-cs"/>
            </a:endParaRPr>
          </a:p>
        </p:txBody>
      </p:sp>
      <p:cxnSp>
        <p:nvCxnSpPr>
          <p:cNvPr id="143" name="直線コネクタ 142"/>
          <p:cNvCxnSpPr/>
          <p:nvPr/>
        </p:nvCxnSpPr>
        <p:spPr>
          <a:xfrm>
            <a:off x="333918" y="1897395"/>
            <a:ext cx="4071836" cy="0"/>
          </a:xfrm>
          <a:prstGeom prst="line">
            <a:avLst/>
          </a:prstGeom>
          <a:ln w="28575">
            <a:solidFill>
              <a:srgbClr val="FFFA00"/>
            </a:solidFill>
          </a:ln>
          <a:effectLst/>
        </p:spPr>
        <p:style>
          <a:lnRef idx="1">
            <a:schemeClr val="accent1"/>
          </a:lnRef>
          <a:fillRef idx="0">
            <a:schemeClr val="accent1"/>
          </a:fillRef>
          <a:effectRef idx="0">
            <a:schemeClr val="accent1"/>
          </a:effectRef>
          <a:fontRef idx="minor">
            <a:schemeClr val="tx1"/>
          </a:fontRef>
        </p:style>
      </p:cxnSp>
      <p:sp>
        <p:nvSpPr>
          <p:cNvPr id="147" name="テキスト ボックス 146"/>
          <p:cNvSpPr txBox="1"/>
          <p:nvPr/>
        </p:nvSpPr>
        <p:spPr>
          <a:xfrm>
            <a:off x="79190" y="2992072"/>
            <a:ext cx="4235493"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smtClean="0">
                <a:ln>
                  <a:noFill/>
                </a:ln>
                <a:solidFill>
                  <a:srgbClr val="FF6161"/>
                </a:solidFill>
                <a:effectLst/>
                <a:uLnTx/>
                <a:uFillTx/>
                <a:latin typeface="HG丸ｺﾞｼｯｸM-PRO" panose="020F0600000000000000" pitchFamily="50" charset="-128"/>
                <a:ea typeface="HG丸ｺﾞｼｯｸM-PRO" panose="020F0600000000000000" pitchFamily="50" charset="-128"/>
                <a:cs typeface="+mn-cs"/>
              </a:rPr>
              <a:t>「命」</a:t>
            </a:r>
            <a:r>
              <a:rPr kumimoji="1" lang="ja-JP" altLang="en-US" sz="1800" b="1" i="0" u="none" strike="noStrike" kern="1200" cap="none" spc="0" normalizeH="0" baseline="0" noProof="0" dirty="0" smtClean="0">
                <a:ln>
                  <a:noFill/>
                </a:ln>
                <a:solidFill>
                  <a:prstClr val="black">
                    <a:lumMod val="65000"/>
                    <a:lumOff val="35000"/>
                  </a:prstClr>
                </a:solidFill>
                <a:effectLst/>
                <a:uLnTx/>
                <a:uFillTx/>
                <a:latin typeface="HG丸ｺﾞｼｯｸM-PRO" panose="020F0600000000000000" pitchFamily="50" charset="-128"/>
                <a:ea typeface="HG丸ｺﾞｼｯｸM-PRO" panose="020F0600000000000000" pitchFamily="50" charset="-128"/>
                <a:cs typeface="+mn-cs"/>
              </a:rPr>
              <a:t>をたいせつにする市政</a:t>
            </a:r>
            <a:endParaRPr kumimoji="1" lang="ja-JP" altLang="en-US" sz="1800" b="1" i="0" u="none" strike="noStrike" kern="1200" cap="none" spc="0" normalizeH="0" baseline="0" noProof="0" dirty="0">
              <a:ln>
                <a:noFill/>
              </a:ln>
              <a:solidFill>
                <a:prstClr val="black">
                  <a:lumMod val="65000"/>
                  <a:lumOff val="35000"/>
                </a:prstClr>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48" name="テキスト ボックス 147"/>
          <p:cNvSpPr txBox="1"/>
          <p:nvPr/>
        </p:nvSpPr>
        <p:spPr>
          <a:xfrm>
            <a:off x="82910" y="5502070"/>
            <a:ext cx="3987575" cy="584775"/>
          </a:xfrm>
          <a:prstGeom prst="rect">
            <a:avLst/>
          </a:prstGeom>
          <a:noFill/>
          <a:effectLst>
            <a:glow rad="63500">
              <a:schemeClr val="accent3">
                <a:satMod val="175000"/>
                <a:alpha val="40000"/>
              </a:schemeClr>
            </a:glo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smtClean="0">
                <a:ln>
                  <a:noFill/>
                </a:ln>
                <a:solidFill>
                  <a:srgbClr val="82C836"/>
                </a:solidFill>
                <a:effectLst/>
                <a:uLnTx/>
                <a:uFillTx/>
                <a:latin typeface="HG丸ｺﾞｼｯｸM-PRO" panose="020F0600000000000000" pitchFamily="50" charset="-128"/>
                <a:ea typeface="HG丸ｺﾞｼｯｸM-PRO" panose="020F0600000000000000" pitchFamily="50" charset="-128"/>
                <a:cs typeface="+mn-cs"/>
              </a:rPr>
              <a:t>「一生」</a:t>
            </a:r>
            <a:r>
              <a:rPr kumimoji="1" lang="ja-JP" altLang="en-US" sz="1800" b="1" i="0" u="none" strike="noStrike" kern="1200" cap="none" spc="0" normalizeH="0" baseline="0" noProof="0" dirty="0" smtClean="0">
                <a:ln>
                  <a:noFill/>
                </a:ln>
                <a:solidFill>
                  <a:prstClr val="black">
                    <a:lumMod val="65000"/>
                    <a:lumOff val="35000"/>
                  </a:prstClr>
                </a:solidFill>
                <a:effectLst/>
                <a:uLnTx/>
                <a:uFillTx/>
                <a:latin typeface="HG丸ｺﾞｼｯｸM-PRO" panose="020F0600000000000000" pitchFamily="50" charset="-128"/>
                <a:ea typeface="HG丸ｺﾞｼｯｸM-PRO" panose="020F0600000000000000" pitchFamily="50" charset="-128"/>
                <a:cs typeface="+mn-cs"/>
              </a:rPr>
              <a:t>に寄り添う市政</a:t>
            </a:r>
            <a:endParaRPr kumimoji="1" lang="ja-JP" altLang="en-US" sz="1800" b="1" i="0" u="none" strike="noStrike" kern="1200" cap="none" spc="0" normalizeH="0" baseline="0" noProof="0" dirty="0">
              <a:ln>
                <a:noFill/>
              </a:ln>
              <a:solidFill>
                <a:prstClr val="black">
                  <a:lumMod val="65000"/>
                  <a:lumOff val="35000"/>
                </a:prstClr>
              </a:solidFill>
              <a:effectLst/>
              <a:uLnTx/>
              <a:uFillTx/>
              <a:latin typeface="HG丸ｺﾞｼｯｸM-PRO" panose="020F0600000000000000" pitchFamily="50" charset="-128"/>
              <a:ea typeface="HG丸ｺﾞｼｯｸM-PRO" panose="020F0600000000000000" pitchFamily="50" charset="-128"/>
              <a:cs typeface="+mn-cs"/>
            </a:endParaRPr>
          </a:p>
        </p:txBody>
      </p:sp>
      <p:cxnSp>
        <p:nvCxnSpPr>
          <p:cNvPr id="149" name="直線コネクタ 148"/>
          <p:cNvCxnSpPr/>
          <p:nvPr/>
        </p:nvCxnSpPr>
        <p:spPr>
          <a:xfrm>
            <a:off x="333294" y="6059953"/>
            <a:ext cx="4072460" cy="0"/>
          </a:xfrm>
          <a:prstGeom prst="line">
            <a:avLst/>
          </a:prstGeom>
          <a:ln w="28575">
            <a:solidFill>
              <a:srgbClr val="82C836"/>
            </a:solidFill>
          </a:ln>
          <a:effectLst/>
        </p:spPr>
        <p:style>
          <a:lnRef idx="1">
            <a:schemeClr val="accent1"/>
          </a:lnRef>
          <a:fillRef idx="0">
            <a:schemeClr val="accent1"/>
          </a:fillRef>
          <a:effectRef idx="0">
            <a:schemeClr val="accent1"/>
          </a:effectRef>
          <a:fontRef idx="minor">
            <a:schemeClr val="tx1"/>
          </a:fontRef>
        </p:style>
      </p:cxnSp>
      <p:cxnSp>
        <p:nvCxnSpPr>
          <p:cNvPr id="150" name="直線コネクタ 149"/>
          <p:cNvCxnSpPr/>
          <p:nvPr/>
        </p:nvCxnSpPr>
        <p:spPr>
          <a:xfrm>
            <a:off x="333918" y="4673324"/>
            <a:ext cx="4071836" cy="0"/>
          </a:xfrm>
          <a:prstGeom prst="line">
            <a:avLst/>
          </a:prstGeom>
          <a:ln w="28575">
            <a:solidFill>
              <a:srgbClr val="3399FF"/>
            </a:solidFill>
          </a:ln>
          <a:effectLst/>
        </p:spPr>
        <p:style>
          <a:lnRef idx="1">
            <a:schemeClr val="accent1"/>
          </a:lnRef>
          <a:fillRef idx="0">
            <a:schemeClr val="accent1"/>
          </a:fillRef>
          <a:effectRef idx="0">
            <a:schemeClr val="accent1"/>
          </a:effectRef>
          <a:fontRef idx="minor">
            <a:schemeClr val="tx1"/>
          </a:fontRef>
        </p:style>
      </p:cxnSp>
      <p:cxnSp>
        <p:nvCxnSpPr>
          <p:cNvPr id="151" name="直線コネクタ 150"/>
          <p:cNvCxnSpPr/>
          <p:nvPr/>
        </p:nvCxnSpPr>
        <p:spPr>
          <a:xfrm>
            <a:off x="333918" y="3549459"/>
            <a:ext cx="4061804" cy="0"/>
          </a:xfrm>
          <a:prstGeom prst="line">
            <a:avLst/>
          </a:prstGeom>
          <a:ln w="28575">
            <a:solidFill>
              <a:srgbClr val="FF6161"/>
            </a:solidFill>
          </a:ln>
          <a:effectLst/>
        </p:spPr>
        <p:style>
          <a:lnRef idx="1">
            <a:schemeClr val="accent1"/>
          </a:lnRef>
          <a:fillRef idx="0">
            <a:schemeClr val="accent1"/>
          </a:fillRef>
          <a:effectRef idx="0">
            <a:schemeClr val="accent1"/>
          </a:effectRef>
          <a:fontRef idx="minor">
            <a:schemeClr val="tx1"/>
          </a:fontRef>
        </p:style>
      </p:cxnSp>
      <p:sp>
        <p:nvSpPr>
          <p:cNvPr id="152" name="テキスト ボックス 151"/>
          <p:cNvSpPr txBox="1"/>
          <p:nvPr/>
        </p:nvSpPr>
        <p:spPr>
          <a:xfrm>
            <a:off x="1418248" y="3628714"/>
            <a:ext cx="2802719" cy="284693"/>
          </a:xfrm>
          <a:prstGeom prst="rect">
            <a:avLst/>
          </a:prstGeom>
          <a:noFill/>
        </p:spPr>
        <p:txBody>
          <a:bodyPr wrap="square" rtlCol="0">
            <a:spAutoFit/>
          </a:bodyPr>
          <a:lstStyle/>
          <a:p>
            <a:pPr marL="0" marR="0" lvl="0" indent="0" algn="r" defTabSz="457200" rtl="0" eaLnBrk="1" fontAlgn="auto" latinLnBrk="0" hangingPunct="1">
              <a:lnSpc>
                <a:spcPts val="15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lumMod val="65000"/>
                    <a:lumOff val="35000"/>
                  </a:prstClr>
                </a:solidFill>
                <a:effectLst/>
                <a:uLnTx/>
                <a:uFillTx/>
                <a:latin typeface="Calibri" panose="020F0502020204030204"/>
                <a:ea typeface="游ゴシック" panose="020B0400000000000000" pitchFamily="50" charset="-128"/>
                <a:cs typeface="+mn-cs"/>
              </a:rPr>
              <a:t>命を</a:t>
            </a:r>
            <a:r>
              <a:rPr kumimoji="1" lang="ja-JP" altLang="en-US" sz="1400" b="1" i="0" u="none" strike="noStrike" kern="1200" cap="none" spc="0" normalizeH="0" baseline="0" noProof="0" dirty="0" smtClean="0">
                <a:ln>
                  <a:noFill/>
                </a:ln>
                <a:solidFill>
                  <a:prstClr val="black">
                    <a:lumMod val="65000"/>
                    <a:lumOff val="35000"/>
                  </a:prstClr>
                </a:solidFill>
                <a:effectLst/>
                <a:uLnTx/>
                <a:uFillTx/>
                <a:latin typeface="Calibri" panose="020F0502020204030204"/>
                <a:ea typeface="游ゴシック" panose="020B0400000000000000" pitchFamily="50" charset="-128"/>
                <a:cs typeface="+mn-cs"/>
              </a:rPr>
              <a:t>守る安全安心</a:t>
            </a:r>
            <a:r>
              <a:rPr kumimoji="1" lang="ja-JP" altLang="en-US" sz="1400" b="1" i="0" u="none" strike="noStrike" kern="1200" cap="none" spc="0" normalizeH="0" baseline="0" noProof="0" dirty="0">
                <a:ln>
                  <a:noFill/>
                </a:ln>
                <a:solidFill>
                  <a:prstClr val="black">
                    <a:lumMod val="65000"/>
                    <a:lumOff val="35000"/>
                  </a:prstClr>
                </a:solidFill>
                <a:effectLst/>
                <a:uLnTx/>
                <a:uFillTx/>
                <a:latin typeface="Calibri" panose="020F0502020204030204"/>
                <a:ea typeface="游ゴシック" panose="020B0400000000000000" pitchFamily="50" charset="-128"/>
                <a:cs typeface="+mn-cs"/>
              </a:rPr>
              <a:t>体制の</a:t>
            </a:r>
            <a:r>
              <a:rPr kumimoji="1" lang="ja-JP" altLang="en-US" sz="1400" b="1" i="0" u="none" strike="noStrike" kern="1200" cap="none" spc="0" normalizeH="0" baseline="0" noProof="0" dirty="0" smtClean="0">
                <a:ln>
                  <a:noFill/>
                </a:ln>
                <a:solidFill>
                  <a:prstClr val="black">
                    <a:lumMod val="65000"/>
                    <a:lumOff val="35000"/>
                  </a:prstClr>
                </a:solidFill>
                <a:effectLst/>
                <a:uLnTx/>
                <a:uFillTx/>
                <a:latin typeface="Calibri" panose="020F0502020204030204"/>
                <a:ea typeface="游ゴシック" panose="020B0400000000000000" pitchFamily="50" charset="-128"/>
                <a:cs typeface="+mn-cs"/>
              </a:rPr>
              <a:t>充実</a:t>
            </a:r>
            <a:endParaRPr kumimoji="1" lang="ja-JP" altLang="en-US" sz="1400" b="0" i="0" u="none" strike="noStrike" kern="1200" cap="none" spc="0" normalizeH="0" baseline="0" noProof="0" dirty="0">
              <a:ln>
                <a:noFill/>
              </a:ln>
              <a:solidFill>
                <a:prstClr val="black">
                  <a:lumMod val="65000"/>
                  <a:lumOff val="35000"/>
                </a:prstClr>
              </a:solidFill>
              <a:effectLst/>
              <a:uLnTx/>
              <a:uFillTx/>
              <a:latin typeface="Calibri" panose="020F0502020204030204"/>
              <a:ea typeface="游ゴシック" panose="020B0400000000000000" pitchFamily="50" charset="-128"/>
              <a:cs typeface="+mn-cs"/>
            </a:endParaRPr>
          </a:p>
        </p:txBody>
      </p:sp>
      <p:sp>
        <p:nvSpPr>
          <p:cNvPr id="153" name="テキスト ボックス 152"/>
          <p:cNvSpPr txBox="1"/>
          <p:nvPr/>
        </p:nvSpPr>
        <p:spPr>
          <a:xfrm>
            <a:off x="1418247" y="3861275"/>
            <a:ext cx="2802719" cy="284693"/>
          </a:xfrm>
          <a:prstGeom prst="rect">
            <a:avLst/>
          </a:prstGeom>
          <a:noFill/>
        </p:spPr>
        <p:txBody>
          <a:bodyPr wrap="square" rtlCol="0">
            <a:spAutoFit/>
          </a:bodyPr>
          <a:lstStyle/>
          <a:p>
            <a:pPr marL="0" marR="0" lvl="0" indent="0" algn="r" defTabSz="457200" rtl="0" eaLnBrk="1" fontAlgn="auto" latinLnBrk="0" hangingPunct="1">
              <a:lnSpc>
                <a:spcPts val="15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lumMod val="65000"/>
                    <a:lumOff val="35000"/>
                  </a:prstClr>
                </a:solidFill>
                <a:effectLst/>
                <a:uLnTx/>
                <a:uFillTx/>
                <a:latin typeface="Calibri" panose="020F0502020204030204"/>
                <a:ea typeface="游ゴシック" panose="020B0400000000000000" pitchFamily="50" charset="-128"/>
                <a:cs typeface="+mn-cs"/>
              </a:rPr>
              <a:t>命輝く健康福祉社会の実現</a:t>
            </a:r>
            <a:endParaRPr kumimoji="1" lang="ja-JP" altLang="en-US" sz="1400" b="0" i="0" u="none" strike="noStrike" kern="1200" cap="none" spc="0" normalizeH="0" baseline="0" noProof="0" dirty="0">
              <a:ln>
                <a:noFill/>
              </a:ln>
              <a:solidFill>
                <a:prstClr val="black">
                  <a:lumMod val="65000"/>
                  <a:lumOff val="35000"/>
                </a:prstClr>
              </a:solidFill>
              <a:effectLst/>
              <a:uLnTx/>
              <a:uFillTx/>
              <a:latin typeface="Calibri" panose="020F0502020204030204"/>
              <a:ea typeface="游ゴシック" panose="020B0400000000000000" pitchFamily="50" charset="-128"/>
              <a:cs typeface="+mn-cs"/>
            </a:endParaRPr>
          </a:p>
        </p:txBody>
      </p:sp>
      <p:sp>
        <p:nvSpPr>
          <p:cNvPr id="52" name="テキスト ボックス 51"/>
          <p:cNvSpPr txBox="1"/>
          <p:nvPr/>
        </p:nvSpPr>
        <p:spPr>
          <a:xfrm>
            <a:off x="1211189" y="2194752"/>
            <a:ext cx="3212200" cy="284693"/>
          </a:xfrm>
          <a:prstGeom prst="rect">
            <a:avLst/>
          </a:prstGeom>
          <a:noFill/>
        </p:spPr>
        <p:txBody>
          <a:bodyPr wrap="square" rtlCol="0">
            <a:spAutoFit/>
          </a:bodyPr>
          <a:lstStyle/>
          <a:p>
            <a:pPr marL="0" marR="0" lvl="0" indent="0" algn="r" defTabSz="457200" rtl="0" eaLnBrk="1" fontAlgn="auto" latinLnBrk="0" hangingPunct="1">
              <a:lnSpc>
                <a:spcPts val="15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lumMod val="65000"/>
                    <a:lumOff val="35000"/>
                  </a:prstClr>
                </a:solidFill>
                <a:effectLst/>
                <a:uLnTx/>
                <a:uFillTx/>
                <a:latin typeface="Calibri" panose="020F0502020204030204"/>
                <a:ea typeface="游ゴシック" panose="020B0400000000000000" pitchFamily="50" charset="-128"/>
                <a:cs typeface="+mn-cs"/>
              </a:rPr>
              <a:t>生活の質を高める「デジタル改革」</a:t>
            </a:r>
            <a:endParaRPr kumimoji="1" lang="ja-JP" altLang="en-US" sz="1400" b="1" i="0" u="none" strike="noStrike" kern="1200" cap="none" spc="0" normalizeH="0" baseline="0" noProof="0" dirty="0">
              <a:ln>
                <a:noFill/>
              </a:ln>
              <a:solidFill>
                <a:prstClr val="black">
                  <a:lumMod val="65000"/>
                  <a:lumOff val="35000"/>
                </a:prstClr>
              </a:solidFill>
              <a:effectLst/>
              <a:uLnTx/>
              <a:uFillTx/>
              <a:latin typeface="Calibri" panose="020F0502020204030204"/>
              <a:ea typeface="游ゴシック" panose="020B0400000000000000" pitchFamily="50" charset="-128"/>
              <a:cs typeface="+mn-cs"/>
            </a:endParaRPr>
          </a:p>
        </p:txBody>
      </p:sp>
      <p:sp>
        <p:nvSpPr>
          <p:cNvPr id="53" name="テキスト ボックス 52"/>
          <p:cNvSpPr txBox="1"/>
          <p:nvPr/>
        </p:nvSpPr>
        <p:spPr>
          <a:xfrm>
            <a:off x="1211189" y="2512343"/>
            <a:ext cx="3212200" cy="284693"/>
          </a:xfrm>
          <a:prstGeom prst="rect">
            <a:avLst/>
          </a:prstGeom>
          <a:noFill/>
        </p:spPr>
        <p:txBody>
          <a:bodyPr wrap="square" rtlCol="0">
            <a:spAutoFit/>
          </a:bodyPr>
          <a:lstStyle/>
          <a:p>
            <a:pPr marL="0" marR="0" lvl="0" indent="0" algn="r" defTabSz="457200" rtl="0" eaLnBrk="1" fontAlgn="auto" latinLnBrk="0" hangingPunct="1">
              <a:lnSpc>
                <a:spcPts val="15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srgbClr val="FF0000"/>
                </a:solidFill>
                <a:effectLst/>
                <a:uLnTx/>
                <a:uFillTx/>
                <a:latin typeface="Calibri" panose="020F0502020204030204"/>
                <a:ea typeface="游ゴシック" panose="020B0400000000000000" pitchFamily="50" charset="-128"/>
                <a:cs typeface="+mn-cs"/>
              </a:rPr>
              <a:t>成長を促す「グリーン改革」</a:t>
            </a:r>
            <a:endParaRPr kumimoji="1" lang="ja-JP" altLang="en-US" sz="1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sp>
        <p:nvSpPr>
          <p:cNvPr id="55" name="テキスト ボックス 54"/>
          <p:cNvSpPr txBox="1"/>
          <p:nvPr/>
        </p:nvSpPr>
        <p:spPr>
          <a:xfrm>
            <a:off x="951496" y="2751234"/>
            <a:ext cx="3471893" cy="284693"/>
          </a:xfrm>
          <a:prstGeom prst="rect">
            <a:avLst/>
          </a:prstGeom>
          <a:noFill/>
        </p:spPr>
        <p:txBody>
          <a:bodyPr wrap="square" rtlCol="0">
            <a:spAutoFit/>
          </a:bodyPr>
          <a:lstStyle/>
          <a:p>
            <a:pPr marL="0" marR="0" lvl="0" indent="0" algn="r" defTabSz="457200" rtl="0" eaLnBrk="1" fontAlgn="auto" latinLnBrk="0" hangingPunct="1">
              <a:lnSpc>
                <a:spcPts val="15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srgbClr val="FF0000"/>
                </a:solidFill>
                <a:effectLst/>
                <a:uLnTx/>
                <a:uFillTx/>
                <a:latin typeface="Calibri" panose="020F0502020204030204"/>
                <a:ea typeface="游ゴシック" panose="020B0400000000000000" pitchFamily="50" charset="-128"/>
                <a:cs typeface="+mn-cs"/>
              </a:rPr>
              <a:t>にぎわいを創出する「まちづくり改革」</a:t>
            </a:r>
            <a:endParaRPr kumimoji="1" lang="ja-JP" altLang="en-US" sz="1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sp>
        <p:nvSpPr>
          <p:cNvPr id="59" name="テキスト ボックス 58"/>
          <p:cNvSpPr txBox="1"/>
          <p:nvPr/>
        </p:nvSpPr>
        <p:spPr>
          <a:xfrm>
            <a:off x="750032" y="4740566"/>
            <a:ext cx="3477561" cy="284693"/>
          </a:xfrm>
          <a:prstGeom prst="rect">
            <a:avLst/>
          </a:prstGeom>
          <a:noFill/>
        </p:spPr>
        <p:txBody>
          <a:bodyPr wrap="square" rtlCol="0">
            <a:spAutoFit/>
          </a:bodyPr>
          <a:lstStyle/>
          <a:p>
            <a:pPr marL="0" marR="0" lvl="0" indent="0" algn="r" defTabSz="457200" rtl="0" eaLnBrk="1" fontAlgn="auto" latinLnBrk="0" hangingPunct="1">
              <a:lnSpc>
                <a:spcPts val="15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lumMod val="65000"/>
                    <a:lumOff val="35000"/>
                  </a:prstClr>
                </a:solidFill>
                <a:effectLst/>
                <a:uLnTx/>
                <a:uFillTx/>
                <a:latin typeface="Calibri" panose="020F0502020204030204"/>
                <a:ea typeface="游ゴシック" panose="020B0400000000000000" pitchFamily="50" charset="-128"/>
                <a:cs typeface="+mn-cs"/>
              </a:rPr>
              <a:t>くらし</a:t>
            </a:r>
            <a:r>
              <a:rPr kumimoji="1" lang="ja-JP" altLang="en-US" sz="1400" b="1" i="0" u="none" strike="noStrike" kern="1200" cap="none" spc="0" normalizeH="0" baseline="0" noProof="0" dirty="0" smtClean="0">
                <a:ln>
                  <a:noFill/>
                </a:ln>
                <a:solidFill>
                  <a:prstClr val="black">
                    <a:lumMod val="65000"/>
                    <a:lumOff val="35000"/>
                  </a:prstClr>
                </a:solidFill>
                <a:effectLst/>
                <a:uLnTx/>
                <a:uFillTx/>
                <a:latin typeface="Calibri" panose="020F0502020204030204"/>
                <a:ea typeface="游ゴシック" panose="020B0400000000000000" pitchFamily="50" charset="-128"/>
                <a:cs typeface="+mn-cs"/>
              </a:rPr>
              <a:t>を豊かにする観光・産業の振興</a:t>
            </a:r>
            <a:endParaRPr kumimoji="1" lang="ja-JP" altLang="en-US" sz="1400" b="1" i="0" u="none" strike="noStrike" kern="1200" cap="none" spc="0" normalizeH="0" baseline="0" noProof="0" dirty="0">
              <a:ln>
                <a:noFill/>
              </a:ln>
              <a:solidFill>
                <a:prstClr val="black">
                  <a:lumMod val="65000"/>
                  <a:lumOff val="35000"/>
                </a:prstClr>
              </a:solidFill>
              <a:effectLst/>
              <a:uLnTx/>
              <a:uFillTx/>
              <a:latin typeface="Calibri" panose="020F0502020204030204"/>
              <a:ea typeface="游ゴシック" panose="020B0400000000000000" pitchFamily="50" charset="-128"/>
              <a:cs typeface="+mn-cs"/>
            </a:endParaRPr>
          </a:p>
        </p:txBody>
      </p:sp>
      <p:sp>
        <p:nvSpPr>
          <p:cNvPr id="60" name="テキスト ボックス 59"/>
          <p:cNvSpPr txBox="1"/>
          <p:nvPr/>
        </p:nvSpPr>
        <p:spPr>
          <a:xfrm>
            <a:off x="589547" y="4979969"/>
            <a:ext cx="3638045" cy="284693"/>
          </a:xfrm>
          <a:prstGeom prst="rect">
            <a:avLst/>
          </a:prstGeom>
          <a:noFill/>
        </p:spPr>
        <p:txBody>
          <a:bodyPr wrap="square" rtlCol="0">
            <a:spAutoFit/>
          </a:bodyPr>
          <a:lstStyle/>
          <a:p>
            <a:pPr marL="0" marR="0" lvl="0" indent="0" algn="r" defTabSz="457200" rtl="0" eaLnBrk="1" fontAlgn="auto" latinLnBrk="0" hangingPunct="1">
              <a:lnSpc>
                <a:spcPts val="15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lumMod val="65000"/>
                    <a:lumOff val="35000"/>
                  </a:prstClr>
                </a:solidFill>
                <a:effectLst/>
                <a:uLnTx/>
                <a:uFillTx/>
                <a:latin typeface="Calibri" panose="020F0502020204030204"/>
                <a:ea typeface="游ゴシック" panose="020B0400000000000000" pitchFamily="50" charset="-128"/>
                <a:cs typeface="+mn-cs"/>
              </a:rPr>
              <a:t>くらしを充実させるスポーツ・文化の振興</a:t>
            </a:r>
            <a:endParaRPr kumimoji="1" lang="ja-JP" altLang="en-US" sz="1400" b="1" i="0" u="none" strike="noStrike" kern="1200" cap="none" spc="0" normalizeH="0" baseline="0" noProof="0" dirty="0">
              <a:ln>
                <a:noFill/>
              </a:ln>
              <a:solidFill>
                <a:prstClr val="black">
                  <a:lumMod val="65000"/>
                  <a:lumOff val="35000"/>
                </a:prstClr>
              </a:solidFill>
              <a:effectLst/>
              <a:uLnTx/>
              <a:uFillTx/>
              <a:latin typeface="Calibri" panose="020F0502020204030204"/>
              <a:ea typeface="游ゴシック" panose="020B0400000000000000" pitchFamily="50" charset="-128"/>
              <a:cs typeface="+mn-cs"/>
            </a:endParaRPr>
          </a:p>
        </p:txBody>
      </p:sp>
      <p:sp>
        <p:nvSpPr>
          <p:cNvPr id="62" name="テキスト ボックス 61"/>
          <p:cNvSpPr txBox="1"/>
          <p:nvPr/>
        </p:nvSpPr>
        <p:spPr>
          <a:xfrm>
            <a:off x="743164" y="5216814"/>
            <a:ext cx="3477561" cy="284693"/>
          </a:xfrm>
          <a:prstGeom prst="rect">
            <a:avLst/>
          </a:prstGeom>
          <a:noFill/>
        </p:spPr>
        <p:txBody>
          <a:bodyPr wrap="square" rtlCol="0">
            <a:spAutoFit/>
          </a:bodyPr>
          <a:lstStyle/>
          <a:p>
            <a:pPr marL="0" marR="0" lvl="0" indent="0" algn="r" defTabSz="457200" rtl="0" eaLnBrk="1" fontAlgn="auto" latinLnBrk="0" hangingPunct="1">
              <a:lnSpc>
                <a:spcPts val="15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lumMod val="65000"/>
                    <a:lumOff val="35000"/>
                  </a:prstClr>
                </a:solidFill>
                <a:effectLst/>
                <a:uLnTx/>
                <a:uFillTx/>
                <a:latin typeface="Calibri" panose="020F0502020204030204"/>
                <a:ea typeface="游ゴシック" panose="020B0400000000000000" pitchFamily="50" charset="-128"/>
                <a:cs typeface="+mn-cs"/>
              </a:rPr>
              <a:t>都市の価値を高める基盤整備の推進</a:t>
            </a:r>
            <a:endParaRPr kumimoji="1" lang="ja-JP" altLang="en-US" sz="1400" b="1" i="0" u="none" strike="noStrike" kern="1200" cap="none" spc="0" normalizeH="0" baseline="0" noProof="0" dirty="0">
              <a:ln>
                <a:noFill/>
              </a:ln>
              <a:solidFill>
                <a:prstClr val="black">
                  <a:lumMod val="65000"/>
                  <a:lumOff val="35000"/>
                </a:prstClr>
              </a:solidFill>
              <a:effectLst/>
              <a:uLnTx/>
              <a:uFillTx/>
              <a:latin typeface="Calibri" panose="020F0502020204030204"/>
              <a:ea typeface="游ゴシック" panose="020B0400000000000000" pitchFamily="50" charset="-128"/>
              <a:cs typeface="+mn-cs"/>
            </a:endParaRPr>
          </a:p>
        </p:txBody>
      </p:sp>
      <p:sp>
        <p:nvSpPr>
          <p:cNvPr id="63" name="テキスト ボックス 62"/>
          <p:cNvSpPr txBox="1"/>
          <p:nvPr/>
        </p:nvSpPr>
        <p:spPr>
          <a:xfrm>
            <a:off x="750030" y="6119107"/>
            <a:ext cx="3477561" cy="284693"/>
          </a:xfrm>
          <a:prstGeom prst="rect">
            <a:avLst/>
          </a:prstGeom>
          <a:noFill/>
        </p:spPr>
        <p:txBody>
          <a:bodyPr wrap="square" rtlCol="0">
            <a:spAutoFit/>
          </a:bodyPr>
          <a:lstStyle/>
          <a:p>
            <a:pPr marL="0" marR="0" lvl="0" indent="0" algn="r" defTabSz="457200" rtl="0" eaLnBrk="1" fontAlgn="auto" latinLnBrk="0" hangingPunct="1">
              <a:lnSpc>
                <a:spcPts val="15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lumMod val="65000"/>
                    <a:lumOff val="35000"/>
                  </a:prstClr>
                </a:solidFill>
                <a:effectLst/>
                <a:uLnTx/>
                <a:uFillTx/>
                <a:latin typeface="Calibri" panose="020F0502020204030204"/>
                <a:ea typeface="游ゴシック" panose="020B0400000000000000" pitchFamily="50" charset="-128"/>
                <a:cs typeface="+mn-cs"/>
              </a:rPr>
              <a:t>躍動する地域づくりの推進</a:t>
            </a:r>
            <a:endParaRPr kumimoji="1" lang="ja-JP" altLang="en-US" sz="1400" b="1" i="0" u="none" strike="noStrike" kern="1200" cap="none" spc="0" normalizeH="0" baseline="0" noProof="0" dirty="0">
              <a:ln>
                <a:noFill/>
              </a:ln>
              <a:solidFill>
                <a:prstClr val="black">
                  <a:lumMod val="65000"/>
                  <a:lumOff val="35000"/>
                </a:prstClr>
              </a:solidFill>
              <a:effectLst/>
              <a:uLnTx/>
              <a:uFillTx/>
              <a:latin typeface="Calibri" panose="020F0502020204030204"/>
              <a:ea typeface="游ゴシック" panose="020B0400000000000000" pitchFamily="50" charset="-128"/>
              <a:cs typeface="+mn-cs"/>
            </a:endParaRPr>
          </a:p>
        </p:txBody>
      </p:sp>
      <p:sp>
        <p:nvSpPr>
          <p:cNvPr id="64" name="テキスト ボックス 63"/>
          <p:cNvSpPr txBox="1"/>
          <p:nvPr/>
        </p:nvSpPr>
        <p:spPr>
          <a:xfrm>
            <a:off x="750030" y="6369758"/>
            <a:ext cx="3477561" cy="284693"/>
          </a:xfrm>
          <a:prstGeom prst="rect">
            <a:avLst/>
          </a:prstGeom>
          <a:noFill/>
        </p:spPr>
        <p:txBody>
          <a:bodyPr wrap="square" rtlCol="0">
            <a:spAutoFit/>
          </a:bodyPr>
          <a:lstStyle/>
          <a:p>
            <a:pPr marL="0" marR="0" lvl="0" indent="0" algn="r" defTabSz="457200" rtl="0" eaLnBrk="1" fontAlgn="auto" latinLnBrk="0" hangingPunct="1">
              <a:lnSpc>
                <a:spcPts val="15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lumMod val="65000"/>
                    <a:lumOff val="35000"/>
                  </a:prstClr>
                </a:solidFill>
                <a:effectLst/>
                <a:uLnTx/>
                <a:uFillTx/>
                <a:latin typeface="Calibri" panose="020F0502020204030204"/>
                <a:ea typeface="游ゴシック" panose="020B0400000000000000" pitchFamily="50" charset="-128"/>
                <a:cs typeface="+mn-cs"/>
              </a:rPr>
              <a:t>安心して一生くらせる社会の実現</a:t>
            </a:r>
            <a:endParaRPr kumimoji="1" lang="ja-JP" altLang="en-US" sz="1400" b="1" i="0" u="none" strike="noStrike" kern="1200" cap="none" spc="0" normalizeH="0" baseline="0" noProof="0" dirty="0">
              <a:ln>
                <a:noFill/>
              </a:ln>
              <a:solidFill>
                <a:prstClr val="black">
                  <a:lumMod val="65000"/>
                  <a:lumOff val="35000"/>
                </a:prstClr>
              </a:solidFill>
              <a:effectLst/>
              <a:uLnTx/>
              <a:uFillTx/>
              <a:latin typeface="Calibri" panose="020F0502020204030204"/>
              <a:ea typeface="游ゴシック" panose="020B0400000000000000" pitchFamily="50" charset="-128"/>
              <a:cs typeface="+mn-cs"/>
            </a:endParaRPr>
          </a:p>
        </p:txBody>
      </p:sp>
      <p:sp>
        <p:nvSpPr>
          <p:cNvPr id="45" name="楕円 44"/>
          <p:cNvSpPr/>
          <p:nvPr/>
        </p:nvSpPr>
        <p:spPr>
          <a:xfrm>
            <a:off x="5207480" y="2070776"/>
            <a:ext cx="4607080" cy="4320000"/>
          </a:xfrm>
          <a:prstGeom prst="ellipse">
            <a:avLst/>
          </a:prstGeom>
          <a:solidFill>
            <a:srgbClr val="92D050">
              <a:alpha val="85000"/>
            </a:srgbClr>
          </a:solidFill>
          <a:ln>
            <a:noFill/>
          </a:ln>
          <a:scene3d>
            <a:camera prst="orthographicFront">
              <a:rot lat="17999993" lon="0" rev="0"/>
            </a:camera>
            <a:lightRig rig="threePt" dir="t"/>
          </a:scene3d>
          <a:sp3d>
            <a:bevelT w="720000" h="14400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6" name="正方形/長方形 45"/>
          <p:cNvSpPr/>
          <p:nvPr/>
        </p:nvSpPr>
        <p:spPr>
          <a:xfrm>
            <a:off x="6918289" y="5426259"/>
            <a:ext cx="1210588" cy="707886"/>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4000" b="1" i="0" u="none" strike="noStrike" kern="1200" cap="none" spc="0" normalizeH="0" baseline="0" noProof="0" dirty="0" smtClean="0">
                <a:ln w="0"/>
                <a:solidFill>
                  <a:prstClr val="white"/>
                </a:solidFill>
                <a:effectLst/>
                <a:uLnTx/>
                <a:uFillTx/>
                <a:latin typeface="AR P丸ゴシック体E" panose="020F0900000000000000" pitchFamily="50" charset="-128"/>
                <a:ea typeface="AR P丸ゴシック体E" panose="020F0900000000000000" pitchFamily="50" charset="-128"/>
                <a:cs typeface="Rounded Mgen+ 1c medium" panose="020B0602020203020207" pitchFamily="50" charset="-128"/>
              </a:rPr>
              <a:t>一生</a:t>
            </a:r>
            <a:endParaRPr kumimoji="0" lang="ja-JP" altLang="en-US" sz="4000" b="1" i="0" u="none" strike="noStrike" kern="1200" cap="none" spc="0" normalizeH="0" baseline="0" noProof="0" dirty="0">
              <a:ln w="0"/>
              <a:solidFill>
                <a:prstClr val="white"/>
              </a:solidFill>
              <a:effectLst/>
              <a:uLnTx/>
              <a:uFillTx/>
              <a:latin typeface="AR P丸ゴシック体E" panose="020F0900000000000000" pitchFamily="50" charset="-128"/>
              <a:ea typeface="AR P丸ゴシック体E" panose="020F0900000000000000" pitchFamily="50" charset="-128"/>
              <a:cs typeface="Rounded Mgen+ 1c medium" panose="020B0602020203020207" pitchFamily="50" charset="-128"/>
            </a:endParaRPr>
          </a:p>
        </p:txBody>
      </p:sp>
      <p:grpSp>
        <p:nvGrpSpPr>
          <p:cNvPr id="47" name="グループ化 46"/>
          <p:cNvGrpSpPr/>
          <p:nvPr/>
        </p:nvGrpSpPr>
        <p:grpSpPr>
          <a:xfrm rot="21420938">
            <a:off x="5232214" y="5219979"/>
            <a:ext cx="1211580" cy="981710"/>
            <a:chOff x="5250180" y="5246370"/>
            <a:chExt cx="1211580" cy="981710"/>
          </a:xfrm>
          <a:solidFill>
            <a:srgbClr val="FFFA00"/>
          </a:solidFill>
        </p:grpSpPr>
        <p:sp>
          <p:nvSpPr>
            <p:cNvPr id="48" name="フリーフォーム 47"/>
            <p:cNvSpPr/>
            <p:nvPr/>
          </p:nvSpPr>
          <p:spPr>
            <a:xfrm>
              <a:off x="5382260" y="5407660"/>
              <a:ext cx="1079500" cy="820420"/>
            </a:xfrm>
            <a:custGeom>
              <a:avLst/>
              <a:gdLst>
                <a:gd name="connsiteX0" fmla="*/ 386080 w 1079500"/>
                <a:gd name="connsiteY0" fmla="*/ 0 h 820420"/>
                <a:gd name="connsiteX1" fmla="*/ 561340 w 1079500"/>
                <a:gd name="connsiteY1" fmla="*/ 43180 h 820420"/>
                <a:gd name="connsiteX2" fmla="*/ 683260 w 1079500"/>
                <a:gd name="connsiteY2" fmla="*/ 68580 h 820420"/>
                <a:gd name="connsiteX3" fmla="*/ 828040 w 1079500"/>
                <a:gd name="connsiteY3" fmla="*/ 91440 h 820420"/>
                <a:gd name="connsiteX4" fmla="*/ 957580 w 1079500"/>
                <a:gd name="connsiteY4" fmla="*/ 101600 h 820420"/>
                <a:gd name="connsiteX5" fmla="*/ 1079500 w 1079500"/>
                <a:gd name="connsiteY5" fmla="*/ 106680 h 820420"/>
                <a:gd name="connsiteX6" fmla="*/ 962660 w 1079500"/>
                <a:gd name="connsiteY6" fmla="*/ 820420 h 820420"/>
                <a:gd name="connsiteX7" fmla="*/ 774700 w 1079500"/>
                <a:gd name="connsiteY7" fmla="*/ 815340 h 820420"/>
                <a:gd name="connsiteX8" fmla="*/ 662940 w 1079500"/>
                <a:gd name="connsiteY8" fmla="*/ 807720 h 820420"/>
                <a:gd name="connsiteX9" fmla="*/ 502920 w 1079500"/>
                <a:gd name="connsiteY9" fmla="*/ 779780 h 820420"/>
                <a:gd name="connsiteX10" fmla="*/ 398780 w 1079500"/>
                <a:gd name="connsiteY10" fmla="*/ 749300 h 820420"/>
                <a:gd name="connsiteX11" fmla="*/ 294640 w 1079500"/>
                <a:gd name="connsiteY11" fmla="*/ 721360 h 820420"/>
                <a:gd name="connsiteX12" fmla="*/ 208280 w 1079500"/>
                <a:gd name="connsiteY12" fmla="*/ 690880 h 820420"/>
                <a:gd name="connsiteX13" fmla="*/ 0 w 1079500"/>
                <a:gd name="connsiteY13" fmla="*/ 190500 h 820420"/>
                <a:gd name="connsiteX14" fmla="*/ 386080 w 1079500"/>
                <a:gd name="connsiteY14" fmla="*/ 0 h 820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9500" h="820420">
                  <a:moveTo>
                    <a:pt x="386080" y="0"/>
                  </a:moveTo>
                  <a:lnTo>
                    <a:pt x="561340" y="43180"/>
                  </a:lnTo>
                  <a:lnTo>
                    <a:pt x="683260" y="68580"/>
                  </a:lnTo>
                  <a:lnTo>
                    <a:pt x="828040" y="91440"/>
                  </a:lnTo>
                  <a:lnTo>
                    <a:pt x="957580" y="101600"/>
                  </a:lnTo>
                  <a:lnTo>
                    <a:pt x="1079500" y="106680"/>
                  </a:lnTo>
                  <a:lnTo>
                    <a:pt x="962660" y="820420"/>
                  </a:lnTo>
                  <a:lnTo>
                    <a:pt x="774700" y="815340"/>
                  </a:lnTo>
                  <a:lnTo>
                    <a:pt x="662940" y="807720"/>
                  </a:lnTo>
                  <a:lnTo>
                    <a:pt x="502920" y="779780"/>
                  </a:lnTo>
                  <a:lnTo>
                    <a:pt x="398780" y="749300"/>
                  </a:lnTo>
                  <a:lnTo>
                    <a:pt x="294640" y="721360"/>
                  </a:lnTo>
                  <a:lnTo>
                    <a:pt x="208280" y="690880"/>
                  </a:lnTo>
                  <a:lnTo>
                    <a:pt x="0" y="190500"/>
                  </a:lnTo>
                  <a:lnTo>
                    <a:pt x="38608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9" name="フリーフォーム 48"/>
            <p:cNvSpPr/>
            <p:nvPr/>
          </p:nvSpPr>
          <p:spPr>
            <a:xfrm>
              <a:off x="5250180" y="5246370"/>
              <a:ext cx="520065" cy="670560"/>
            </a:xfrm>
            <a:custGeom>
              <a:avLst/>
              <a:gdLst>
                <a:gd name="connsiteX0" fmla="*/ 520065 w 520065"/>
                <a:gd name="connsiteY0" fmla="*/ 161925 h 670560"/>
                <a:gd name="connsiteX1" fmla="*/ 365760 w 520065"/>
                <a:gd name="connsiteY1" fmla="*/ 125730 h 670560"/>
                <a:gd name="connsiteX2" fmla="*/ 201930 w 520065"/>
                <a:gd name="connsiteY2" fmla="*/ 70485 h 670560"/>
                <a:gd name="connsiteX3" fmla="*/ 83820 w 520065"/>
                <a:gd name="connsiteY3" fmla="*/ 0 h 670560"/>
                <a:gd name="connsiteX4" fmla="*/ 0 w 520065"/>
                <a:gd name="connsiteY4" fmla="*/ 455295 h 670560"/>
                <a:gd name="connsiteX5" fmla="*/ 287655 w 520065"/>
                <a:gd name="connsiteY5" fmla="*/ 670560 h 670560"/>
                <a:gd name="connsiteX6" fmla="*/ 520065 w 520065"/>
                <a:gd name="connsiteY6" fmla="*/ 161925 h 67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0065" h="670560">
                  <a:moveTo>
                    <a:pt x="520065" y="161925"/>
                  </a:moveTo>
                  <a:lnTo>
                    <a:pt x="365760" y="125730"/>
                  </a:lnTo>
                  <a:lnTo>
                    <a:pt x="201930" y="70485"/>
                  </a:lnTo>
                  <a:lnTo>
                    <a:pt x="83820" y="0"/>
                  </a:lnTo>
                  <a:lnTo>
                    <a:pt x="0" y="455295"/>
                  </a:lnTo>
                  <a:lnTo>
                    <a:pt x="287655" y="670560"/>
                  </a:lnTo>
                  <a:lnTo>
                    <a:pt x="520065" y="1619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grpSp>
        <p:nvGrpSpPr>
          <p:cNvPr id="50" name="グループ化 49"/>
          <p:cNvGrpSpPr/>
          <p:nvPr/>
        </p:nvGrpSpPr>
        <p:grpSpPr>
          <a:xfrm>
            <a:off x="4908912" y="260498"/>
            <a:ext cx="4880674" cy="6087951"/>
            <a:chOff x="9880026" y="322794"/>
            <a:chExt cx="4980319" cy="6087951"/>
          </a:xfrm>
          <a:solidFill>
            <a:schemeClr val="accent4"/>
          </a:solidFill>
        </p:grpSpPr>
        <p:grpSp>
          <p:nvGrpSpPr>
            <p:cNvPr id="51" name="グループ化 50"/>
            <p:cNvGrpSpPr/>
            <p:nvPr/>
          </p:nvGrpSpPr>
          <p:grpSpPr>
            <a:xfrm>
              <a:off x="9880026" y="322794"/>
              <a:ext cx="4980319" cy="6087951"/>
              <a:chOff x="8527556" y="195898"/>
              <a:chExt cx="4980319" cy="6087951"/>
            </a:xfrm>
            <a:grpFill/>
          </p:grpSpPr>
          <p:sp>
            <p:nvSpPr>
              <p:cNvPr id="58" name="下カーブ矢印 31"/>
              <p:cNvSpPr/>
              <p:nvPr/>
            </p:nvSpPr>
            <p:spPr>
              <a:xfrm rot="6039293" flipV="1">
                <a:off x="8668278" y="2277175"/>
                <a:ext cx="3865952" cy="4147396"/>
              </a:xfrm>
              <a:custGeom>
                <a:avLst/>
                <a:gdLst>
                  <a:gd name="connsiteX0" fmla="*/ 2674203 w 3080091"/>
                  <a:gd name="connsiteY0" fmla="*/ 2973427 h 2973427"/>
                  <a:gd name="connsiteX1" fmla="*/ 2268316 w 3080091"/>
                  <a:gd name="connsiteY1" fmla="*/ 2973427 h 2973427"/>
                  <a:gd name="connsiteX2" fmla="*/ 2302525 w 3080091"/>
                  <a:gd name="connsiteY2" fmla="*/ 2973427 h 2973427"/>
                  <a:gd name="connsiteX3" fmla="*/ 1151263 w 3080091"/>
                  <a:gd name="connsiteY3" fmla="*/ 0 h 2973427"/>
                  <a:gd name="connsiteX4" fmla="*/ 1894619 w 3080091"/>
                  <a:gd name="connsiteY4" fmla="*/ 0 h 2973427"/>
                  <a:gd name="connsiteX5" fmla="*/ 3045881 w 3080091"/>
                  <a:gd name="connsiteY5" fmla="*/ 2973427 h 2973427"/>
                  <a:gd name="connsiteX6" fmla="*/ 3080091 w 3080091"/>
                  <a:gd name="connsiteY6" fmla="*/ 2973427 h 2973427"/>
                  <a:gd name="connsiteX7" fmla="*/ 2674203 w 3080091"/>
                  <a:gd name="connsiteY7" fmla="*/ 2973427 h 2973427"/>
                  <a:gd name="connsiteX0" fmla="*/ 1522941 w 3080091"/>
                  <a:gd name="connsiteY0" fmla="*/ 159221 h 2973427"/>
                  <a:gd name="connsiteX1" fmla="*/ 743357 w 3080091"/>
                  <a:gd name="connsiteY1" fmla="*/ 2973427 h 2973427"/>
                  <a:gd name="connsiteX2" fmla="*/ 0 w 3080091"/>
                  <a:gd name="connsiteY2" fmla="*/ 2973427 h 2973427"/>
                  <a:gd name="connsiteX3" fmla="*/ 98149 w 3080091"/>
                  <a:gd name="connsiteY3" fmla="*/ 1772082 h 2973427"/>
                  <a:gd name="connsiteX4" fmla="*/ 1522941 w 3080091"/>
                  <a:gd name="connsiteY4" fmla="*/ 159221 h 2973427"/>
                  <a:gd name="connsiteX0" fmla="*/ 1522941 w 3080091"/>
                  <a:gd name="connsiteY0" fmla="*/ 159221 h 2973427"/>
                  <a:gd name="connsiteX1" fmla="*/ 743357 w 3080091"/>
                  <a:gd name="connsiteY1" fmla="*/ 2973427 h 2973427"/>
                  <a:gd name="connsiteX2" fmla="*/ 0 w 3080091"/>
                  <a:gd name="connsiteY2" fmla="*/ 2973427 h 2973427"/>
                  <a:gd name="connsiteX3" fmla="*/ 1151262 w 3080091"/>
                  <a:gd name="connsiteY3" fmla="*/ 0 h 2973427"/>
                  <a:gd name="connsiteX4" fmla="*/ 1894619 w 3080091"/>
                  <a:gd name="connsiteY4" fmla="*/ 0 h 2973427"/>
                  <a:gd name="connsiteX5" fmla="*/ 3045881 w 3080091"/>
                  <a:gd name="connsiteY5" fmla="*/ 2973427 h 2973427"/>
                  <a:gd name="connsiteX6" fmla="*/ 3080091 w 3080091"/>
                  <a:gd name="connsiteY6" fmla="*/ 2973427 h 2973427"/>
                  <a:gd name="connsiteX7" fmla="*/ 2674203 w 3080091"/>
                  <a:gd name="connsiteY7" fmla="*/ 2973427 h 2973427"/>
                  <a:gd name="connsiteX8" fmla="*/ 2268316 w 3080091"/>
                  <a:gd name="connsiteY8" fmla="*/ 2973427 h 2973427"/>
                  <a:gd name="connsiteX9" fmla="*/ 2302525 w 3080091"/>
                  <a:gd name="connsiteY9" fmla="*/ 2973427 h 2973427"/>
                  <a:gd name="connsiteX10" fmla="*/ 1151263 w 3080091"/>
                  <a:gd name="connsiteY10" fmla="*/ 0 h 2973427"/>
                  <a:gd name="connsiteX0" fmla="*/ 2674203 w 3080091"/>
                  <a:gd name="connsiteY0" fmla="*/ 2974000 h 2974362"/>
                  <a:gd name="connsiteX1" fmla="*/ 2268316 w 3080091"/>
                  <a:gd name="connsiteY1" fmla="*/ 2974000 h 2974362"/>
                  <a:gd name="connsiteX2" fmla="*/ 2302525 w 3080091"/>
                  <a:gd name="connsiteY2" fmla="*/ 2974000 h 2974362"/>
                  <a:gd name="connsiteX3" fmla="*/ 1151263 w 3080091"/>
                  <a:gd name="connsiteY3" fmla="*/ 573 h 2974362"/>
                  <a:gd name="connsiteX4" fmla="*/ 1894619 w 3080091"/>
                  <a:gd name="connsiteY4" fmla="*/ 573 h 2974362"/>
                  <a:gd name="connsiteX5" fmla="*/ 3045881 w 3080091"/>
                  <a:gd name="connsiteY5" fmla="*/ 2974000 h 2974362"/>
                  <a:gd name="connsiteX6" fmla="*/ 3080091 w 3080091"/>
                  <a:gd name="connsiteY6" fmla="*/ 2974000 h 2974362"/>
                  <a:gd name="connsiteX7" fmla="*/ 2674203 w 3080091"/>
                  <a:gd name="connsiteY7" fmla="*/ 2974000 h 2974362"/>
                  <a:gd name="connsiteX0" fmla="*/ 1522941 w 3080091"/>
                  <a:gd name="connsiteY0" fmla="*/ 159794 h 2974362"/>
                  <a:gd name="connsiteX1" fmla="*/ 743357 w 3080091"/>
                  <a:gd name="connsiteY1" fmla="*/ 2974000 h 2974362"/>
                  <a:gd name="connsiteX2" fmla="*/ 0 w 3080091"/>
                  <a:gd name="connsiteY2" fmla="*/ 2974000 h 2974362"/>
                  <a:gd name="connsiteX3" fmla="*/ 98149 w 3080091"/>
                  <a:gd name="connsiteY3" fmla="*/ 1772655 h 2974362"/>
                  <a:gd name="connsiteX4" fmla="*/ 1522941 w 3080091"/>
                  <a:gd name="connsiteY4" fmla="*/ 159794 h 2974362"/>
                  <a:gd name="connsiteX0" fmla="*/ 1522941 w 3080091"/>
                  <a:gd name="connsiteY0" fmla="*/ 159794 h 2974362"/>
                  <a:gd name="connsiteX1" fmla="*/ 743357 w 3080091"/>
                  <a:gd name="connsiteY1" fmla="*/ 2974000 h 2974362"/>
                  <a:gd name="connsiteX2" fmla="*/ 167278 w 3080091"/>
                  <a:gd name="connsiteY2" fmla="*/ 2974362 h 2974362"/>
                  <a:gd name="connsiteX3" fmla="*/ 1151262 w 3080091"/>
                  <a:gd name="connsiteY3" fmla="*/ 573 h 2974362"/>
                  <a:gd name="connsiteX4" fmla="*/ 1894619 w 3080091"/>
                  <a:gd name="connsiteY4" fmla="*/ 573 h 2974362"/>
                  <a:gd name="connsiteX5" fmla="*/ 3045881 w 3080091"/>
                  <a:gd name="connsiteY5" fmla="*/ 2974000 h 2974362"/>
                  <a:gd name="connsiteX6" fmla="*/ 3080091 w 3080091"/>
                  <a:gd name="connsiteY6" fmla="*/ 2974000 h 2974362"/>
                  <a:gd name="connsiteX7" fmla="*/ 2674203 w 3080091"/>
                  <a:gd name="connsiteY7" fmla="*/ 2974000 h 2974362"/>
                  <a:gd name="connsiteX8" fmla="*/ 2268316 w 3080091"/>
                  <a:gd name="connsiteY8" fmla="*/ 2974000 h 2974362"/>
                  <a:gd name="connsiteX9" fmla="*/ 2302525 w 3080091"/>
                  <a:gd name="connsiteY9" fmla="*/ 2974000 h 2974362"/>
                  <a:gd name="connsiteX10" fmla="*/ 1151263 w 3080091"/>
                  <a:gd name="connsiteY10" fmla="*/ 573 h 2974362"/>
                  <a:gd name="connsiteX0" fmla="*/ 2592959 w 2998847"/>
                  <a:gd name="connsiteY0" fmla="*/ 2974000 h 2984579"/>
                  <a:gd name="connsiteX1" fmla="*/ 2187072 w 2998847"/>
                  <a:gd name="connsiteY1" fmla="*/ 2974000 h 2984579"/>
                  <a:gd name="connsiteX2" fmla="*/ 2221281 w 2998847"/>
                  <a:gd name="connsiteY2" fmla="*/ 2974000 h 2984579"/>
                  <a:gd name="connsiteX3" fmla="*/ 1070019 w 2998847"/>
                  <a:gd name="connsiteY3" fmla="*/ 573 h 2984579"/>
                  <a:gd name="connsiteX4" fmla="*/ 1813375 w 2998847"/>
                  <a:gd name="connsiteY4" fmla="*/ 573 h 2984579"/>
                  <a:gd name="connsiteX5" fmla="*/ 2964637 w 2998847"/>
                  <a:gd name="connsiteY5" fmla="*/ 2974000 h 2984579"/>
                  <a:gd name="connsiteX6" fmla="*/ 2998847 w 2998847"/>
                  <a:gd name="connsiteY6" fmla="*/ 2974000 h 2984579"/>
                  <a:gd name="connsiteX7" fmla="*/ 2592959 w 2998847"/>
                  <a:gd name="connsiteY7" fmla="*/ 2974000 h 2984579"/>
                  <a:gd name="connsiteX0" fmla="*/ 1441697 w 2998847"/>
                  <a:gd name="connsiteY0" fmla="*/ 159794 h 2984579"/>
                  <a:gd name="connsiteX1" fmla="*/ 662113 w 2998847"/>
                  <a:gd name="connsiteY1" fmla="*/ 2974000 h 2984579"/>
                  <a:gd name="connsiteX2" fmla="*/ 94171 w 2998847"/>
                  <a:gd name="connsiteY2" fmla="*/ 2984579 h 2984579"/>
                  <a:gd name="connsiteX3" fmla="*/ 16905 w 2998847"/>
                  <a:gd name="connsiteY3" fmla="*/ 1772655 h 2984579"/>
                  <a:gd name="connsiteX4" fmla="*/ 1441697 w 2998847"/>
                  <a:gd name="connsiteY4" fmla="*/ 159794 h 2984579"/>
                  <a:gd name="connsiteX0" fmla="*/ 1441697 w 2998847"/>
                  <a:gd name="connsiteY0" fmla="*/ 159794 h 2984579"/>
                  <a:gd name="connsiteX1" fmla="*/ 662113 w 2998847"/>
                  <a:gd name="connsiteY1" fmla="*/ 2974000 h 2984579"/>
                  <a:gd name="connsiteX2" fmla="*/ 86034 w 2998847"/>
                  <a:gd name="connsiteY2" fmla="*/ 2974362 h 2984579"/>
                  <a:gd name="connsiteX3" fmla="*/ 1070018 w 2998847"/>
                  <a:gd name="connsiteY3" fmla="*/ 573 h 2984579"/>
                  <a:gd name="connsiteX4" fmla="*/ 1813375 w 2998847"/>
                  <a:gd name="connsiteY4" fmla="*/ 573 h 2984579"/>
                  <a:gd name="connsiteX5" fmla="*/ 2964637 w 2998847"/>
                  <a:gd name="connsiteY5" fmla="*/ 2974000 h 2984579"/>
                  <a:gd name="connsiteX6" fmla="*/ 2998847 w 2998847"/>
                  <a:gd name="connsiteY6" fmla="*/ 2974000 h 2984579"/>
                  <a:gd name="connsiteX7" fmla="*/ 2592959 w 2998847"/>
                  <a:gd name="connsiteY7" fmla="*/ 2974000 h 2984579"/>
                  <a:gd name="connsiteX8" fmla="*/ 2187072 w 2998847"/>
                  <a:gd name="connsiteY8" fmla="*/ 2974000 h 2984579"/>
                  <a:gd name="connsiteX9" fmla="*/ 2221281 w 2998847"/>
                  <a:gd name="connsiteY9" fmla="*/ 2974000 h 2984579"/>
                  <a:gd name="connsiteX10" fmla="*/ 1070019 w 2998847"/>
                  <a:gd name="connsiteY10" fmla="*/ 573 h 2984579"/>
                  <a:gd name="connsiteX0" fmla="*/ 2519445 w 2925333"/>
                  <a:gd name="connsiteY0" fmla="*/ 2973427 h 2984006"/>
                  <a:gd name="connsiteX1" fmla="*/ 2113558 w 2925333"/>
                  <a:gd name="connsiteY1" fmla="*/ 2973427 h 2984006"/>
                  <a:gd name="connsiteX2" fmla="*/ 2147767 w 2925333"/>
                  <a:gd name="connsiteY2" fmla="*/ 2973427 h 2984006"/>
                  <a:gd name="connsiteX3" fmla="*/ 996505 w 2925333"/>
                  <a:gd name="connsiteY3" fmla="*/ 0 h 2984006"/>
                  <a:gd name="connsiteX4" fmla="*/ 1739861 w 2925333"/>
                  <a:gd name="connsiteY4" fmla="*/ 0 h 2984006"/>
                  <a:gd name="connsiteX5" fmla="*/ 2891123 w 2925333"/>
                  <a:gd name="connsiteY5" fmla="*/ 2973427 h 2984006"/>
                  <a:gd name="connsiteX6" fmla="*/ 2925333 w 2925333"/>
                  <a:gd name="connsiteY6" fmla="*/ 2973427 h 2984006"/>
                  <a:gd name="connsiteX7" fmla="*/ 2519445 w 2925333"/>
                  <a:gd name="connsiteY7" fmla="*/ 2973427 h 2984006"/>
                  <a:gd name="connsiteX0" fmla="*/ 1368183 w 2925333"/>
                  <a:gd name="connsiteY0" fmla="*/ 159221 h 2984006"/>
                  <a:gd name="connsiteX1" fmla="*/ 588599 w 2925333"/>
                  <a:gd name="connsiteY1" fmla="*/ 2973427 h 2984006"/>
                  <a:gd name="connsiteX2" fmla="*/ 20657 w 2925333"/>
                  <a:gd name="connsiteY2" fmla="*/ 2984006 h 2984006"/>
                  <a:gd name="connsiteX3" fmla="*/ 32047 w 2925333"/>
                  <a:gd name="connsiteY3" fmla="*/ 1810014 h 2984006"/>
                  <a:gd name="connsiteX4" fmla="*/ 1368183 w 2925333"/>
                  <a:gd name="connsiteY4" fmla="*/ 159221 h 2984006"/>
                  <a:gd name="connsiteX0" fmla="*/ 1368183 w 2925333"/>
                  <a:gd name="connsiteY0" fmla="*/ 159221 h 2984006"/>
                  <a:gd name="connsiteX1" fmla="*/ 588599 w 2925333"/>
                  <a:gd name="connsiteY1" fmla="*/ 2973427 h 2984006"/>
                  <a:gd name="connsiteX2" fmla="*/ 12520 w 2925333"/>
                  <a:gd name="connsiteY2" fmla="*/ 2973789 h 2984006"/>
                  <a:gd name="connsiteX3" fmla="*/ 996504 w 2925333"/>
                  <a:gd name="connsiteY3" fmla="*/ 0 h 2984006"/>
                  <a:gd name="connsiteX4" fmla="*/ 1739861 w 2925333"/>
                  <a:gd name="connsiteY4" fmla="*/ 0 h 2984006"/>
                  <a:gd name="connsiteX5" fmla="*/ 2891123 w 2925333"/>
                  <a:gd name="connsiteY5" fmla="*/ 2973427 h 2984006"/>
                  <a:gd name="connsiteX6" fmla="*/ 2925333 w 2925333"/>
                  <a:gd name="connsiteY6" fmla="*/ 2973427 h 2984006"/>
                  <a:gd name="connsiteX7" fmla="*/ 2519445 w 2925333"/>
                  <a:gd name="connsiteY7" fmla="*/ 2973427 h 2984006"/>
                  <a:gd name="connsiteX8" fmla="*/ 2113558 w 2925333"/>
                  <a:gd name="connsiteY8" fmla="*/ 2973427 h 2984006"/>
                  <a:gd name="connsiteX9" fmla="*/ 2147767 w 2925333"/>
                  <a:gd name="connsiteY9" fmla="*/ 2973427 h 2984006"/>
                  <a:gd name="connsiteX10" fmla="*/ 996505 w 2925333"/>
                  <a:gd name="connsiteY10" fmla="*/ 0 h 2984006"/>
                  <a:gd name="connsiteX0" fmla="*/ 2506925 w 2912813"/>
                  <a:gd name="connsiteY0" fmla="*/ 2973427 h 2984006"/>
                  <a:gd name="connsiteX1" fmla="*/ 2101038 w 2912813"/>
                  <a:gd name="connsiteY1" fmla="*/ 2973427 h 2984006"/>
                  <a:gd name="connsiteX2" fmla="*/ 2135247 w 2912813"/>
                  <a:gd name="connsiteY2" fmla="*/ 2973427 h 2984006"/>
                  <a:gd name="connsiteX3" fmla="*/ 983985 w 2912813"/>
                  <a:gd name="connsiteY3" fmla="*/ 0 h 2984006"/>
                  <a:gd name="connsiteX4" fmla="*/ 1727341 w 2912813"/>
                  <a:gd name="connsiteY4" fmla="*/ 0 h 2984006"/>
                  <a:gd name="connsiteX5" fmla="*/ 2878603 w 2912813"/>
                  <a:gd name="connsiteY5" fmla="*/ 2973427 h 2984006"/>
                  <a:gd name="connsiteX6" fmla="*/ 2912813 w 2912813"/>
                  <a:gd name="connsiteY6" fmla="*/ 2973427 h 2984006"/>
                  <a:gd name="connsiteX7" fmla="*/ 2506925 w 2912813"/>
                  <a:gd name="connsiteY7" fmla="*/ 2973427 h 2984006"/>
                  <a:gd name="connsiteX0" fmla="*/ 1355663 w 2912813"/>
                  <a:gd name="connsiteY0" fmla="*/ 159221 h 2984006"/>
                  <a:gd name="connsiteX1" fmla="*/ 576079 w 2912813"/>
                  <a:gd name="connsiteY1" fmla="*/ 2973427 h 2984006"/>
                  <a:gd name="connsiteX2" fmla="*/ 8137 w 2912813"/>
                  <a:gd name="connsiteY2" fmla="*/ 2984006 h 2984006"/>
                  <a:gd name="connsiteX3" fmla="*/ 19527 w 2912813"/>
                  <a:gd name="connsiteY3" fmla="*/ 1810014 h 2984006"/>
                  <a:gd name="connsiteX4" fmla="*/ 1355663 w 2912813"/>
                  <a:gd name="connsiteY4" fmla="*/ 159221 h 2984006"/>
                  <a:gd name="connsiteX0" fmla="*/ 1355663 w 2912813"/>
                  <a:gd name="connsiteY0" fmla="*/ 159221 h 2984006"/>
                  <a:gd name="connsiteX1" fmla="*/ 576079 w 2912813"/>
                  <a:gd name="connsiteY1" fmla="*/ 2973427 h 2984006"/>
                  <a:gd name="connsiteX2" fmla="*/ 0 w 2912813"/>
                  <a:gd name="connsiteY2" fmla="*/ 2973789 h 2984006"/>
                  <a:gd name="connsiteX3" fmla="*/ 983984 w 2912813"/>
                  <a:gd name="connsiteY3" fmla="*/ 0 h 2984006"/>
                  <a:gd name="connsiteX4" fmla="*/ 1727341 w 2912813"/>
                  <a:gd name="connsiteY4" fmla="*/ 0 h 2984006"/>
                  <a:gd name="connsiteX5" fmla="*/ 2878603 w 2912813"/>
                  <a:gd name="connsiteY5" fmla="*/ 2973427 h 2984006"/>
                  <a:gd name="connsiteX6" fmla="*/ 2912813 w 2912813"/>
                  <a:gd name="connsiteY6" fmla="*/ 2973427 h 2984006"/>
                  <a:gd name="connsiteX7" fmla="*/ 2506925 w 2912813"/>
                  <a:gd name="connsiteY7" fmla="*/ 2973427 h 2984006"/>
                  <a:gd name="connsiteX8" fmla="*/ 2101038 w 2912813"/>
                  <a:gd name="connsiteY8" fmla="*/ 2973427 h 2984006"/>
                  <a:gd name="connsiteX9" fmla="*/ 2135247 w 2912813"/>
                  <a:gd name="connsiteY9" fmla="*/ 2973427 h 2984006"/>
                  <a:gd name="connsiteX10" fmla="*/ 983985 w 2912813"/>
                  <a:gd name="connsiteY10" fmla="*/ 0 h 2984006"/>
                  <a:gd name="connsiteX0" fmla="*/ 2506925 w 2912813"/>
                  <a:gd name="connsiteY0" fmla="*/ 2973427 h 2984006"/>
                  <a:gd name="connsiteX1" fmla="*/ 2101038 w 2912813"/>
                  <a:gd name="connsiteY1" fmla="*/ 2973427 h 2984006"/>
                  <a:gd name="connsiteX2" fmla="*/ 2135247 w 2912813"/>
                  <a:gd name="connsiteY2" fmla="*/ 2973427 h 2984006"/>
                  <a:gd name="connsiteX3" fmla="*/ 983985 w 2912813"/>
                  <a:gd name="connsiteY3" fmla="*/ 0 h 2984006"/>
                  <a:gd name="connsiteX4" fmla="*/ 1727341 w 2912813"/>
                  <a:gd name="connsiteY4" fmla="*/ 0 h 2984006"/>
                  <a:gd name="connsiteX5" fmla="*/ 2878603 w 2912813"/>
                  <a:gd name="connsiteY5" fmla="*/ 2973427 h 2984006"/>
                  <a:gd name="connsiteX6" fmla="*/ 2912813 w 2912813"/>
                  <a:gd name="connsiteY6" fmla="*/ 2973427 h 2984006"/>
                  <a:gd name="connsiteX7" fmla="*/ 2506925 w 2912813"/>
                  <a:gd name="connsiteY7" fmla="*/ 2973427 h 2984006"/>
                  <a:gd name="connsiteX0" fmla="*/ 1355663 w 2912813"/>
                  <a:gd name="connsiteY0" fmla="*/ 159221 h 2984006"/>
                  <a:gd name="connsiteX1" fmla="*/ 576079 w 2912813"/>
                  <a:gd name="connsiteY1" fmla="*/ 2973427 h 2984006"/>
                  <a:gd name="connsiteX2" fmla="*/ 8137 w 2912813"/>
                  <a:gd name="connsiteY2" fmla="*/ 2984006 h 2984006"/>
                  <a:gd name="connsiteX3" fmla="*/ 66454 w 2912813"/>
                  <a:gd name="connsiteY3" fmla="*/ 1806034 h 2984006"/>
                  <a:gd name="connsiteX4" fmla="*/ 1355663 w 2912813"/>
                  <a:gd name="connsiteY4" fmla="*/ 159221 h 2984006"/>
                  <a:gd name="connsiteX0" fmla="*/ 1355663 w 2912813"/>
                  <a:gd name="connsiteY0" fmla="*/ 159221 h 2984006"/>
                  <a:gd name="connsiteX1" fmla="*/ 576079 w 2912813"/>
                  <a:gd name="connsiteY1" fmla="*/ 2973427 h 2984006"/>
                  <a:gd name="connsiteX2" fmla="*/ 0 w 2912813"/>
                  <a:gd name="connsiteY2" fmla="*/ 2973789 h 2984006"/>
                  <a:gd name="connsiteX3" fmla="*/ 983984 w 2912813"/>
                  <a:gd name="connsiteY3" fmla="*/ 0 h 2984006"/>
                  <a:gd name="connsiteX4" fmla="*/ 1727341 w 2912813"/>
                  <a:gd name="connsiteY4" fmla="*/ 0 h 2984006"/>
                  <a:gd name="connsiteX5" fmla="*/ 2878603 w 2912813"/>
                  <a:gd name="connsiteY5" fmla="*/ 2973427 h 2984006"/>
                  <a:gd name="connsiteX6" fmla="*/ 2912813 w 2912813"/>
                  <a:gd name="connsiteY6" fmla="*/ 2973427 h 2984006"/>
                  <a:gd name="connsiteX7" fmla="*/ 2506925 w 2912813"/>
                  <a:gd name="connsiteY7" fmla="*/ 2973427 h 2984006"/>
                  <a:gd name="connsiteX8" fmla="*/ 2101038 w 2912813"/>
                  <a:gd name="connsiteY8" fmla="*/ 2973427 h 2984006"/>
                  <a:gd name="connsiteX9" fmla="*/ 2135247 w 2912813"/>
                  <a:gd name="connsiteY9" fmla="*/ 2973427 h 2984006"/>
                  <a:gd name="connsiteX10" fmla="*/ 983985 w 2912813"/>
                  <a:gd name="connsiteY10" fmla="*/ 0 h 2984006"/>
                  <a:gd name="connsiteX0" fmla="*/ 2912659 w 3318547"/>
                  <a:gd name="connsiteY0" fmla="*/ 2973427 h 7472085"/>
                  <a:gd name="connsiteX1" fmla="*/ 2506772 w 3318547"/>
                  <a:gd name="connsiteY1" fmla="*/ 2973427 h 7472085"/>
                  <a:gd name="connsiteX2" fmla="*/ 2540981 w 3318547"/>
                  <a:gd name="connsiteY2" fmla="*/ 2973427 h 7472085"/>
                  <a:gd name="connsiteX3" fmla="*/ 1389719 w 3318547"/>
                  <a:gd name="connsiteY3" fmla="*/ 0 h 7472085"/>
                  <a:gd name="connsiteX4" fmla="*/ 2133075 w 3318547"/>
                  <a:gd name="connsiteY4" fmla="*/ 0 h 7472085"/>
                  <a:gd name="connsiteX5" fmla="*/ 3284337 w 3318547"/>
                  <a:gd name="connsiteY5" fmla="*/ 2973427 h 7472085"/>
                  <a:gd name="connsiteX6" fmla="*/ 3318547 w 3318547"/>
                  <a:gd name="connsiteY6" fmla="*/ 2973427 h 7472085"/>
                  <a:gd name="connsiteX7" fmla="*/ 2912659 w 3318547"/>
                  <a:gd name="connsiteY7" fmla="*/ 2973427 h 7472085"/>
                  <a:gd name="connsiteX0" fmla="*/ 1761397 w 3318547"/>
                  <a:gd name="connsiteY0" fmla="*/ 159221 h 7472085"/>
                  <a:gd name="connsiteX1" fmla="*/ 981813 w 3318547"/>
                  <a:gd name="connsiteY1" fmla="*/ 2973427 h 7472085"/>
                  <a:gd name="connsiteX2" fmla="*/ 413871 w 3318547"/>
                  <a:gd name="connsiteY2" fmla="*/ 2984006 h 7472085"/>
                  <a:gd name="connsiteX3" fmla="*/ 472188 w 3318547"/>
                  <a:gd name="connsiteY3" fmla="*/ 1806034 h 7472085"/>
                  <a:gd name="connsiteX4" fmla="*/ 1761397 w 3318547"/>
                  <a:gd name="connsiteY4" fmla="*/ 159221 h 7472085"/>
                  <a:gd name="connsiteX0" fmla="*/ 1761397 w 3318547"/>
                  <a:gd name="connsiteY0" fmla="*/ 159221 h 7472085"/>
                  <a:gd name="connsiteX1" fmla="*/ 981813 w 3318547"/>
                  <a:gd name="connsiteY1" fmla="*/ 2973427 h 7472085"/>
                  <a:gd name="connsiteX2" fmla="*/ 0 w 3318547"/>
                  <a:gd name="connsiteY2" fmla="*/ 7472085 h 7472085"/>
                  <a:gd name="connsiteX3" fmla="*/ 1389718 w 3318547"/>
                  <a:gd name="connsiteY3" fmla="*/ 0 h 7472085"/>
                  <a:gd name="connsiteX4" fmla="*/ 2133075 w 3318547"/>
                  <a:gd name="connsiteY4" fmla="*/ 0 h 7472085"/>
                  <a:gd name="connsiteX5" fmla="*/ 3284337 w 3318547"/>
                  <a:gd name="connsiteY5" fmla="*/ 2973427 h 7472085"/>
                  <a:gd name="connsiteX6" fmla="*/ 3318547 w 3318547"/>
                  <a:gd name="connsiteY6" fmla="*/ 2973427 h 7472085"/>
                  <a:gd name="connsiteX7" fmla="*/ 2912659 w 3318547"/>
                  <a:gd name="connsiteY7" fmla="*/ 2973427 h 7472085"/>
                  <a:gd name="connsiteX8" fmla="*/ 2506772 w 3318547"/>
                  <a:gd name="connsiteY8" fmla="*/ 2973427 h 7472085"/>
                  <a:gd name="connsiteX9" fmla="*/ 2540981 w 3318547"/>
                  <a:gd name="connsiteY9" fmla="*/ 2973427 h 7472085"/>
                  <a:gd name="connsiteX10" fmla="*/ 1389719 w 3318547"/>
                  <a:gd name="connsiteY10" fmla="*/ 0 h 7472085"/>
                  <a:gd name="connsiteX0" fmla="*/ 2912659 w 3318547"/>
                  <a:gd name="connsiteY0" fmla="*/ 2973427 h 7515608"/>
                  <a:gd name="connsiteX1" fmla="*/ 2506772 w 3318547"/>
                  <a:gd name="connsiteY1" fmla="*/ 2973427 h 7515608"/>
                  <a:gd name="connsiteX2" fmla="*/ 2540981 w 3318547"/>
                  <a:gd name="connsiteY2" fmla="*/ 2973427 h 7515608"/>
                  <a:gd name="connsiteX3" fmla="*/ 1389719 w 3318547"/>
                  <a:gd name="connsiteY3" fmla="*/ 0 h 7515608"/>
                  <a:gd name="connsiteX4" fmla="*/ 2133075 w 3318547"/>
                  <a:gd name="connsiteY4" fmla="*/ 0 h 7515608"/>
                  <a:gd name="connsiteX5" fmla="*/ 3284337 w 3318547"/>
                  <a:gd name="connsiteY5" fmla="*/ 2973427 h 7515608"/>
                  <a:gd name="connsiteX6" fmla="*/ 3318547 w 3318547"/>
                  <a:gd name="connsiteY6" fmla="*/ 2973427 h 7515608"/>
                  <a:gd name="connsiteX7" fmla="*/ 2912659 w 3318547"/>
                  <a:gd name="connsiteY7" fmla="*/ 2973427 h 7515608"/>
                  <a:gd name="connsiteX0" fmla="*/ 1761397 w 3318547"/>
                  <a:gd name="connsiteY0" fmla="*/ 159221 h 7515608"/>
                  <a:gd name="connsiteX1" fmla="*/ 981813 w 3318547"/>
                  <a:gd name="connsiteY1" fmla="*/ 2973427 h 7515608"/>
                  <a:gd name="connsiteX2" fmla="*/ 413871 w 3318547"/>
                  <a:gd name="connsiteY2" fmla="*/ 2984006 h 7515608"/>
                  <a:gd name="connsiteX3" fmla="*/ 472188 w 3318547"/>
                  <a:gd name="connsiteY3" fmla="*/ 1806034 h 7515608"/>
                  <a:gd name="connsiteX4" fmla="*/ 1761397 w 3318547"/>
                  <a:gd name="connsiteY4" fmla="*/ 159221 h 7515608"/>
                  <a:gd name="connsiteX0" fmla="*/ 1761397 w 3318547"/>
                  <a:gd name="connsiteY0" fmla="*/ 159221 h 7515608"/>
                  <a:gd name="connsiteX1" fmla="*/ 674219 w 3318547"/>
                  <a:gd name="connsiteY1" fmla="*/ 7515609 h 7515608"/>
                  <a:gd name="connsiteX2" fmla="*/ 0 w 3318547"/>
                  <a:gd name="connsiteY2" fmla="*/ 7472085 h 7515608"/>
                  <a:gd name="connsiteX3" fmla="*/ 1389718 w 3318547"/>
                  <a:gd name="connsiteY3" fmla="*/ 0 h 7515608"/>
                  <a:gd name="connsiteX4" fmla="*/ 2133075 w 3318547"/>
                  <a:gd name="connsiteY4" fmla="*/ 0 h 7515608"/>
                  <a:gd name="connsiteX5" fmla="*/ 3284337 w 3318547"/>
                  <a:gd name="connsiteY5" fmla="*/ 2973427 h 7515608"/>
                  <a:gd name="connsiteX6" fmla="*/ 3318547 w 3318547"/>
                  <a:gd name="connsiteY6" fmla="*/ 2973427 h 7515608"/>
                  <a:gd name="connsiteX7" fmla="*/ 2912659 w 3318547"/>
                  <a:gd name="connsiteY7" fmla="*/ 2973427 h 7515608"/>
                  <a:gd name="connsiteX8" fmla="*/ 2506772 w 3318547"/>
                  <a:gd name="connsiteY8" fmla="*/ 2973427 h 7515608"/>
                  <a:gd name="connsiteX9" fmla="*/ 2540981 w 3318547"/>
                  <a:gd name="connsiteY9" fmla="*/ 2973427 h 7515608"/>
                  <a:gd name="connsiteX10" fmla="*/ 1389719 w 3318547"/>
                  <a:gd name="connsiteY10" fmla="*/ 0 h 7515608"/>
                  <a:gd name="connsiteX0" fmla="*/ 2912659 w 3318547"/>
                  <a:gd name="connsiteY0" fmla="*/ 2973427 h 7515610"/>
                  <a:gd name="connsiteX1" fmla="*/ 2506772 w 3318547"/>
                  <a:gd name="connsiteY1" fmla="*/ 2973427 h 7515610"/>
                  <a:gd name="connsiteX2" fmla="*/ 2540981 w 3318547"/>
                  <a:gd name="connsiteY2" fmla="*/ 2973427 h 7515610"/>
                  <a:gd name="connsiteX3" fmla="*/ 1389719 w 3318547"/>
                  <a:gd name="connsiteY3" fmla="*/ 0 h 7515610"/>
                  <a:gd name="connsiteX4" fmla="*/ 2133075 w 3318547"/>
                  <a:gd name="connsiteY4" fmla="*/ 0 h 7515610"/>
                  <a:gd name="connsiteX5" fmla="*/ 3284337 w 3318547"/>
                  <a:gd name="connsiteY5" fmla="*/ 2973427 h 7515610"/>
                  <a:gd name="connsiteX6" fmla="*/ 3318547 w 3318547"/>
                  <a:gd name="connsiteY6" fmla="*/ 2973427 h 7515610"/>
                  <a:gd name="connsiteX7" fmla="*/ 2912659 w 3318547"/>
                  <a:gd name="connsiteY7" fmla="*/ 2973427 h 7515610"/>
                  <a:gd name="connsiteX0" fmla="*/ 1761397 w 3318547"/>
                  <a:gd name="connsiteY0" fmla="*/ 159221 h 7515610"/>
                  <a:gd name="connsiteX1" fmla="*/ 981813 w 3318547"/>
                  <a:gd name="connsiteY1" fmla="*/ 2973427 h 7515610"/>
                  <a:gd name="connsiteX2" fmla="*/ 413871 w 3318547"/>
                  <a:gd name="connsiteY2" fmla="*/ 2984006 h 7515610"/>
                  <a:gd name="connsiteX3" fmla="*/ 472188 w 3318547"/>
                  <a:gd name="connsiteY3" fmla="*/ 1806034 h 7515610"/>
                  <a:gd name="connsiteX4" fmla="*/ 1761397 w 3318547"/>
                  <a:gd name="connsiteY4" fmla="*/ 159221 h 7515610"/>
                  <a:gd name="connsiteX0" fmla="*/ 1761397 w 3318547"/>
                  <a:gd name="connsiteY0" fmla="*/ 159221 h 7515610"/>
                  <a:gd name="connsiteX1" fmla="*/ 674219 w 3318547"/>
                  <a:gd name="connsiteY1" fmla="*/ 7515609 h 7515610"/>
                  <a:gd name="connsiteX2" fmla="*/ 0 w 3318547"/>
                  <a:gd name="connsiteY2" fmla="*/ 7472085 h 7515610"/>
                  <a:gd name="connsiteX3" fmla="*/ 1389718 w 3318547"/>
                  <a:gd name="connsiteY3" fmla="*/ 0 h 7515610"/>
                  <a:gd name="connsiteX4" fmla="*/ 2133075 w 3318547"/>
                  <a:gd name="connsiteY4" fmla="*/ 0 h 7515610"/>
                  <a:gd name="connsiteX5" fmla="*/ 3284337 w 3318547"/>
                  <a:gd name="connsiteY5" fmla="*/ 2973427 h 7515610"/>
                  <a:gd name="connsiteX6" fmla="*/ 3318547 w 3318547"/>
                  <a:gd name="connsiteY6" fmla="*/ 2973427 h 7515610"/>
                  <a:gd name="connsiteX7" fmla="*/ 2912659 w 3318547"/>
                  <a:gd name="connsiteY7" fmla="*/ 2973427 h 7515610"/>
                  <a:gd name="connsiteX8" fmla="*/ 2506772 w 3318547"/>
                  <a:gd name="connsiteY8" fmla="*/ 2973427 h 7515610"/>
                  <a:gd name="connsiteX9" fmla="*/ 2540981 w 3318547"/>
                  <a:gd name="connsiteY9" fmla="*/ 2973427 h 7515610"/>
                  <a:gd name="connsiteX10" fmla="*/ 1184268 w 3318547"/>
                  <a:gd name="connsiteY10" fmla="*/ 146362 h 7515610"/>
                  <a:gd name="connsiteX0" fmla="*/ 2918723 w 3324611"/>
                  <a:gd name="connsiteY0" fmla="*/ 2973427 h 7522506"/>
                  <a:gd name="connsiteX1" fmla="*/ 2512836 w 3324611"/>
                  <a:gd name="connsiteY1" fmla="*/ 2973427 h 7522506"/>
                  <a:gd name="connsiteX2" fmla="*/ 2547045 w 3324611"/>
                  <a:gd name="connsiteY2" fmla="*/ 2973427 h 7522506"/>
                  <a:gd name="connsiteX3" fmla="*/ 1395783 w 3324611"/>
                  <a:gd name="connsiteY3" fmla="*/ 0 h 7522506"/>
                  <a:gd name="connsiteX4" fmla="*/ 2139139 w 3324611"/>
                  <a:gd name="connsiteY4" fmla="*/ 0 h 7522506"/>
                  <a:gd name="connsiteX5" fmla="*/ 3290401 w 3324611"/>
                  <a:gd name="connsiteY5" fmla="*/ 2973427 h 7522506"/>
                  <a:gd name="connsiteX6" fmla="*/ 3324611 w 3324611"/>
                  <a:gd name="connsiteY6" fmla="*/ 2973427 h 7522506"/>
                  <a:gd name="connsiteX7" fmla="*/ 2918723 w 3324611"/>
                  <a:gd name="connsiteY7" fmla="*/ 2973427 h 7522506"/>
                  <a:gd name="connsiteX0" fmla="*/ 1767461 w 3324611"/>
                  <a:gd name="connsiteY0" fmla="*/ 159221 h 7522506"/>
                  <a:gd name="connsiteX1" fmla="*/ 987877 w 3324611"/>
                  <a:gd name="connsiteY1" fmla="*/ 2973427 h 7522506"/>
                  <a:gd name="connsiteX2" fmla="*/ 0 w 3324611"/>
                  <a:gd name="connsiteY2" fmla="*/ 7522505 h 7522506"/>
                  <a:gd name="connsiteX3" fmla="*/ 478252 w 3324611"/>
                  <a:gd name="connsiteY3" fmla="*/ 1806034 h 7522506"/>
                  <a:gd name="connsiteX4" fmla="*/ 1767461 w 3324611"/>
                  <a:gd name="connsiteY4" fmla="*/ 159221 h 7522506"/>
                  <a:gd name="connsiteX0" fmla="*/ 1767461 w 3324611"/>
                  <a:gd name="connsiteY0" fmla="*/ 159221 h 7522506"/>
                  <a:gd name="connsiteX1" fmla="*/ 680283 w 3324611"/>
                  <a:gd name="connsiteY1" fmla="*/ 7515609 h 7522506"/>
                  <a:gd name="connsiteX2" fmla="*/ 6064 w 3324611"/>
                  <a:gd name="connsiteY2" fmla="*/ 7472085 h 7522506"/>
                  <a:gd name="connsiteX3" fmla="*/ 1395782 w 3324611"/>
                  <a:gd name="connsiteY3" fmla="*/ 0 h 7522506"/>
                  <a:gd name="connsiteX4" fmla="*/ 2139139 w 3324611"/>
                  <a:gd name="connsiteY4" fmla="*/ 0 h 7522506"/>
                  <a:gd name="connsiteX5" fmla="*/ 3290401 w 3324611"/>
                  <a:gd name="connsiteY5" fmla="*/ 2973427 h 7522506"/>
                  <a:gd name="connsiteX6" fmla="*/ 3324611 w 3324611"/>
                  <a:gd name="connsiteY6" fmla="*/ 2973427 h 7522506"/>
                  <a:gd name="connsiteX7" fmla="*/ 2918723 w 3324611"/>
                  <a:gd name="connsiteY7" fmla="*/ 2973427 h 7522506"/>
                  <a:gd name="connsiteX8" fmla="*/ 2512836 w 3324611"/>
                  <a:gd name="connsiteY8" fmla="*/ 2973427 h 7522506"/>
                  <a:gd name="connsiteX9" fmla="*/ 2547045 w 3324611"/>
                  <a:gd name="connsiteY9" fmla="*/ 2973427 h 7522506"/>
                  <a:gd name="connsiteX10" fmla="*/ 1190332 w 3324611"/>
                  <a:gd name="connsiteY10" fmla="*/ 146362 h 7522506"/>
                  <a:gd name="connsiteX0" fmla="*/ 2918723 w 3324611"/>
                  <a:gd name="connsiteY0" fmla="*/ 2973427 h 7522504"/>
                  <a:gd name="connsiteX1" fmla="*/ 2512836 w 3324611"/>
                  <a:gd name="connsiteY1" fmla="*/ 2973427 h 7522504"/>
                  <a:gd name="connsiteX2" fmla="*/ 2547045 w 3324611"/>
                  <a:gd name="connsiteY2" fmla="*/ 2973427 h 7522504"/>
                  <a:gd name="connsiteX3" fmla="*/ 1395783 w 3324611"/>
                  <a:gd name="connsiteY3" fmla="*/ 0 h 7522504"/>
                  <a:gd name="connsiteX4" fmla="*/ 2139139 w 3324611"/>
                  <a:gd name="connsiteY4" fmla="*/ 0 h 7522504"/>
                  <a:gd name="connsiteX5" fmla="*/ 3290401 w 3324611"/>
                  <a:gd name="connsiteY5" fmla="*/ 2973427 h 7522504"/>
                  <a:gd name="connsiteX6" fmla="*/ 3324611 w 3324611"/>
                  <a:gd name="connsiteY6" fmla="*/ 2973427 h 7522504"/>
                  <a:gd name="connsiteX7" fmla="*/ 2918723 w 3324611"/>
                  <a:gd name="connsiteY7" fmla="*/ 2973427 h 7522504"/>
                  <a:gd name="connsiteX0" fmla="*/ 1767461 w 3324611"/>
                  <a:gd name="connsiteY0" fmla="*/ 159221 h 7522504"/>
                  <a:gd name="connsiteX1" fmla="*/ 689361 w 3324611"/>
                  <a:gd name="connsiteY1" fmla="*/ 7518298 h 7522504"/>
                  <a:gd name="connsiteX2" fmla="*/ 0 w 3324611"/>
                  <a:gd name="connsiteY2" fmla="*/ 7522505 h 7522504"/>
                  <a:gd name="connsiteX3" fmla="*/ 478252 w 3324611"/>
                  <a:gd name="connsiteY3" fmla="*/ 1806034 h 7522504"/>
                  <a:gd name="connsiteX4" fmla="*/ 1767461 w 3324611"/>
                  <a:gd name="connsiteY4" fmla="*/ 159221 h 7522504"/>
                  <a:gd name="connsiteX0" fmla="*/ 1767461 w 3324611"/>
                  <a:gd name="connsiteY0" fmla="*/ 159221 h 7522504"/>
                  <a:gd name="connsiteX1" fmla="*/ 680283 w 3324611"/>
                  <a:gd name="connsiteY1" fmla="*/ 7515609 h 7522504"/>
                  <a:gd name="connsiteX2" fmla="*/ 6064 w 3324611"/>
                  <a:gd name="connsiteY2" fmla="*/ 7472085 h 7522504"/>
                  <a:gd name="connsiteX3" fmla="*/ 1395782 w 3324611"/>
                  <a:gd name="connsiteY3" fmla="*/ 0 h 7522504"/>
                  <a:gd name="connsiteX4" fmla="*/ 2139139 w 3324611"/>
                  <a:gd name="connsiteY4" fmla="*/ 0 h 7522504"/>
                  <a:gd name="connsiteX5" fmla="*/ 3290401 w 3324611"/>
                  <a:gd name="connsiteY5" fmla="*/ 2973427 h 7522504"/>
                  <a:gd name="connsiteX6" fmla="*/ 3324611 w 3324611"/>
                  <a:gd name="connsiteY6" fmla="*/ 2973427 h 7522504"/>
                  <a:gd name="connsiteX7" fmla="*/ 2918723 w 3324611"/>
                  <a:gd name="connsiteY7" fmla="*/ 2973427 h 7522504"/>
                  <a:gd name="connsiteX8" fmla="*/ 2512836 w 3324611"/>
                  <a:gd name="connsiteY8" fmla="*/ 2973427 h 7522504"/>
                  <a:gd name="connsiteX9" fmla="*/ 2547045 w 3324611"/>
                  <a:gd name="connsiteY9" fmla="*/ 2973427 h 7522504"/>
                  <a:gd name="connsiteX10" fmla="*/ 1190332 w 3324611"/>
                  <a:gd name="connsiteY10" fmla="*/ 146362 h 7522504"/>
                  <a:gd name="connsiteX0" fmla="*/ 2918723 w 3324611"/>
                  <a:gd name="connsiteY0" fmla="*/ 2973427 h 7522506"/>
                  <a:gd name="connsiteX1" fmla="*/ 2512836 w 3324611"/>
                  <a:gd name="connsiteY1" fmla="*/ 2973427 h 7522506"/>
                  <a:gd name="connsiteX2" fmla="*/ 2547045 w 3324611"/>
                  <a:gd name="connsiteY2" fmla="*/ 2973427 h 7522506"/>
                  <a:gd name="connsiteX3" fmla="*/ 1395783 w 3324611"/>
                  <a:gd name="connsiteY3" fmla="*/ 0 h 7522506"/>
                  <a:gd name="connsiteX4" fmla="*/ 2139139 w 3324611"/>
                  <a:gd name="connsiteY4" fmla="*/ 0 h 7522506"/>
                  <a:gd name="connsiteX5" fmla="*/ 3290401 w 3324611"/>
                  <a:gd name="connsiteY5" fmla="*/ 2973427 h 7522506"/>
                  <a:gd name="connsiteX6" fmla="*/ 3324611 w 3324611"/>
                  <a:gd name="connsiteY6" fmla="*/ 2973427 h 7522506"/>
                  <a:gd name="connsiteX7" fmla="*/ 2918723 w 3324611"/>
                  <a:gd name="connsiteY7" fmla="*/ 2973427 h 7522506"/>
                  <a:gd name="connsiteX0" fmla="*/ 1767461 w 3324611"/>
                  <a:gd name="connsiteY0" fmla="*/ 159221 h 7522506"/>
                  <a:gd name="connsiteX1" fmla="*/ 689361 w 3324611"/>
                  <a:gd name="connsiteY1" fmla="*/ 7518298 h 7522506"/>
                  <a:gd name="connsiteX2" fmla="*/ 0 w 3324611"/>
                  <a:gd name="connsiteY2" fmla="*/ 7522505 h 7522506"/>
                  <a:gd name="connsiteX3" fmla="*/ 451468 w 3324611"/>
                  <a:gd name="connsiteY3" fmla="*/ 2108960 h 7522506"/>
                  <a:gd name="connsiteX4" fmla="*/ 1767461 w 3324611"/>
                  <a:gd name="connsiteY4" fmla="*/ 159221 h 7522506"/>
                  <a:gd name="connsiteX0" fmla="*/ 1767461 w 3324611"/>
                  <a:gd name="connsiteY0" fmla="*/ 159221 h 7522506"/>
                  <a:gd name="connsiteX1" fmla="*/ 680283 w 3324611"/>
                  <a:gd name="connsiteY1" fmla="*/ 7515609 h 7522506"/>
                  <a:gd name="connsiteX2" fmla="*/ 6064 w 3324611"/>
                  <a:gd name="connsiteY2" fmla="*/ 7472085 h 7522506"/>
                  <a:gd name="connsiteX3" fmla="*/ 1395782 w 3324611"/>
                  <a:gd name="connsiteY3" fmla="*/ 0 h 7522506"/>
                  <a:gd name="connsiteX4" fmla="*/ 2139139 w 3324611"/>
                  <a:gd name="connsiteY4" fmla="*/ 0 h 7522506"/>
                  <a:gd name="connsiteX5" fmla="*/ 3290401 w 3324611"/>
                  <a:gd name="connsiteY5" fmla="*/ 2973427 h 7522506"/>
                  <a:gd name="connsiteX6" fmla="*/ 3324611 w 3324611"/>
                  <a:gd name="connsiteY6" fmla="*/ 2973427 h 7522506"/>
                  <a:gd name="connsiteX7" fmla="*/ 2918723 w 3324611"/>
                  <a:gd name="connsiteY7" fmla="*/ 2973427 h 7522506"/>
                  <a:gd name="connsiteX8" fmla="*/ 2512836 w 3324611"/>
                  <a:gd name="connsiteY8" fmla="*/ 2973427 h 7522506"/>
                  <a:gd name="connsiteX9" fmla="*/ 2547045 w 3324611"/>
                  <a:gd name="connsiteY9" fmla="*/ 2973427 h 7522506"/>
                  <a:gd name="connsiteX10" fmla="*/ 1190332 w 3324611"/>
                  <a:gd name="connsiteY10" fmla="*/ 146362 h 7522506"/>
                  <a:gd name="connsiteX0" fmla="*/ 2918723 w 3324611"/>
                  <a:gd name="connsiteY0" fmla="*/ 2973427 h 7522504"/>
                  <a:gd name="connsiteX1" fmla="*/ 2512836 w 3324611"/>
                  <a:gd name="connsiteY1" fmla="*/ 2973427 h 7522504"/>
                  <a:gd name="connsiteX2" fmla="*/ 2547045 w 3324611"/>
                  <a:gd name="connsiteY2" fmla="*/ 2973427 h 7522504"/>
                  <a:gd name="connsiteX3" fmla="*/ 1395783 w 3324611"/>
                  <a:gd name="connsiteY3" fmla="*/ 0 h 7522504"/>
                  <a:gd name="connsiteX4" fmla="*/ 2139139 w 3324611"/>
                  <a:gd name="connsiteY4" fmla="*/ 0 h 7522504"/>
                  <a:gd name="connsiteX5" fmla="*/ 3290401 w 3324611"/>
                  <a:gd name="connsiteY5" fmla="*/ 2973427 h 7522504"/>
                  <a:gd name="connsiteX6" fmla="*/ 3324611 w 3324611"/>
                  <a:gd name="connsiteY6" fmla="*/ 2973427 h 7522504"/>
                  <a:gd name="connsiteX7" fmla="*/ 2918723 w 3324611"/>
                  <a:gd name="connsiteY7" fmla="*/ 2973427 h 7522504"/>
                  <a:gd name="connsiteX0" fmla="*/ 1767461 w 3324611"/>
                  <a:gd name="connsiteY0" fmla="*/ 159221 h 7522504"/>
                  <a:gd name="connsiteX1" fmla="*/ 689361 w 3324611"/>
                  <a:gd name="connsiteY1" fmla="*/ 7518298 h 7522504"/>
                  <a:gd name="connsiteX2" fmla="*/ 0 w 3324611"/>
                  <a:gd name="connsiteY2" fmla="*/ 7522505 h 7522504"/>
                  <a:gd name="connsiteX3" fmla="*/ 451468 w 3324611"/>
                  <a:gd name="connsiteY3" fmla="*/ 2108960 h 7522504"/>
                  <a:gd name="connsiteX4" fmla="*/ 1767461 w 3324611"/>
                  <a:gd name="connsiteY4" fmla="*/ 159221 h 7522504"/>
                  <a:gd name="connsiteX0" fmla="*/ 1767461 w 3324611"/>
                  <a:gd name="connsiteY0" fmla="*/ 159221 h 7522504"/>
                  <a:gd name="connsiteX1" fmla="*/ 680283 w 3324611"/>
                  <a:gd name="connsiteY1" fmla="*/ 7515609 h 7522504"/>
                  <a:gd name="connsiteX2" fmla="*/ 6064 w 3324611"/>
                  <a:gd name="connsiteY2" fmla="*/ 7472085 h 7522504"/>
                  <a:gd name="connsiteX3" fmla="*/ 1395782 w 3324611"/>
                  <a:gd name="connsiteY3" fmla="*/ 0 h 7522504"/>
                  <a:gd name="connsiteX4" fmla="*/ 2139139 w 3324611"/>
                  <a:gd name="connsiteY4" fmla="*/ 0 h 7522504"/>
                  <a:gd name="connsiteX5" fmla="*/ 3290401 w 3324611"/>
                  <a:gd name="connsiteY5" fmla="*/ 2973427 h 7522504"/>
                  <a:gd name="connsiteX6" fmla="*/ 3324611 w 3324611"/>
                  <a:gd name="connsiteY6" fmla="*/ 2973427 h 7522504"/>
                  <a:gd name="connsiteX7" fmla="*/ 2918723 w 3324611"/>
                  <a:gd name="connsiteY7" fmla="*/ 2973427 h 7522504"/>
                  <a:gd name="connsiteX8" fmla="*/ 2512836 w 3324611"/>
                  <a:gd name="connsiteY8" fmla="*/ 2973427 h 7522504"/>
                  <a:gd name="connsiteX9" fmla="*/ 2547045 w 3324611"/>
                  <a:gd name="connsiteY9" fmla="*/ 2973427 h 7522504"/>
                  <a:gd name="connsiteX10" fmla="*/ 1190332 w 3324611"/>
                  <a:gd name="connsiteY10" fmla="*/ 146362 h 7522504"/>
                  <a:gd name="connsiteX0" fmla="*/ 2918723 w 3324611"/>
                  <a:gd name="connsiteY0" fmla="*/ 2973427 h 7522506"/>
                  <a:gd name="connsiteX1" fmla="*/ 2512836 w 3324611"/>
                  <a:gd name="connsiteY1" fmla="*/ 2973427 h 7522506"/>
                  <a:gd name="connsiteX2" fmla="*/ 2547045 w 3324611"/>
                  <a:gd name="connsiteY2" fmla="*/ 2973427 h 7522506"/>
                  <a:gd name="connsiteX3" fmla="*/ 1395783 w 3324611"/>
                  <a:gd name="connsiteY3" fmla="*/ 0 h 7522506"/>
                  <a:gd name="connsiteX4" fmla="*/ 2139139 w 3324611"/>
                  <a:gd name="connsiteY4" fmla="*/ 0 h 7522506"/>
                  <a:gd name="connsiteX5" fmla="*/ 3290401 w 3324611"/>
                  <a:gd name="connsiteY5" fmla="*/ 2973427 h 7522506"/>
                  <a:gd name="connsiteX6" fmla="*/ 3324611 w 3324611"/>
                  <a:gd name="connsiteY6" fmla="*/ 2973427 h 7522506"/>
                  <a:gd name="connsiteX7" fmla="*/ 2918723 w 3324611"/>
                  <a:gd name="connsiteY7" fmla="*/ 2973427 h 7522506"/>
                  <a:gd name="connsiteX0" fmla="*/ 1767461 w 3324611"/>
                  <a:gd name="connsiteY0" fmla="*/ 159221 h 7522506"/>
                  <a:gd name="connsiteX1" fmla="*/ 689361 w 3324611"/>
                  <a:gd name="connsiteY1" fmla="*/ 7518298 h 7522506"/>
                  <a:gd name="connsiteX2" fmla="*/ 0 w 3324611"/>
                  <a:gd name="connsiteY2" fmla="*/ 7522505 h 7522506"/>
                  <a:gd name="connsiteX3" fmla="*/ 476992 w 3324611"/>
                  <a:gd name="connsiteY3" fmla="*/ 2131326 h 7522506"/>
                  <a:gd name="connsiteX4" fmla="*/ 1767461 w 3324611"/>
                  <a:gd name="connsiteY4" fmla="*/ 159221 h 7522506"/>
                  <a:gd name="connsiteX0" fmla="*/ 1767461 w 3324611"/>
                  <a:gd name="connsiteY0" fmla="*/ 159221 h 7522506"/>
                  <a:gd name="connsiteX1" fmla="*/ 680283 w 3324611"/>
                  <a:gd name="connsiteY1" fmla="*/ 7515609 h 7522506"/>
                  <a:gd name="connsiteX2" fmla="*/ 6064 w 3324611"/>
                  <a:gd name="connsiteY2" fmla="*/ 7472085 h 7522506"/>
                  <a:gd name="connsiteX3" fmla="*/ 1395782 w 3324611"/>
                  <a:gd name="connsiteY3" fmla="*/ 0 h 7522506"/>
                  <a:gd name="connsiteX4" fmla="*/ 2139139 w 3324611"/>
                  <a:gd name="connsiteY4" fmla="*/ 0 h 7522506"/>
                  <a:gd name="connsiteX5" fmla="*/ 3290401 w 3324611"/>
                  <a:gd name="connsiteY5" fmla="*/ 2973427 h 7522506"/>
                  <a:gd name="connsiteX6" fmla="*/ 3324611 w 3324611"/>
                  <a:gd name="connsiteY6" fmla="*/ 2973427 h 7522506"/>
                  <a:gd name="connsiteX7" fmla="*/ 2918723 w 3324611"/>
                  <a:gd name="connsiteY7" fmla="*/ 2973427 h 7522506"/>
                  <a:gd name="connsiteX8" fmla="*/ 2512836 w 3324611"/>
                  <a:gd name="connsiteY8" fmla="*/ 2973427 h 7522506"/>
                  <a:gd name="connsiteX9" fmla="*/ 2547045 w 3324611"/>
                  <a:gd name="connsiteY9" fmla="*/ 2973427 h 7522506"/>
                  <a:gd name="connsiteX10" fmla="*/ 1190332 w 3324611"/>
                  <a:gd name="connsiteY10" fmla="*/ 146362 h 7522506"/>
                  <a:gd name="connsiteX0" fmla="*/ 2918723 w 3324611"/>
                  <a:gd name="connsiteY0" fmla="*/ 2973427 h 7522504"/>
                  <a:gd name="connsiteX1" fmla="*/ 2512836 w 3324611"/>
                  <a:gd name="connsiteY1" fmla="*/ 2973427 h 7522504"/>
                  <a:gd name="connsiteX2" fmla="*/ 2547045 w 3324611"/>
                  <a:gd name="connsiteY2" fmla="*/ 2973427 h 7522504"/>
                  <a:gd name="connsiteX3" fmla="*/ 1395783 w 3324611"/>
                  <a:gd name="connsiteY3" fmla="*/ 0 h 7522504"/>
                  <a:gd name="connsiteX4" fmla="*/ 2139139 w 3324611"/>
                  <a:gd name="connsiteY4" fmla="*/ 0 h 7522504"/>
                  <a:gd name="connsiteX5" fmla="*/ 3290401 w 3324611"/>
                  <a:gd name="connsiteY5" fmla="*/ 2973427 h 7522504"/>
                  <a:gd name="connsiteX6" fmla="*/ 3324611 w 3324611"/>
                  <a:gd name="connsiteY6" fmla="*/ 2973427 h 7522504"/>
                  <a:gd name="connsiteX7" fmla="*/ 2918723 w 3324611"/>
                  <a:gd name="connsiteY7" fmla="*/ 2973427 h 7522504"/>
                  <a:gd name="connsiteX0" fmla="*/ 1767461 w 3324611"/>
                  <a:gd name="connsiteY0" fmla="*/ 159221 h 7522504"/>
                  <a:gd name="connsiteX1" fmla="*/ 689361 w 3324611"/>
                  <a:gd name="connsiteY1" fmla="*/ 7518298 h 7522504"/>
                  <a:gd name="connsiteX2" fmla="*/ 0 w 3324611"/>
                  <a:gd name="connsiteY2" fmla="*/ 7522505 h 7522504"/>
                  <a:gd name="connsiteX3" fmla="*/ 476992 w 3324611"/>
                  <a:gd name="connsiteY3" fmla="*/ 2131326 h 7522504"/>
                  <a:gd name="connsiteX4" fmla="*/ 1767461 w 3324611"/>
                  <a:gd name="connsiteY4" fmla="*/ 159221 h 7522504"/>
                  <a:gd name="connsiteX0" fmla="*/ 1767461 w 3324611"/>
                  <a:gd name="connsiteY0" fmla="*/ 159221 h 7522504"/>
                  <a:gd name="connsiteX1" fmla="*/ 680283 w 3324611"/>
                  <a:gd name="connsiteY1" fmla="*/ 7515609 h 7522504"/>
                  <a:gd name="connsiteX2" fmla="*/ 6064 w 3324611"/>
                  <a:gd name="connsiteY2" fmla="*/ 7472085 h 7522504"/>
                  <a:gd name="connsiteX3" fmla="*/ 1395782 w 3324611"/>
                  <a:gd name="connsiteY3" fmla="*/ 0 h 7522504"/>
                  <a:gd name="connsiteX4" fmla="*/ 2139139 w 3324611"/>
                  <a:gd name="connsiteY4" fmla="*/ 0 h 7522504"/>
                  <a:gd name="connsiteX5" fmla="*/ 3290401 w 3324611"/>
                  <a:gd name="connsiteY5" fmla="*/ 2973427 h 7522504"/>
                  <a:gd name="connsiteX6" fmla="*/ 3324611 w 3324611"/>
                  <a:gd name="connsiteY6" fmla="*/ 2973427 h 7522504"/>
                  <a:gd name="connsiteX7" fmla="*/ 2918723 w 3324611"/>
                  <a:gd name="connsiteY7" fmla="*/ 2973427 h 7522504"/>
                  <a:gd name="connsiteX8" fmla="*/ 2512836 w 3324611"/>
                  <a:gd name="connsiteY8" fmla="*/ 2973427 h 7522504"/>
                  <a:gd name="connsiteX9" fmla="*/ 2547045 w 3324611"/>
                  <a:gd name="connsiteY9" fmla="*/ 2973427 h 7522504"/>
                  <a:gd name="connsiteX10" fmla="*/ 1190332 w 3324611"/>
                  <a:gd name="connsiteY10" fmla="*/ 146362 h 7522504"/>
                  <a:gd name="connsiteX0" fmla="*/ 2918723 w 3324611"/>
                  <a:gd name="connsiteY0" fmla="*/ 2973427 h 7522506"/>
                  <a:gd name="connsiteX1" fmla="*/ 2512836 w 3324611"/>
                  <a:gd name="connsiteY1" fmla="*/ 2973427 h 7522506"/>
                  <a:gd name="connsiteX2" fmla="*/ 2547045 w 3324611"/>
                  <a:gd name="connsiteY2" fmla="*/ 2973427 h 7522506"/>
                  <a:gd name="connsiteX3" fmla="*/ 1395783 w 3324611"/>
                  <a:gd name="connsiteY3" fmla="*/ 0 h 7522506"/>
                  <a:gd name="connsiteX4" fmla="*/ 2139139 w 3324611"/>
                  <a:gd name="connsiteY4" fmla="*/ 0 h 7522506"/>
                  <a:gd name="connsiteX5" fmla="*/ 3290401 w 3324611"/>
                  <a:gd name="connsiteY5" fmla="*/ 2973427 h 7522506"/>
                  <a:gd name="connsiteX6" fmla="*/ 3324611 w 3324611"/>
                  <a:gd name="connsiteY6" fmla="*/ 2973427 h 7522506"/>
                  <a:gd name="connsiteX7" fmla="*/ 2918723 w 3324611"/>
                  <a:gd name="connsiteY7" fmla="*/ 2973427 h 7522506"/>
                  <a:gd name="connsiteX0" fmla="*/ 1767461 w 3324611"/>
                  <a:gd name="connsiteY0" fmla="*/ 159221 h 7522506"/>
                  <a:gd name="connsiteX1" fmla="*/ 689361 w 3324611"/>
                  <a:gd name="connsiteY1" fmla="*/ 7518298 h 7522506"/>
                  <a:gd name="connsiteX2" fmla="*/ 0 w 3324611"/>
                  <a:gd name="connsiteY2" fmla="*/ 7522505 h 7522506"/>
                  <a:gd name="connsiteX3" fmla="*/ 394298 w 3324611"/>
                  <a:gd name="connsiteY3" fmla="*/ 3217046 h 7522506"/>
                  <a:gd name="connsiteX4" fmla="*/ 1767461 w 3324611"/>
                  <a:gd name="connsiteY4" fmla="*/ 159221 h 7522506"/>
                  <a:gd name="connsiteX0" fmla="*/ 1767461 w 3324611"/>
                  <a:gd name="connsiteY0" fmla="*/ 159221 h 7522506"/>
                  <a:gd name="connsiteX1" fmla="*/ 680283 w 3324611"/>
                  <a:gd name="connsiteY1" fmla="*/ 7515609 h 7522506"/>
                  <a:gd name="connsiteX2" fmla="*/ 6064 w 3324611"/>
                  <a:gd name="connsiteY2" fmla="*/ 7472085 h 7522506"/>
                  <a:gd name="connsiteX3" fmla="*/ 1395782 w 3324611"/>
                  <a:gd name="connsiteY3" fmla="*/ 0 h 7522506"/>
                  <a:gd name="connsiteX4" fmla="*/ 2139139 w 3324611"/>
                  <a:gd name="connsiteY4" fmla="*/ 0 h 7522506"/>
                  <a:gd name="connsiteX5" fmla="*/ 3290401 w 3324611"/>
                  <a:gd name="connsiteY5" fmla="*/ 2973427 h 7522506"/>
                  <a:gd name="connsiteX6" fmla="*/ 3324611 w 3324611"/>
                  <a:gd name="connsiteY6" fmla="*/ 2973427 h 7522506"/>
                  <a:gd name="connsiteX7" fmla="*/ 2918723 w 3324611"/>
                  <a:gd name="connsiteY7" fmla="*/ 2973427 h 7522506"/>
                  <a:gd name="connsiteX8" fmla="*/ 2512836 w 3324611"/>
                  <a:gd name="connsiteY8" fmla="*/ 2973427 h 7522506"/>
                  <a:gd name="connsiteX9" fmla="*/ 2547045 w 3324611"/>
                  <a:gd name="connsiteY9" fmla="*/ 2973427 h 7522506"/>
                  <a:gd name="connsiteX10" fmla="*/ 1190332 w 3324611"/>
                  <a:gd name="connsiteY10" fmla="*/ 146362 h 7522506"/>
                  <a:gd name="connsiteX0" fmla="*/ 2918723 w 3324611"/>
                  <a:gd name="connsiteY0" fmla="*/ 3019203 h 7568280"/>
                  <a:gd name="connsiteX1" fmla="*/ 2512836 w 3324611"/>
                  <a:gd name="connsiteY1" fmla="*/ 3019203 h 7568280"/>
                  <a:gd name="connsiteX2" fmla="*/ 2547045 w 3324611"/>
                  <a:gd name="connsiteY2" fmla="*/ 3019203 h 7568280"/>
                  <a:gd name="connsiteX3" fmla="*/ 1395783 w 3324611"/>
                  <a:gd name="connsiteY3" fmla="*/ 45776 h 7568280"/>
                  <a:gd name="connsiteX4" fmla="*/ 2139139 w 3324611"/>
                  <a:gd name="connsiteY4" fmla="*/ 45776 h 7568280"/>
                  <a:gd name="connsiteX5" fmla="*/ 3290401 w 3324611"/>
                  <a:gd name="connsiteY5" fmla="*/ 3019203 h 7568280"/>
                  <a:gd name="connsiteX6" fmla="*/ 3324611 w 3324611"/>
                  <a:gd name="connsiteY6" fmla="*/ 3019203 h 7568280"/>
                  <a:gd name="connsiteX7" fmla="*/ 2918723 w 3324611"/>
                  <a:gd name="connsiteY7" fmla="*/ 3019203 h 7568280"/>
                  <a:gd name="connsiteX0" fmla="*/ 1767461 w 3324611"/>
                  <a:gd name="connsiteY0" fmla="*/ 204997 h 7568280"/>
                  <a:gd name="connsiteX1" fmla="*/ 689361 w 3324611"/>
                  <a:gd name="connsiteY1" fmla="*/ 7564074 h 7568280"/>
                  <a:gd name="connsiteX2" fmla="*/ 0 w 3324611"/>
                  <a:gd name="connsiteY2" fmla="*/ 7568281 h 7568280"/>
                  <a:gd name="connsiteX3" fmla="*/ 394298 w 3324611"/>
                  <a:gd name="connsiteY3" fmla="*/ 3262822 h 7568280"/>
                  <a:gd name="connsiteX4" fmla="*/ 1767461 w 3324611"/>
                  <a:gd name="connsiteY4" fmla="*/ 204997 h 7568280"/>
                  <a:gd name="connsiteX0" fmla="*/ 1767461 w 3324611"/>
                  <a:gd name="connsiteY0" fmla="*/ 204997 h 7568280"/>
                  <a:gd name="connsiteX1" fmla="*/ 680283 w 3324611"/>
                  <a:gd name="connsiteY1" fmla="*/ 7561385 h 7568280"/>
                  <a:gd name="connsiteX2" fmla="*/ 6064 w 3324611"/>
                  <a:gd name="connsiteY2" fmla="*/ 7517861 h 7568280"/>
                  <a:gd name="connsiteX3" fmla="*/ 1395782 w 3324611"/>
                  <a:gd name="connsiteY3" fmla="*/ 45776 h 7568280"/>
                  <a:gd name="connsiteX4" fmla="*/ 2139139 w 3324611"/>
                  <a:gd name="connsiteY4" fmla="*/ 45776 h 7568280"/>
                  <a:gd name="connsiteX5" fmla="*/ 3290401 w 3324611"/>
                  <a:gd name="connsiteY5" fmla="*/ 3019203 h 7568280"/>
                  <a:gd name="connsiteX6" fmla="*/ 3324611 w 3324611"/>
                  <a:gd name="connsiteY6" fmla="*/ 3019203 h 7568280"/>
                  <a:gd name="connsiteX7" fmla="*/ 2918723 w 3324611"/>
                  <a:gd name="connsiteY7" fmla="*/ 3019203 h 7568280"/>
                  <a:gd name="connsiteX8" fmla="*/ 2512836 w 3324611"/>
                  <a:gd name="connsiteY8" fmla="*/ 3019203 h 7568280"/>
                  <a:gd name="connsiteX9" fmla="*/ 2547045 w 3324611"/>
                  <a:gd name="connsiteY9" fmla="*/ 3019203 h 7568280"/>
                  <a:gd name="connsiteX10" fmla="*/ 1190332 w 3324611"/>
                  <a:gd name="connsiteY10" fmla="*/ 192138 h 7568280"/>
                  <a:gd name="connsiteX0" fmla="*/ 2918723 w 3324611"/>
                  <a:gd name="connsiteY0" fmla="*/ 2973427 h 7522506"/>
                  <a:gd name="connsiteX1" fmla="*/ 2512836 w 3324611"/>
                  <a:gd name="connsiteY1" fmla="*/ 2973427 h 7522506"/>
                  <a:gd name="connsiteX2" fmla="*/ 2547045 w 3324611"/>
                  <a:gd name="connsiteY2" fmla="*/ 2973427 h 7522506"/>
                  <a:gd name="connsiteX3" fmla="*/ 1395783 w 3324611"/>
                  <a:gd name="connsiteY3" fmla="*/ 0 h 7522506"/>
                  <a:gd name="connsiteX4" fmla="*/ 2139139 w 3324611"/>
                  <a:gd name="connsiteY4" fmla="*/ 0 h 7522506"/>
                  <a:gd name="connsiteX5" fmla="*/ 3290401 w 3324611"/>
                  <a:gd name="connsiteY5" fmla="*/ 2973427 h 7522506"/>
                  <a:gd name="connsiteX6" fmla="*/ 3324611 w 3324611"/>
                  <a:gd name="connsiteY6" fmla="*/ 2973427 h 7522506"/>
                  <a:gd name="connsiteX7" fmla="*/ 2918723 w 3324611"/>
                  <a:gd name="connsiteY7" fmla="*/ 2973427 h 7522506"/>
                  <a:gd name="connsiteX0" fmla="*/ 1767461 w 3324611"/>
                  <a:gd name="connsiteY0" fmla="*/ 159221 h 7522506"/>
                  <a:gd name="connsiteX1" fmla="*/ 689361 w 3324611"/>
                  <a:gd name="connsiteY1" fmla="*/ 7518298 h 7522506"/>
                  <a:gd name="connsiteX2" fmla="*/ 0 w 3324611"/>
                  <a:gd name="connsiteY2" fmla="*/ 7522505 h 7522506"/>
                  <a:gd name="connsiteX3" fmla="*/ 394298 w 3324611"/>
                  <a:gd name="connsiteY3" fmla="*/ 3217046 h 7522506"/>
                  <a:gd name="connsiteX4" fmla="*/ 1767461 w 3324611"/>
                  <a:gd name="connsiteY4" fmla="*/ 159221 h 7522506"/>
                  <a:gd name="connsiteX0" fmla="*/ 1767461 w 3324611"/>
                  <a:gd name="connsiteY0" fmla="*/ 159221 h 7522506"/>
                  <a:gd name="connsiteX1" fmla="*/ 680283 w 3324611"/>
                  <a:gd name="connsiteY1" fmla="*/ 7515609 h 7522506"/>
                  <a:gd name="connsiteX2" fmla="*/ 6064 w 3324611"/>
                  <a:gd name="connsiteY2" fmla="*/ 7472085 h 7522506"/>
                  <a:gd name="connsiteX3" fmla="*/ 1395782 w 3324611"/>
                  <a:gd name="connsiteY3" fmla="*/ 0 h 7522506"/>
                  <a:gd name="connsiteX4" fmla="*/ 2139139 w 3324611"/>
                  <a:gd name="connsiteY4" fmla="*/ 0 h 7522506"/>
                  <a:gd name="connsiteX5" fmla="*/ 3290401 w 3324611"/>
                  <a:gd name="connsiteY5" fmla="*/ 2973427 h 7522506"/>
                  <a:gd name="connsiteX6" fmla="*/ 3324611 w 3324611"/>
                  <a:gd name="connsiteY6" fmla="*/ 2973427 h 7522506"/>
                  <a:gd name="connsiteX7" fmla="*/ 2918723 w 3324611"/>
                  <a:gd name="connsiteY7" fmla="*/ 2973427 h 7522506"/>
                  <a:gd name="connsiteX8" fmla="*/ 2512836 w 3324611"/>
                  <a:gd name="connsiteY8" fmla="*/ 2973427 h 7522506"/>
                  <a:gd name="connsiteX9" fmla="*/ 2547045 w 3324611"/>
                  <a:gd name="connsiteY9" fmla="*/ 2973427 h 7522506"/>
                  <a:gd name="connsiteX10" fmla="*/ 1190332 w 3324611"/>
                  <a:gd name="connsiteY10" fmla="*/ 146362 h 7522506"/>
                  <a:gd name="connsiteX0" fmla="*/ 2922540 w 3328428"/>
                  <a:gd name="connsiteY0" fmla="*/ 2973427 h 7522504"/>
                  <a:gd name="connsiteX1" fmla="*/ 2516653 w 3328428"/>
                  <a:gd name="connsiteY1" fmla="*/ 2973427 h 7522504"/>
                  <a:gd name="connsiteX2" fmla="*/ 2550862 w 3328428"/>
                  <a:gd name="connsiteY2" fmla="*/ 2973427 h 7522504"/>
                  <a:gd name="connsiteX3" fmla="*/ 1399600 w 3328428"/>
                  <a:gd name="connsiteY3" fmla="*/ 0 h 7522504"/>
                  <a:gd name="connsiteX4" fmla="*/ 2142956 w 3328428"/>
                  <a:gd name="connsiteY4" fmla="*/ 0 h 7522504"/>
                  <a:gd name="connsiteX5" fmla="*/ 3294218 w 3328428"/>
                  <a:gd name="connsiteY5" fmla="*/ 2973427 h 7522504"/>
                  <a:gd name="connsiteX6" fmla="*/ 3328428 w 3328428"/>
                  <a:gd name="connsiteY6" fmla="*/ 2973427 h 7522504"/>
                  <a:gd name="connsiteX7" fmla="*/ 2922540 w 3328428"/>
                  <a:gd name="connsiteY7" fmla="*/ 2973427 h 7522504"/>
                  <a:gd name="connsiteX0" fmla="*/ 1771278 w 3328428"/>
                  <a:gd name="connsiteY0" fmla="*/ 159221 h 7522504"/>
                  <a:gd name="connsiteX1" fmla="*/ 693178 w 3328428"/>
                  <a:gd name="connsiteY1" fmla="*/ 7518298 h 7522504"/>
                  <a:gd name="connsiteX2" fmla="*/ 3817 w 3328428"/>
                  <a:gd name="connsiteY2" fmla="*/ 7522505 h 7522504"/>
                  <a:gd name="connsiteX3" fmla="*/ 317313 w 3328428"/>
                  <a:gd name="connsiteY3" fmla="*/ 3814827 h 7522504"/>
                  <a:gd name="connsiteX4" fmla="*/ 1771278 w 3328428"/>
                  <a:gd name="connsiteY4" fmla="*/ 159221 h 7522504"/>
                  <a:gd name="connsiteX0" fmla="*/ 1771278 w 3328428"/>
                  <a:gd name="connsiteY0" fmla="*/ 159221 h 7522504"/>
                  <a:gd name="connsiteX1" fmla="*/ 684100 w 3328428"/>
                  <a:gd name="connsiteY1" fmla="*/ 7515609 h 7522504"/>
                  <a:gd name="connsiteX2" fmla="*/ 9881 w 3328428"/>
                  <a:gd name="connsiteY2" fmla="*/ 7472085 h 7522504"/>
                  <a:gd name="connsiteX3" fmla="*/ 1399599 w 3328428"/>
                  <a:gd name="connsiteY3" fmla="*/ 0 h 7522504"/>
                  <a:gd name="connsiteX4" fmla="*/ 2142956 w 3328428"/>
                  <a:gd name="connsiteY4" fmla="*/ 0 h 7522504"/>
                  <a:gd name="connsiteX5" fmla="*/ 3294218 w 3328428"/>
                  <a:gd name="connsiteY5" fmla="*/ 2973427 h 7522504"/>
                  <a:gd name="connsiteX6" fmla="*/ 3328428 w 3328428"/>
                  <a:gd name="connsiteY6" fmla="*/ 2973427 h 7522504"/>
                  <a:gd name="connsiteX7" fmla="*/ 2922540 w 3328428"/>
                  <a:gd name="connsiteY7" fmla="*/ 2973427 h 7522504"/>
                  <a:gd name="connsiteX8" fmla="*/ 2516653 w 3328428"/>
                  <a:gd name="connsiteY8" fmla="*/ 2973427 h 7522504"/>
                  <a:gd name="connsiteX9" fmla="*/ 2550862 w 3328428"/>
                  <a:gd name="connsiteY9" fmla="*/ 2973427 h 7522504"/>
                  <a:gd name="connsiteX10" fmla="*/ 1194149 w 3328428"/>
                  <a:gd name="connsiteY10" fmla="*/ 146362 h 7522504"/>
                  <a:gd name="connsiteX0" fmla="*/ 2922540 w 3328428"/>
                  <a:gd name="connsiteY0" fmla="*/ 2973427 h 7522506"/>
                  <a:gd name="connsiteX1" fmla="*/ 2516653 w 3328428"/>
                  <a:gd name="connsiteY1" fmla="*/ 2973427 h 7522506"/>
                  <a:gd name="connsiteX2" fmla="*/ 2550862 w 3328428"/>
                  <a:gd name="connsiteY2" fmla="*/ 2973427 h 7522506"/>
                  <a:gd name="connsiteX3" fmla="*/ 1399600 w 3328428"/>
                  <a:gd name="connsiteY3" fmla="*/ 0 h 7522506"/>
                  <a:gd name="connsiteX4" fmla="*/ 2142956 w 3328428"/>
                  <a:gd name="connsiteY4" fmla="*/ 0 h 7522506"/>
                  <a:gd name="connsiteX5" fmla="*/ 3294218 w 3328428"/>
                  <a:gd name="connsiteY5" fmla="*/ 2973427 h 7522506"/>
                  <a:gd name="connsiteX6" fmla="*/ 3328428 w 3328428"/>
                  <a:gd name="connsiteY6" fmla="*/ 2973427 h 7522506"/>
                  <a:gd name="connsiteX7" fmla="*/ 2922540 w 3328428"/>
                  <a:gd name="connsiteY7" fmla="*/ 2973427 h 7522506"/>
                  <a:gd name="connsiteX0" fmla="*/ 1771278 w 3328428"/>
                  <a:gd name="connsiteY0" fmla="*/ 159221 h 7522506"/>
                  <a:gd name="connsiteX1" fmla="*/ 693178 w 3328428"/>
                  <a:gd name="connsiteY1" fmla="*/ 7518298 h 7522506"/>
                  <a:gd name="connsiteX2" fmla="*/ 3817 w 3328428"/>
                  <a:gd name="connsiteY2" fmla="*/ 7522505 h 7522506"/>
                  <a:gd name="connsiteX3" fmla="*/ 317313 w 3328428"/>
                  <a:gd name="connsiteY3" fmla="*/ 3814827 h 7522506"/>
                  <a:gd name="connsiteX4" fmla="*/ 1771278 w 3328428"/>
                  <a:gd name="connsiteY4" fmla="*/ 159221 h 7522506"/>
                  <a:gd name="connsiteX0" fmla="*/ 1771278 w 3328428"/>
                  <a:gd name="connsiteY0" fmla="*/ 159221 h 7522506"/>
                  <a:gd name="connsiteX1" fmla="*/ 714747 w 3328428"/>
                  <a:gd name="connsiteY1" fmla="*/ 7495084 h 7522506"/>
                  <a:gd name="connsiteX2" fmla="*/ 9881 w 3328428"/>
                  <a:gd name="connsiteY2" fmla="*/ 7472085 h 7522506"/>
                  <a:gd name="connsiteX3" fmla="*/ 1399599 w 3328428"/>
                  <a:gd name="connsiteY3" fmla="*/ 0 h 7522506"/>
                  <a:gd name="connsiteX4" fmla="*/ 2142956 w 3328428"/>
                  <a:gd name="connsiteY4" fmla="*/ 0 h 7522506"/>
                  <a:gd name="connsiteX5" fmla="*/ 3294218 w 3328428"/>
                  <a:gd name="connsiteY5" fmla="*/ 2973427 h 7522506"/>
                  <a:gd name="connsiteX6" fmla="*/ 3328428 w 3328428"/>
                  <a:gd name="connsiteY6" fmla="*/ 2973427 h 7522506"/>
                  <a:gd name="connsiteX7" fmla="*/ 2922540 w 3328428"/>
                  <a:gd name="connsiteY7" fmla="*/ 2973427 h 7522506"/>
                  <a:gd name="connsiteX8" fmla="*/ 2516653 w 3328428"/>
                  <a:gd name="connsiteY8" fmla="*/ 2973427 h 7522506"/>
                  <a:gd name="connsiteX9" fmla="*/ 2550862 w 3328428"/>
                  <a:gd name="connsiteY9" fmla="*/ 2973427 h 7522506"/>
                  <a:gd name="connsiteX10" fmla="*/ 1194149 w 3328428"/>
                  <a:gd name="connsiteY10" fmla="*/ 146362 h 7522506"/>
                  <a:gd name="connsiteX0" fmla="*/ 2922540 w 3328428"/>
                  <a:gd name="connsiteY0" fmla="*/ 2973427 h 7522504"/>
                  <a:gd name="connsiteX1" fmla="*/ 2516653 w 3328428"/>
                  <a:gd name="connsiteY1" fmla="*/ 2973427 h 7522504"/>
                  <a:gd name="connsiteX2" fmla="*/ 2550862 w 3328428"/>
                  <a:gd name="connsiteY2" fmla="*/ 2973427 h 7522504"/>
                  <a:gd name="connsiteX3" fmla="*/ 1399600 w 3328428"/>
                  <a:gd name="connsiteY3" fmla="*/ 0 h 7522504"/>
                  <a:gd name="connsiteX4" fmla="*/ 2142956 w 3328428"/>
                  <a:gd name="connsiteY4" fmla="*/ 0 h 7522504"/>
                  <a:gd name="connsiteX5" fmla="*/ 3294218 w 3328428"/>
                  <a:gd name="connsiteY5" fmla="*/ 2973427 h 7522504"/>
                  <a:gd name="connsiteX6" fmla="*/ 3328428 w 3328428"/>
                  <a:gd name="connsiteY6" fmla="*/ 2973427 h 7522504"/>
                  <a:gd name="connsiteX7" fmla="*/ 2922540 w 3328428"/>
                  <a:gd name="connsiteY7" fmla="*/ 2973427 h 7522504"/>
                  <a:gd name="connsiteX0" fmla="*/ 1771278 w 3328428"/>
                  <a:gd name="connsiteY0" fmla="*/ 159221 h 7522504"/>
                  <a:gd name="connsiteX1" fmla="*/ 693178 w 3328428"/>
                  <a:gd name="connsiteY1" fmla="*/ 7518298 h 7522504"/>
                  <a:gd name="connsiteX2" fmla="*/ 3817 w 3328428"/>
                  <a:gd name="connsiteY2" fmla="*/ 7522505 h 7522504"/>
                  <a:gd name="connsiteX3" fmla="*/ 317313 w 3328428"/>
                  <a:gd name="connsiteY3" fmla="*/ 3814827 h 7522504"/>
                  <a:gd name="connsiteX4" fmla="*/ 1771278 w 3328428"/>
                  <a:gd name="connsiteY4" fmla="*/ 159221 h 7522504"/>
                  <a:gd name="connsiteX0" fmla="*/ 1771278 w 3328428"/>
                  <a:gd name="connsiteY0" fmla="*/ 159221 h 7522504"/>
                  <a:gd name="connsiteX1" fmla="*/ 714747 w 3328428"/>
                  <a:gd name="connsiteY1" fmla="*/ 7495084 h 7522504"/>
                  <a:gd name="connsiteX2" fmla="*/ 9881 w 3328428"/>
                  <a:gd name="connsiteY2" fmla="*/ 7472085 h 7522504"/>
                  <a:gd name="connsiteX3" fmla="*/ 1399599 w 3328428"/>
                  <a:gd name="connsiteY3" fmla="*/ 0 h 7522504"/>
                  <a:gd name="connsiteX4" fmla="*/ 2142956 w 3328428"/>
                  <a:gd name="connsiteY4" fmla="*/ 0 h 7522504"/>
                  <a:gd name="connsiteX5" fmla="*/ 3294218 w 3328428"/>
                  <a:gd name="connsiteY5" fmla="*/ 2973427 h 7522504"/>
                  <a:gd name="connsiteX6" fmla="*/ 3328428 w 3328428"/>
                  <a:gd name="connsiteY6" fmla="*/ 2973427 h 7522504"/>
                  <a:gd name="connsiteX7" fmla="*/ 2922540 w 3328428"/>
                  <a:gd name="connsiteY7" fmla="*/ 2973427 h 7522504"/>
                  <a:gd name="connsiteX8" fmla="*/ 2516653 w 3328428"/>
                  <a:gd name="connsiteY8" fmla="*/ 2973427 h 7522504"/>
                  <a:gd name="connsiteX9" fmla="*/ 2550862 w 3328428"/>
                  <a:gd name="connsiteY9" fmla="*/ 2973427 h 7522504"/>
                  <a:gd name="connsiteX10" fmla="*/ 1194149 w 3328428"/>
                  <a:gd name="connsiteY10" fmla="*/ 146362 h 7522504"/>
                  <a:gd name="connsiteX0" fmla="*/ 2922540 w 3328428"/>
                  <a:gd name="connsiteY0" fmla="*/ 2973427 h 7522506"/>
                  <a:gd name="connsiteX1" fmla="*/ 2516653 w 3328428"/>
                  <a:gd name="connsiteY1" fmla="*/ 2973427 h 7522506"/>
                  <a:gd name="connsiteX2" fmla="*/ 2550862 w 3328428"/>
                  <a:gd name="connsiteY2" fmla="*/ 2973427 h 7522506"/>
                  <a:gd name="connsiteX3" fmla="*/ 1399600 w 3328428"/>
                  <a:gd name="connsiteY3" fmla="*/ 0 h 7522506"/>
                  <a:gd name="connsiteX4" fmla="*/ 2142956 w 3328428"/>
                  <a:gd name="connsiteY4" fmla="*/ 0 h 7522506"/>
                  <a:gd name="connsiteX5" fmla="*/ 3294218 w 3328428"/>
                  <a:gd name="connsiteY5" fmla="*/ 2973427 h 7522506"/>
                  <a:gd name="connsiteX6" fmla="*/ 3328428 w 3328428"/>
                  <a:gd name="connsiteY6" fmla="*/ 2973427 h 7522506"/>
                  <a:gd name="connsiteX7" fmla="*/ 2922540 w 3328428"/>
                  <a:gd name="connsiteY7" fmla="*/ 2973427 h 7522506"/>
                  <a:gd name="connsiteX0" fmla="*/ 1771278 w 3328428"/>
                  <a:gd name="connsiteY0" fmla="*/ 159221 h 7522506"/>
                  <a:gd name="connsiteX1" fmla="*/ 693178 w 3328428"/>
                  <a:gd name="connsiteY1" fmla="*/ 7518298 h 7522506"/>
                  <a:gd name="connsiteX2" fmla="*/ 3817 w 3328428"/>
                  <a:gd name="connsiteY2" fmla="*/ 7522505 h 7522506"/>
                  <a:gd name="connsiteX3" fmla="*/ 317313 w 3328428"/>
                  <a:gd name="connsiteY3" fmla="*/ 3814827 h 7522506"/>
                  <a:gd name="connsiteX4" fmla="*/ 1771278 w 3328428"/>
                  <a:gd name="connsiteY4" fmla="*/ 159221 h 7522506"/>
                  <a:gd name="connsiteX0" fmla="*/ 1771278 w 3328428"/>
                  <a:gd name="connsiteY0" fmla="*/ 159221 h 7522506"/>
                  <a:gd name="connsiteX1" fmla="*/ 714747 w 3328428"/>
                  <a:gd name="connsiteY1" fmla="*/ 7495084 h 7522506"/>
                  <a:gd name="connsiteX2" fmla="*/ 9881 w 3328428"/>
                  <a:gd name="connsiteY2" fmla="*/ 7472085 h 7522506"/>
                  <a:gd name="connsiteX3" fmla="*/ 1386476 w 3328428"/>
                  <a:gd name="connsiteY3" fmla="*/ 188550 h 7522506"/>
                  <a:gd name="connsiteX4" fmla="*/ 2142956 w 3328428"/>
                  <a:gd name="connsiteY4" fmla="*/ 0 h 7522506"/>
                  <a:gd name="connsiteX5" fmla="*/ 3294218 w 3328428"/>
                  <a:gd name="connsiteY5" fmla="*/ 2973427 h 7522506"/>
                  <a:gd name="connsiteX6" fmla="*/ 3328428 w 3328428"/>
                  <a:gd name="connsiteY6" fmla="*/ 2973427 h 7522506"/>
                  <a:gd name="connsiteX7" fmla="*/ 2922540 w 3328428"/>
                  <a:gd name="connsiteY7" fmla="*/ 2973427 h 7522506"/>
                  <a:gd name="connsiteX8" fmla="*/ 2516653 w 3328428"/>
                  <a:gd name="connsiteY8" fmla="*/ 2973427 h 7522506"/>
                  <a:gd name="connsiteX9" fmla="*/ 2550862 w 3328428"/>
                  <a:gd name="connsiteY9" fmla="*/ 2973427 h 7522506"/>
                  <a:gd name="connsiteX10" fmla="*/ 1194149 w 3328428"/>
                  <a:gd name="connsiteY10" fmla="*/ 146362 h 7522506"/>
                  <a:gd name="connsiteX0" fmla="*/ 2922540 w 3328428"/>
                  <a:gd name="connsiteY0" fmla="*/ 2973427 h 7522504"/>
                  <a:gd name="connsiteX1" fmla="*/ 2516653 w 3328428"/>
                  <a:gd name="connsiteY1" fmla="*/ 2973427 h 7522504"/>
                  <a:gd name="connsiteX2" fmla="*/ 2550862 w 3328428"/>
                  <a:gd name="connsiteY2" fmla="*/ 2973427 h 7522504"/>
                  <a:gd name="connsiteX3" fmla="*/ 1286629 w 3328428"/>
                  <a:gd name="connsiteY3" fmla="*/ 158962 h 7522504"/>
                  <a:gd name="connsiteX4" fmla="*/ 2142956 w 3328428"/>
                  <a:gd name="connsiteY4" fmla="*/ 0 h 7522504"/>
                  <a:gd name="connsiteX5" fmla="*/ 3294218 w 3328428"/>
                  <a:gd name="connsiteY5" fmla="*/ 2973427 h 7522504"/>
                  <a:gd name="connsiteX6" fmla="*/ 3328428 w 3328428"/>
                  <a:gd name="connsiteY6" fmla="*/ 2973427 h 7522504"/>
                  <a:gd name="connsiteX7" fmla="*/ 2922540 w 3328428"/>
                  <a:gd name="connsiteY7" fmla="*/ 2973427 h 7522504"/>
                  <a:gd name="connsiteX0" fmla="*/ 1771278 w 3328428"/>
                  <a:gd name="connsiteY0" fmla="*/ 159221 h 7522504"/>
                  <a:gd name="connsiteX1" fmla="*/ 693178 w 3328428"/>
                  <a:gd name="connsiteY1" fmla="*/ 7518298 h 7522504"/>
                  <a:gd name="connsiteX2" fmla="*/ 3817 w 3328428"/>
                  <a:gd name="connsiteY2" fmla="*/ 7522505 h 7522504"/>
                  <a:gd name="connsiteX3" fmla="*/ 317313 w 3328428"/>
                  <a:gd name="connsiteY3" fmla="*/ 3814827 h 7522504"/>
                  <a:gd name="connsiteX4" fmla="*/ 1771278 w 3328428"/>
                  <a:gd name="connsiteY4" fmla="*/ 159221 h 7522504"/>
                  <a:gd name="connsiteX0" fmla="*/ 1771278 w 3328428"/>
                  <a:gd name="connsiteY0" fmla="*/ 159221 h 7522504"/>
                  <a:gd name="connsiteX1" fmla="*/ 714747 w 3328428"/>
                  <a:gd name="connsiteY1" fmla="*/ 7495084 h 7522504"/>
                  <a:gd name="connsiteX2" fmla="*/ 9881 w 3328428"/>
                  <a:gd name="connsiteY2" fmla="*/ 7472085 h 7522504"/>
                  <a:gd name="connsiteX3" fmla="*/ 1386476 w 3328428"/>
                  <a:gd name="connsiteY3" fmla="*/ 188550 h 7522504"/>
                  <a:gd name="connsiteX4" fmla="*/ 2142956 w 3328428"/>
                  <a:gd name="connsiteY4" fmla="*/ 0 h 7522504"/>
                  <a:gd name="connsiteX5" fmla="*/ 3294218 w 3328428"/>
                  <a:gd name="connsiteY5" fmla="*/ 2973427 h 7522504"/>
                  <a:gd name="connsiteX6" fmla="*/ 3328428 w 3328428"/>
                  <a:gd name="connsiteY6" fmla="*/ 2973427 h 7522504"/>
                  <a:gd name="connsiteX7" fmla="*/ 2922540 w 3328428"/>
                  <a:gd name="connsiteY7" fmla="*/ 2973427 h 7522504"/>
                  <a:gd name="connsiteX8" fmla="*/ 2516653 w 3328428"/>
                  <a:gd name="connsiteY8" fmla="*/ 2973427 h 7522504"/>
                  <a:gd name="connsiteX9" fmla="*/ 2550862 w 3328428"/>
                  <a:gd name="connsiteY9" fmla="*/ 2973427 h 7522504"/>
                  <a:gd name="connsiteX10" fmla="*/ 1194149 w 3328428"/>
                  <a:gd name="connsiteY10" fmla="*/ 146362 h 7522504"/>
                  <a:gd name="connsiteX0" fmla="*/ 2922540 w 3328428"/>
                  <a:gd name="connsiteY0" fmla="*/ 2973427 h 7522506"/>
                  <a:gd name="connsiteX1" fmla="*/ 2516653 w 3328428"/>
                  <a:gd name="connsiteY1" fmla="*/ 2973427 h 7522506"/>
                  <a:gd name="connsiteX2" fmla="*/ 2550862 w 3328428"/>
                  <a:gd name="connsiteY2" fmla="*/ 2973427 h 7522506"/>
                  <a:gd name="connsiteX3" fmla="*/ 1286629 w 3328428"/>
                  <a:gd name="connsiteY3" fmla="*/ 158962 h 7522506"/>
                  <a:gd name="connsiteX4" fmla="*/ 2142956 w 3328428"/>
                  <a:gd name="connsiteY4" fmla="*/ 0 h 7522506"/>
                  <a:gd name="connsiteX5" fmla="*/ 3294218 w 3328428"/>
                  <a:gd name="connsiteY5" fmla="*/ 2973427 h 7522506"/>
                  <a:gd name="connsiteX6" fmla="*/ 3328428 w 3328428"/>
                  <a:gd name="connsiteY6" fmla="*/ 2973427 h 7522506"/>
                  <a:gd name="connsiteX7" fmla="*/ 2922540 w 3328428"/>
                  <a:gd name="connsiteY7" fmla="*/ 2973427 h 7522506"/>
                  <a:gd name="connsiteX0" fmla="*/ 1771278 w 3328428"/>
                  <a:gd name="connsiteY0" fmla="*/ 159221 h 7522506"/>
                  <a:gd name="connsiteX1" fmla="*/ 693178 w 3328428"/>
                  <a:gd name="connsiteY1" fmla="*/ 7518298 h 7522506"/>
                  <a:gd name="connsiteX2" fmla="*/ 3817 w 3328428"/>
                  <a:gd name="connsiteY2" fmla="*/ 7522505 h 7522506"/>
                  <a:gd name="connsiteX3" fmla="*/ 317313 w 3328428"/>
                  <a:gd name="connsiteY3" fmla="*/ 3814827 h 7522506"/>
                  <a:gd name="connsiteX4" fmla="*/ 1771278 w 3328428"/>
                  <a:gd name="connsiteY4" fmla="*/ 159221 h 7522506"/>
                  <a:gd name="connsiteX0" fmla="*/ 2006206 w 3328428"/>
                  <a:gd name="connsiteY0" fmla="*/ 80807 h 7522506"/>
                  <a:gd name="connsiteX1" fmla="*/ 714747 w 3328428"/>
                  <a:gd name="connsiteY1" fmla="*/ 7495084 h 7522506"/>
                  <a:gd name="connsiteX2" fmla="*/ 9881 w 3328428"/>
                  <a:gd name="connsiteY2" fmla="*/ 7472085 h 7522506"/>
                  <a:gd name="connsiteX3" fmla="*/ 1386476 w 3328428"/>
                  <a:gd name="connsiteY3" fmla="*/ 188550 h 7522506"/>
                  <a:gd name="connsiteX4" fmla="*/ 2142956 w 3328428"/>
                  <a:gd name="connsiteY4" fmla="*/ 0 h 7522506"/>
                  <a:gd name="connsiteX5" fmla="*/ 3294218 w 3328428"/>
                  <a:gd name="connsiteY5" fmla="*/ 2973427 h 7522506"/>
                  <a:gd name="connsiteX6" fmla="*/ 3328428 w 3328428"/>
                  <a:gd name="connsiteY6" fmla="*/ 2973427 h 7522506"/>
                  <a:gd name="connsiteX7" fmla="*/ 2922540 w 3328428"/>
                  <a:gd name="connsiteY7" fmla="*/ 2973427 h 7522506"/>
                  <a:gd name="connsiteX8" fmla="*/ 2516653 w 3328428"/>
                  <a:gd name="connsiteY8" fmla="*/ 2973427 h 7522506"/>
                  <a:gd name="connsiteX9" fmla="*/ 2550862 w 3328428"/>
                  <a:gd name="connsiteY9" fmla="*/ 2973427 h 7522506"/>
                  <a:gd name="connsiteX10" fmla="*/ 1194149 w 3328428"/>
                  <a:gd name="connsiteY10" fmla="*/ 146362 h 7522506"/>
                  <a:gd name="connsiteX0" fmla="*/ 2922540 w 3328428"/>
                  <a:gd name="connsiteY0" fmla="*/ 2973427 h 7522504"/>
                  <a:gd name="connsiteX1" fmla="*/ 2516653 w 3328428"/>
                  <a:gd name="connsiteY1" fmla="*/ 2973427 h 7522504"/>
                  <a:gd name="connsiteX2" fmla="*/ 2550862 w 3328428"/>
                  <a:gd name="connsiteY2" fmla="*/ 2973427 h 7522504"/>
                  <a:gd name="connsiteX3" fmla="*/ 1286629 w 3328428"/>
                  <a:gd name="connsiteY3" fmla="*/ 158962 h 7522504"/>
                  <a:gd name="connsiteX4" fmla="*/ 2142956 w 3328428"/>
                  <a:gd name="connsiteY4" fmla="*/ 0 h 7522504"/>
                  <a:gd name="connsiteX5" fmla="*/ 3294218 w 3328428"/>
                  <a:gd name="connsiteY5" fmla="*/ 2973427 h 7522504"/>
                  <a:gd name="connsiteX6" fmla="*/ 3328428 w 3328428"/>
                  <a:gd name="connsiteY6" fmla="*/ 2973427 h 7522504"/>
                  <a:gd name="connsiteX7" fmla="*/ 2922540 w 3328428"/>
                  <a:gd name="connsiteY7" fmla="*/ 2973427 h 7522504"/>
                  <a:gd name="connsiteX0" fmla="*/ 1771278 w 3328428"/>
                  <a:gd name="connsiteY0" fmla="*/ 159221 h 7522504"/>
                  <a:gd name="connsiteX1" fmla="*/ 693178 w 3328428"/>
                  <a:gd name="connsiteY1" fmla="*/ 7518298 h 7522504"/>
                  <a:gd name="connsiteX2" fmla="*/ 3817 w 3328428"/>
                  <a:gd name="connsiteY2" fmla="*/ 7522505 h 7522504"/>
                  <a:gd name="connsiteX3" fmla="*/ 317313 w 3328428"/>
                  <a:gd name="connsiteY3" fmla="*/ 3814827 h 7522504"/>
                  <a:gd name="connsiteX4" fmla="*/ 1771278 w 3328428"/>
                  <a:gd name="connsiteY4" fmla="*/ 159221 h 7522504"/>
                  <a:gd name="connsiteX0" fmla="*/ 2006206 w 3328428"/>
                  <a:gd name="connsiteY0" fmla="*/ 80807 h 7522504"/>
                  <a:gd name="connsiteX1" fmla="*/ 714747 w 3328428"/>
                  <a:gd name="connsiteY1" fmla="*/ 7495084 h 7522504"/>
                  <a:gd name="connsiteX2" fmla="*/ 9881 w 3328428"/>
                  <a:gd name="connsiteY2" fmla="*/ 7472085 h 7522504"/>
                  <a:gd name="connsiteX3" fmla="*/ 1617451 w 3328428"/>
                  <a:gd name="connsiteY3" fmla="*/ 64553 h 7522504"/>
                  <a:gd name="connsiteX4" fmla="*/ 2142956 w 3328428"/>
                  <a:gd name="connsiteY4" fmla="*/ 0 h 7522504"/>
                  <a:gd name="connsiteX5" fmla="*/ 3294218 w 3328428"/>
                  <a:gd name="connsiteY5" fmla="*/ 2973427 h 7522504"/>
                  <a:gd name="connsiteX6" fmla="*/ 3328428 w 3328428"/>
                  <a:gd name="connsiteY6" fmla="*/ 2973427 h 7522504"/>
                  <a:gd name="connsiteX7" fmla="*/ 2922540 w 3328428"/>
                  <a:gd name="connsiteY7" fmla="*/ 2973427 h 7522504"/>
                  <a:gd name="connsiteX8" fmla="*/ 2516653 w 3328428"/>
                  <a:gd name="connsiteY8" fmla="*/ 2973427 h 7522504"/>
                  <a:gd name="connsiteX9" fmla="*/ 2550862 w 3328428"/>
                  <a:gd name="connsiteY9" fmla="*/ 2973427 h 7522504"/>
                  <a:gd name="connsiteX10" fmla="*/ 1194149 w 3328428"/>
                  <a:gd name="connsiteY10" fmla="*/ 146362 h 7522504"/>
                  <a:gd name="connsiteX0" fmla="*/ 2922540 w 3328428"/>
                  <a:gd name="connsiteY0" fmla="*/ 2973427 h 7522506"/>
                  <a:gd name="connsiteX1" fmla="*/ 2516653 w 3328428"/>
                  <a:gd name="connsiteY1" fmla="*/ 2973427 h 7522506"/>
                  <a:gd name="connsiteX2" fmla="*/ 2550862 w 3328428"/>
                  <a:gd name="connsiteY2" fmla="*/ 2973427 h 7522506"/>
                  <a:gd name="connsiteX3" fmla="*/ 1517603 w 3328428"/>
                  <a:gd name="connsiteY3" fmla="*/ 34967 h 7522506"/>
                  <a:gd name="connsiteX4" fmla="*/ 2142956 w 3328428"/>
                  <a:gd name="connsiteY4" fmla="*/ 0 h 7522506"/>
                  <a:gd name="connsiteX5" fmla="*/ 3294218 w 3328428"/>
                  <a:gd name="connsiteY5" fmla="*/ 2973427 h 7522506"/>
                  <a:gd name="connsiteX6" fmla="*/ 3328428 w 3328428"/>
                  <a:gd name="connsiteY6" fmla="*/ 2973427 h 7522506"/>
                  <a:gd name="connsiteX7" fmla="*/ 2922540 w 3328428"/>
                  <a:gd name="connsiteY7" fmla="*/ 2973427 h 7522506"/>
                  <a:gd name="connsiteX0" fmla="*/ 1771278 w 3328428"/>
                  <a:gd name="connsiteY0" fmla="*/ 159221 h 7522506"/>
                  <a:gd name="connsiteX1" fmla="*/ 693178 w 3328428"/>
                  <a:gd name="connsiteY1" fmla="*/ 7518298 h 7522506"/>
                  <a:gd name="connsiteX2" fmla="*/ 3817 w 3328428"/>
                  <a:gd name="connsiteY2" fmla="*/ 7522505 h 7522506"/>
                  <a:gd name="connsiteX3" fmla="*/ 317313 w 3328428"/>
                  <a:gd name="connsiteY3" fmla="*/ 3814827 h 7522506"/>
                  <a:gd name="connsiteX4" fmla="*/ 1771278 w 3328428"/>
                  <a:gd name="connsiteY4" fmla="*/ 159221 h 7522506"/>
                  <a:gd name="connsiteX0" fmla="*/ 2006206 w 3328428"/>
                  <a:gd name="connsiteY0" fmla="*/ 80807 h 7522506"/>
                  <a:gd name="connsiteX1" fmla="*/ 714747 w 3328428"/>
                  <a:gd name="connsiteY1" fmla="*/ 7495084 h 7522506"/>
                  <a:gd name="connsiteX2" fmla="*/ 9881 w 3328428"/>
                  <a:gd name="connsiteY2" fmla="*/ 7472085 h 7522506"/>
                  <a:gd name="connsiteX3" fmla="*/ 1617451 w 3328428"/>
                  <a:gd name="connsiteY3" fmla="*/ 64553 h 7522506"/>
                  <a:gd name="connsiteX4" fmla="*/ 2142956 w 3328428"/>
                  <a:gd name="connsiteY4" fmla="*/ 0 h 7522506"/>
                  <a:gd name="connsiteX5" fmla="*/ 3294218 w 3328428"/>
                  <a:gd name="connsiteY5" fmla="*/ 2973427 h 7522506"/>
                  <a:gd name="connsiteX6" fmla="*/ 3328428 w 3328428"/>
                  <a:gd name="connsiteY6" fmla="*/ 2973427 h 7522506"/>
                  <a:gd name="connsiteX7" fmla="*/ 2922540 w 3328428"/>
                  <a:gd name="connsiteY7" fmla="*/ 2973427 h 7522506"/>
                  <a:gd name="connsiteX8" fmla="*/ 2516653 w 3328428"/>
                  <a:gd name="connsiteY8" fmla="*/ 2973427 h 7522506"/>
                  <a:gd name="connsiteX9" fmla="*/ 2550862 w 3328428"/>
                  <a:gd name="connsiteY9" fmla="*/ 2973427 h 7522506"/>
                  <a:gd name="connsiteX10" fmla="*/ 1194149 w 3328428"/>
                  <a:gd name="connsiteY10" fmla="*/ 146362 h 7522506"/>
                  <a:gd name="connsiteX0" fmla="*/ 2922540 w 3328428"/>
                  <a:gd name="connsiteY0" fmla="*/ 2974276 h 7523353"/>
                  <a:gd name="connsiteX1" fmla="*/ 2516653 w 3328428"/>
                  <a:gd name="connsiteY1" fmla="*/ 2974276 h 7523353"/>
                  <a:gd name="connsiteX2" fmla="*/ 2550862 w 3328428"/>
                  <a:gd name="connsiteY2" fmla="*/ 2974276 h 7523353"/>
                  <a:gd name="connsiteX3" fmla="*/ 1517603 w 3328428"/>
                  <a:gd name="connsiteY3" fmla="*/ 35816 h 7523353"/>
                  <a:gd name="connsiteX4" fmla="*/ 2142956 w 3328428"/>
                  <a:gd name="connsiteY4" fmla="*/ 849 h 7523353"/>
                  <a:gd name="connsiteX5" fmla="*/ 3294218 w 3328428"/>
                  <a:gd name="connsiteY5" fmla="*/ 2974276 h 7523353"/>
                  <a:gd name="connsiteX6" fmla="*/ 3328428 w 3328428"/>
                  <a:gd name="connsiteY6" fmla="*/ 2974276 h 7523353"/>
                  <a:gd name="connsiteX7" fmla="*/ 2922540 w 3328428"/>
                  <a:gd name="connsiteY7" fmla="*/ 2974276 h 7523353"/>
                  <a:gd name="connsiteX0" fmla="*/ 1771278 w 3328428"/>
                  <a:gd name="connsiteY0" fmla="*/ 160070 h 7523353"/>
                  <a:gd name="connsiteX1" fmla="*/ 693178 w 3328428"/>
                  <a:gd name="connsiteY1" fmla="*/ 7519147 h 7523353"/>
                  <a:gd name="connsiteX2" fmla="*/ 3817 w 3328428"/>
                  <a:gd name="connsiteY2" fmla="*/ 7523354 h 7523353"/>
                  <a:gd name="connsiteX3" fmla="*/ 317313 w 3328428"/>
                  <a:gd name="connsiteY3" fmla="*/ 3815676 h 7523353"/>
                  <a:gd name="connsiteX4" fmla="*/ 1771278 w 3328428"/>
                  <a:gd name="connsiteY4" fmla="*/ 160070 h 7523353"/>
                  <a:gd name="connsiteX0" fmla="*/ 2006206 w 3328428"/>
                  <a:gd name="connsiteY0" fmla="*/ 81656 h 7523353"/>
                  <a:gd name="connsiteX1" fmla="*/ 714747 w 3328428"/>
                  <a:gd name="connsiteY1" fmla="*/ 7495933 h 7523353"/>
                  <a:gd name="connsiteX2" fmla="*/ 9881 w 3328428"/>
                  <a:gd name="connsiteY2" fmla="*/ 7472934 h 7523353"/>
                  <a:gd name="connsiteX3" fmla="*/ 1617451 w 3328428"/>
                  <a:gd name="connsiteY3" fmla="*/ 65402 h 7523353"/>
                  <a:gd name="connsiteX4" fmla="*/ 2142956 w 3328428"/>
                  <a:gd name="connsiteY4" fmla="*/ 849 h 7523353"/>
                  <a:gd name="connsiteX5" fmla="*/ 3294218 w 3328428"/>
                  <a:gd name="connsiteY5" fmla="*/ 2974276 h 7523353"/>
                  <a:gd name="connsiteX6" fmla="*/ 3328428 w 3328428"/>
                  <a:gd name="connsiteY6" fmla="*/ 2974276 h 7523353"/>
                  <a:gd name="connsiteX7" fmla="*/ 2922540 w 3328428"/>
                  <a:gd name="connsiteY7" fmla="*/ 2974276 h 7523353"/>
                  <a:gd name="connsiteX8" fmla="*/ 2516653 w 3328428"/>
                  <a:gd name="connsiteY8" fmla="*/ 2974276 h 7523353"/>
                  <a:gd name="connsiteX9" fmla="*/ 2550862 w 3328428"/>
                  <a:gd name="connsiteY9" fmla="*/ 2974276 h 7523353"/>
                  <a:gd name="connsiteX10" fmla="*/ 1446692 w 3328428"/>
                  <a:gd name="connsiteY10" fmla="*/ 0 h 7523353"/>
                  <a:gd name="connsiteX0" fmla="*/ 2918723 w 3324611"/>
                  <a:gd name="connsiteY0" fmla="*/ 2974276 h 7523355"/>
                  <a:gd name="connsiteX1" fmla="*/ 2512836 w 3324611"/>
                  <a:gd name="connsiteY1" fmla="*/ 2974276 h 7523355"/>
                  <a:gd name="connsiteX2" fmla="*/ 2547045 w 3324611"/>
                  <a:gd name="connsiteY2" fmla="*/ 2974276 h 7523355"/>
                  <a:gd name="connsiteX3" fmla="*/ 1513786 w 3324611"/>
                  <a:gd name="connsiteY3" fmla="*/ 35816 h 7523355"/>
                  <a:gd name="connsiteX4" fmla="*/ 2139139 w 3324611"/>
                  <a:gd name="connsiteY4" fmla="*/ 849 h 7523355"/>
                  <a:gd name="connsiteX5" fmla="*/ 3290401 w 3324611"/>
                  <a:gd name="connsiteY5" fmla="*/ 2974276 h 7523355"/>
                  <a:gd name="connsiteX6" fmla="*/ 3324611 w 3324611"/>
                  <a:gd name="connsiteY6" fmla="*/ 2974276 h 7523355"/>
                  <a:gd name="connsiteX7" fmla="*/ 2918723 w 3324611"/>
                  <a:gd name="connsiteY7" fmla="*/ 2974276 h 7523355"/>
                  <a:gd name="connsiteX0" fmla="*/ 1767461 w 3324611"/>
                  <a:gd name="connsiteY0" fmla="*/ 160070 h 7523355"/>
                  <a:gd name="connsiteX1" fmla="*/ 689361 w 3324611"/>
                  <a:gd name="connsiteY1" fmla="*/ 7519147 h 7523355"/>
                  <a:gd name="connsiteX2" fmla="*/ 0 w 3324611"/>
                  <a:gd name="connsiteY2" fmla="*/ 7523354 h 7523355"/>
                  <a:gd name="connsiteX3" fmla="*/ 413344 w 3324611"/>
                  <a:gd name="connsiteY3" fmla="*/ 3845263 h 7523355"/>
                  <a:gd name="connsiteX4" fmla="*/ 1767461 w 3324611"/>
                  <a:gd name="connsiteY4" fmla="*/ 160070 h 7523355"/>
                  <a:gd name="connsiteX0" fmla="*/ 2002389 w 3324611"/>
                  <a:gd name="connsiteY0" fmla="*/ 81656 h 7523355"/>
                  <a:gd name="connsiteX1" fmla="*/ 710930 w 3324611"/>
                  <a:gd name="connsiteY1" fmla="*/ 7495933 h 7523355"/>
                  <a:gd name="connsiteX2" fmla="*/ 6064 w 3324611"/>
                  <a:gd name="connsiteY2" fmla="*/ 7472934 h 7523355"/>
                  <a:gd name="connsiteX3" fmla="*/ 1613634 w 3324611"/>
                  <a:gd name="connsiteY3" fmla="*/ 65402 h 7523355"/>
                  <a:gd name="connsiteX4" fmla="*/ 2139139 w 3324611"/>
                  <a:gd name="connsiteY4" fmla="*/ 849 h 7523355"/>
                  <a:gd name="connsiteX5" fmla="*/ 3290401 w 3324611"/>
                  <a:gd name="connsiteY5" fmla="*/ 2974276 h 7523355"/>
                  <a:gd name="connsiteX6" fmla="*/ 3324611 w 3324611"/>
                  <a:gd name="connsiteY6" fmla="*/ 2974276 h 7523355"/>
                  <a:gd name="connsiteX7" fmla="*/ 2918723 w 3324611"/>
                  <a:gd name="connsiteY7" fmla="*/ 2974276 h 7523355"/>
                  <a:gd name="connsiteX8" fmla="*/ 2512836 w 3324611"/>
                  <a:gd name="connsiteY8" fmla="*/ 2974276 h 7523355"/>
                  <a:gd name="connsiteX9" fmla="*/ 2547045 w 3324611"/>
                  <a:gd name="connsiteY9" fmla="*/ 2974276 h 7523355"/>
                  <a:gd name="connsiteX10" fmla="*/ 1442875 w 3324611"/>
                  <a:gd name="connsiteY10" fmla="*/ 0 h 7523355"/>
                  <a:gd name="connsiteX0" fmla="*/ 2918723 w 3324611"/>
                  <a:gd name="connsiteY0" fmla="*/ 2974276 h 7523353"/>
                  <a:gd name="connsiteX1" fmla="*/ 2512836 w 3324611"/>
                  <a:gd name="connsiteY1" fmla="*/ 2974276 h 7523353"/>
                  <a:gd name="connsiteX2" fmla="*/ 2547045 w 3324611"/>
                  <a:gd name="connsiteY2" fmla="*/ 2974276 h 7523353"/>
                  <a:gd name="connsiteX3" fmla="*/ 1513786 w 3324611"/>
                  <a:gd name="connsiteY3" fmla="*/ 35816 h 7523353"/>
                  <a:gd name="connsiteX4" fmla="*/ 2139139 w 3324611"/>
                  <a:gd name="connsiteY4" fmla="*/ 849 h 7523353"/>
                  <a:gd name="connsiteX5" fmla="*/ 3290401 w 3324611"/>
                  <a:gd name="connsiteY5" fmla="*/ 2974276 h 7523353"/>
                  <a:gd name="connsiteX6" fmla="*/ 3324611 w 3324611"/>
                  <a:gd name="connsiteY6" fmla="*/ 2974276 h 7523353"/>
                  <a:gd name="connsiteX7" fmla="*/ 2918723 w 3324611"/>
                  <a:gd name="connsiteY7" fmla="*/ 2974276 h 7523353"/>
                  <a:gd name="connsiteX0" fmla="*/ 1767461 w 3324611"/>
                  <a:gd name="connsiteY0" fmla="*/ 160070 h 7523353"/>
                  <a:gd name="connsiteX1" fmla="*/ 689361 w 3324611"/>
                  <a:gd name="connsiteY1" fmla="*/ 7519147 h 7523353"/>
                  <a:gd name="connsiteX2" fmla="*/ 0 w 3324611"/>
                  <a:gd name="connsiteY2" fmla="*/ 7523354 h 7523353"/>
                  <a:gd name="connsiteX3" fmla="*/ 413344 w 3324611"/>
                  <a:gd name="connsiteY3" fmla="*/ 3845263 h 7523353"/>
                  <a:gd name="connsiteX4" fmla="*/ 1767461 w 3324611"/>
                  <a:gd name="connsiteY4" fmla="*/ 160070 h 7523353"/>
                  <a:gd name="connsiteX0" fmla="*/ 2002389 w 3324611"/>
                  <a:gd name="connsiteY0" fmla="*/ 81656 h 7523353"/>
                  <a:gd name="connsiteX1" fmla="*/ 595175 w 3324611"/>
                  <a:gd name="connsiteY1" fmla="*/ 7520844 h 7523353"/>
                  <a:gd name="connsiteX2" fmla="*/ 6064 w 3324611"/>
                  <a:gd name="connsiteY2" fmla="*/ 7472934 h 7523353"/>
                  <a:gd name="connsiteX3" fmla="*/ 1613634 w 3324611"/>
                  <a:gd name="connsiteY3" fmla="*/ 65402 h 7523353"/>
                  <a:gd name="connsiteX4" fmla="*/ 2139139 w 3324611"/>
                  <a:gd name="connsiteY4" fmla="*/ 849 h 7523353"/>
                  <a:gd name="connsiteX5" fmla="*/ 3290401 w 3324611"/>
                  <a:gd name="connsiteY5" fmla="*/ 2974276 h 7523353"/>
                  <a:gd name="connsiteX6" fmla="*/ 3324611 w 3324611"/>
                  <a:gd name="connsiteY6" fmla="*/ 2974276 h 7523353"/>
                  <a:gd name="connsiteX7" fmla="*/ 2918723 w 3324611"/>
                  <a:gd name="connsiteY7" fmla="*/ 2974276 h 7523353"/>
                  <a:gd name="connsiteX8" fmla="*/ 2512836 w 3324611"/>
                  <a:gd name="connsiteY8" fmla="*/ 2974276 h 7523353"/>
                  <a:gd name="connsiteX9" fmla="*/ 2547045 w 3324611"/>
                  <a:gd name="connsiteY9" fmla="*/ 2974276 h 7523353"/>
                  <a:gd name="connsiteX10" fmla="*/ 1442875 w 3324611"/>
                  <a:gd name="connsiteY10" fmla="*/ 0 h 7523353"/>
                  <a:gd name="connsiteX0" fmla="*/ 2918723 w 3324611"/>
                  <a:gd name="connsiteY0" fmla="*/ 2974276 h 7523355"/>
                  <a:gd name="connsiteX1" fmla="*/ 2512836 w 3324611"/>
                  <a:gd name="connsiteY1" fmla="*/ 2974276 h 7523355"/>
                  <a:gd name="connsiteX2" fmla="*/ 2547045 w 3324611"/>
                  <a:gd name="connsiteY2" fmla="*/ 2974276 h 7523355"/>
                  <a:gd name="connsiteX3" fmla="*/ 1513786 w 3324611"/>
                  <a:gd name="connsiteY3" fmla="*/ 35816 h 7523355"/>
                  <a:gd name="connsiteX4" fmla="*/ 2139139 w 3324611"/>
                  <a:gd name="connsiteY4" fmla="*/ 849 h 7523355"/>
                  <a:gd name="connsiteX5" fmla="*/ 3290401 w 3324611"/>
                  <a:gd name="connsiteY5" fmla="*/ 2974276 h 7523355"/>
                  <a:gd name="connsiteX6" fmla="*/ 3324611 w 3324611"/>
                  <a:gd name="connsiteY6" fmla="*/ 2974276 h 7523355"/>
                  <a:gd name="connsiteX7" fmla="*/ 2918723 w 3324611"/>
                  <a:gd name="connsiteY7" fmla="*/ 2974276 h 7523355"/>
                  <a:gd name="connsiteX0" fmla="*/ 1767461 w 3324611"/>
                  <a:gd name="connsiteY0" fmla="*/ 160070 h 7523355"/>
                  <a:gd name="connsiteX1" fmla="*/ 577019 w 3324611"/>
                  <a:gd name="connsiteY1" fmla="*/ 7515463 h 7523355"/>
                  <a:gd name="connsiteX2" fmla="*/ 0 w 3324611"/>
                  <a:gd name="connsiteY2" fmla="*/ 7523354 h 7523355"/>
                  <a:gd name="connsiteX3" fmla="*/ 413344 w 3324611"/>
                  <a:gd name="connsiteY3" fmla="*/ 3845263 h 7523355"/>
                  <a:gd name="connsiteX4" fmla="*/ 1767461 w 3324611"/>
                  <a:gd name="connsiteY4" fmla="*/ 160070 h 7523355"/>
                  <a:gd name="connsiteX0" fmla="*/ 2002389 w 3324611"/>
                  <a:gd name="connsiteY0" fmla="*/ 81656 h 7523355"/>
                  <a:gd name="connsiteX1" fmla="*/ 595175 w 3324611"/>
                  <a:gd name="connsiteY1" fmla="*/ 7520844 h 7523355"/>
                  <a:gd name="connsiteX2" fmla="*/ 6064 w 3324611"/>
                  <a:gd name="connsiteY2" fmla="*/ 7472934 h 7523355"/>
                  <a:gd name="connsiteX3" fmla="*/ 1613634 w 3324611"/>
                  <a:gd name="connsiteY3" fmla="*/ 65402 h 7523355"/>
                  <a:gd name="connsiteX4" fmla="*/ 2139139 w 3324611"/>
                  <a:gd name="connsiteY4" fmla="*/ 849 h 7523355"/>
                  <a:gd name="connsiteX5" fmla="*/ 3290401 w 3324611"/>
                  <a:gd name="connsiteY5" fmla="*/ 2974276 h 7523355"/>
                  <a:gd name="connsiteX6" fmla="*/ 3324611 w 3324611"/>
                  <a:gd name="connsiteY6" fmla="*/ 2974276 h 7523355"/>
                  <a:gd name="connsiteX7" fmla="*/ 2918723 w 3324611"/>
                  <a:gd name="connsiteY7" fmla="*/ 2974276 h 7523355"/>
                  <a:gd name="connsiteX8" fmla="*/ 2512836 w 3324611"/>
                  <a:gd name="connsiteY8" fmla="*/ 2974276 h 7523355"/>
                  <a:gd name="connsiteX9" fmla="*/ 2547045 w 3324611"/>
                  <a:gd name="connsiteY9" fmla="*/ 2974276 h 7523355"/>
                  <a:gd name="connsiteX10" fmla="*/ 1442875 w 3324611"/>
                  <a:gd name="connsiteY10" fmla="*/ 0 h 7523355"/>
                  <a:gd name="connsiteX0" fmla="*/ 2918723 w 3324611"/>
                  <a:gd name="connsiteY0" fmla="*/ 2974276 h 7527921"/>
                  <a:gd name="connsiteX1" fmla="*/ 2512836 w 3324611"/>
                  <a:gd name="connsiteY1" fmla="*/ 2974276 h 7527921"/>
                  <a:gd name="connsiteX2" fmla="*/ 2547045 w 3324611"/>
                  <a:gd name="connsiteY2" fmla="*/ 2974276 h 7527921"/>
                  <a:gd name="connsiteX3" fmla="*/ 1513786 w 3324611"/>
                  <a:gd name="connsiteY3" fmla="*/ 35816 h 7527921"/>
                  <a:gd name="connsiteX4" fmla="*/ 2139139 w 3324611"/>
                  <a:gd name="connsiteY4" fmla="*/ 849 h 7527921"/>
                  <a:gd name="connsiteX5" fmla="*/ 3290401 w 3324611"/>
                  <a:gd name="connsiteY5" fmla="*/ 2974276 h 7527921"/>
                  <a:gd name="connsiteX6" fmla="*/ 3324611 w 3324611"/>
                  <a:gd name="connsiteY6" fmla="*/ 2974276 h 7527921"/>
                  <a:gd name="connsiteX7" fmla="*/ 2918723 w 3324611"/>
                  <a:gd name="connsiteY7" fmla="*/ 2974276 h 7527921"/>
                  <a:gd name="connsiteX0" fmla="*/ 1767461 w 3324611"/>
                  <a:gd name="connsiteY0" fmla="*/ 160070 h 7527921"/>
                  <a:gd name="connsiteX1" fmla="*/ 577019 w 3324611"/>
                  <a:gd name="connsiteY1" fmla="*/ 7515463 h 7527921"/>
                  <a:gd name="connsiteX2" fmla="*/ 0 w 3324611"/>
                  <a:gd name="connsiteY2" fmla="*/ 7523354 h 7527921"/>
                  <a:gd name="connsiteX3" fmla="*/ 413344 w 3324611"/>
                  <a:gd name="connsiteY3" fmla="*/ 3845263 h 7527921"/>
                  <a:gd name="connsiteX4" fmla="*/ 1767461 w 3324611"/>
                  <a:gd name="connsiteY4" fmla="*/ 160070 h 7527921"/>
                  <a:gd name="connsiteX0" fmla="*/ 2002389 w 3324611"/>
                  <a:gd name="connsiteY0" fmla="*/ 81656 h 7527921"/>
                  <a:gd name="connsiteX1" fmla="*/ 519143 w 3324611"/>
                  <a:gd name="connsiteY1" fmla="*/ 7527921 h 7527921"/>
                  <a:gd name="connsiteX2" fmla="*/ 6064 w 3324611"/>
                  <a:gd name="connsiteY2" fmla="*/ 7472934 h 7527921"/>
                  <a:gd name="connsiteX3" fmla="*/ 1613634 w 3324611"/>
                  <a:gd name="connsiteY3" fmla="*/ 65402 h 7527921"/>
                  <a:gd name="connsiteX4" fmla="*/ 2139139 w 3324611"/>
                  <a:gd name="connsiteY4" fmla="*/ 849 h 7527921"/>
                  <a:gd name="connsiteX5" fmla="*/ 3290401 w 3324611"/>
                  <a:gd name="connsiteY5" fmla="*/ 2974276 h 7527921"/>
                  <a:gd name="connsiteX6" fmla="*/ 3324611 w 3324611"/>
                  <a:gd name="connsiteY6" fmla="*/ 2974276 h 7527921"/>
                  <a:gd name="connsiteX7" fmla="*/ 2918723 w 3324611"/>
                  <a:gd name="connsiteY7" fmla="*/ 2974276 h 7527921"/>
                  <a:gd name="connsiteX8" fmla="*/ 2512836 w 3324611"/>
                  <a:gd name="connsiteY8" fmla="*/ 2974276 h 7527921"/>
                  <a:gd name="connsiteX9" fmla="*/ 2547045 w 3324611"/>
                  <a:gd name="connsiteY9" fmla="*/ 2974276 h 7527921"/>
                  <a:gd name="connsiteX10" fmla="*/ 1442875 w 3324611"/>
                  <a:gd name="connsiteY10" fmla="*/ 0 h 7527921"/>
                  <a:gd name="connsiteX0" fmla="*/ 2918723 w 3324611"/>
                  <a:gd name="connsiteY0" fmla="*/ 2974276 h 7539526"/>
                  <a:gd name="connsiteX1" fmla="*/ 2512836 w 3324611"/>
                  <a:gd name="connsiteY1" fmla="*/ 2974276 h 7539526"/>
                  <a:gd name="connsiteX2" fmla="*/ 2547045 w 3324611"/>
                  <a:gd name="connsiteY2" fmla="*/ 2974276 h 7539526"/>
                  <a:gd name="connsiteX3" fmla="*/ 1513786 w 3324611"/>
                  <a:gd name="connsiteY3" fmla="*/ 35816 h 7539526"/>
                  <a:gd name="connsiteX4" fmla="*/ 2139139 w 3324611"/>
                  <a:gd name="connsiteY4" fmla="*/ 849 h 7539526"/>
                  <a:gd name="connsiteX5" fmla="*/ 3290401 w 3324611"/>
                  <a:gd name="connsiteY5" fmla="*/ 2974276 h 7539526"/>
                  <a:gd name="connsiteX6" fmla="*/ 3324611 w 3324611"/>
                  <a:gd name="connsiteY6" fmla="*/ 2974276 h 7539526"/>
                  <a:gd name="connsiteX7" fmla="*/ 2918723 w 3324611"/>
                  <a:gd name="connsiteY7" fmla="*/ 2974276 h 7539526"/>
                  <a:gd name="connsiteX0" fmla="*/ 1767461 w 3324611"/>
                  <a:gd name="connsiteY0" fmla="*/ 160070 h 7539526"/>
                  <a:gd name="connsiteX1" fmla="*/ 508356 w 3324611"/>
                  <a:gd name="connsiteY1" fmla="*/ 7539526 h 7539526"/>
                  <a:gd name="connsiteX2" fmla="*/ 0 w 3324611"/>
                  <a:gd name="connsiteY2" fmla="*/ 7523354 h 7539526"/>
                  <a:gd name="connsiteX3" fmla="*/ 413344 w 3324611"/>
                  <a:gd name="connsiteY3" fmla="*/ 3845263 h 7539526"/>
                  <a:gd name="connsiteX4" fmla="*/ 1767461 w 3324611"/>
                  <a:gd name="connsiteY4" fmla="*/ 160070 h 7539526"/>
                  <a:gd name="connsiteX0" fmla="*/ 2002389 w 3324611"/>
                  <a:gd name="connsiteY0" fmla="*/ 81656 h 7539526"/>
                  <a:gd name="connsiteX1" fmla="*/ 519143 w 3324611"/>
                  <a:gd name="connsiteY1" fmla="*/ 7527921 h 7539526"/>
                  <a:gd name="connsiteX2" fmla="*/ 6064 w 3324611"/>
                  <a:gd name="connsiteY2" fmla="*/ 7472934 h 7539526"/>
                  <a:gd name="connsiteX3" fmla="*/ 1613634 w 3324611"/>
                  <a:gd name="connsiteY3" fmla="*/ 65402 h 7539526"/>
                  <a:gd name="connsiteX4" fmla="*/ 2139139 w 3324611"/>
                  <a:gd name="connsiteY4" fmla="*/ 849 h 7539526"/>
                  <a:gd name="connsiteX5" fmla="*/ 3290401 w 3324611"/>
                  <a:gd name="connsiteY5" fmla="*/ 2974276 h 7539526"/>
                  <a:gd name="connsiteX6" fmla="*/ 3324611 w 3324611"/>
                  <a:gd name="connsiteY6" fmla="*/ 2974276 h 7539526"/>
                  <a:gd name="connsiteX7" fmla="*/ 2918723 w 3324611"/>
                  <a:gd name="connsiteY7" fmla="*/ 2974276 h 7539526"/>
                  <a:gd name="connsiteX8" fmla="*/ 2512836 w 3324611"/>
                  <a:gd name="connsiteY8" fmla="*/ 2974276 h 7539526"/>
                  <a:gd name="connsiteX9" fmla="*/ 2547045 w 3324611"/>
                  <a:gd name="connsiteY9" fmla="*/ 2974276 h 7539526"/>
                  <a:gd name="connsiteX10" fmla="*/ 1442875 w 3324611"/>
                  <a:gd name="connsiteY10" fmla="*/ 0 h 7539526"/>
                  <a:gd name="connsiteX0" fmla="*/ 2918832 w 3324720"/>
                  <a:gd name="connsiteY0" fmla="*/ 2974276 h 7539526"/>
                  <a:gd name="connsiteX1" fmla="*/ 2512945 w 3324720"/>
                  <a:gd name="connsiteY1" fmla="*/ 2974276 h 7539526"/>
                  <a:gd name="connsiteX2" fmla="*/ 2547154 w 3324720"/>
                  <a:gd name="connsiteY2" fmla="*/ 2974276 h 7539526"/>
                  <a:gd name="connsiteX3" fmla="*/ 1513895 w 3324720"/>
                  <a:gd name="connsiteY3" fmla="*/ 35816 h 7539526"/>
                  <a:gd name="connsiteX4" fmla="*/ 2139248 w 3324720"/>
                  <a:gd name="connsiteY4" fmla="*/ 849 h 7539526"/>
                  <a:gd name="connsiteX5" fmla="*/ 3290510 w 3324720"/>
                  <a:gd name="connsiteY5" fmla="*/ 2974276 h 7539526"/>
                  <a:gd name="connsiteX6" fmla="*/ 3324720 w 3324720"/>
                  <a:gd name="connsiteY6" fmla="*/ 2974276 h 7539526"/>
                  <a:gd name="connsiteX7" fmla="*/ 2918832 w 3324720"/>
                  <a:gd name="connsiteY7" fmla="*/ 2974276 h 7539526"/>
                  <a:gd name="connsiteX0" fmla="*/ 1767570 w 3324720"/>
                  <a:gd name="connsiteY0" fmla="*/ 160070 h 7539526"/>
                  <a:gd name="connsiteX1" fmla="*/ 508465 w 3324720"/>
                  <a:gd name="connsiteY1" fmla="*/ 7539526 h 7539526"/>
                  <a:gd name="connsiteX2" fmla="*/ 109 w 3324720"/>
                  <a:gd name="connsiteY2" fmla="*/ 7523354 h 7539526"/>
                  <a:gd name="connsiteX3" fmla="*/ 358990 w 3324720"/>
                  <a:gd name="connsiteY3" fmla="*/ 3829124 h 7539526"/>
                  <a:gd name="connsiteX4" fmla="*/ 1767570 w 3324720"/>
                  <a:gd name="connsiteY4" fmla="*/ 160070 h 7539526"/>
                  <a:gd name="connsiteX0" fmla="*/ 2002498 w 3324720"/>
                  <a:gd name="connsiteY0" fmla="*/ 81656 h 7539526"/>
                  <a:gd name="connsiteX1" fmla="*/ 519252 w 3324720"/>
                  <a:gd name="connsiteY1" fmla="*/ 7527921 h 7539526"/>
                  <a:gd name="connsiteX2" fmla="*/ 6173 w 3324720"/>
                  <a:gd name="connsiteY2" fmla="*/ 7472934 h 7539526"/>
                  <a:gd name="connsiteX3" fmla="*/ 1613743 w 3324720"/>
                  <a:gd name="connsiteY3" fmla="*/ 65402 h 7539526"/>
                  <a:gd name="connsiteX4" fmla="*/ 2139248 w 3324720"/>
                  <a:gd name="connsiteY4" fmla="*/ 849 h 7539526"/>
                  <a:gd name="connsiteX5" fmla="*/ 3290510 w 3324720"/>
                  <a:gd name="connsiteY5" fmla="*/ 2974276 h 7539526"/>
                  <a:gd name="connsiteX6" fmla="*/ 3324720 w 3324720"/>
                  <a:gd name="connsiteY6" fmla="*/ 2974276 h 7539526"/>
                  <a:gd name="connsiteX7" fmla="*/ 2918832 w 3324720"/>
                  <a:gd name="connsiteY7" fmla="*/ 2974276 h 7539526"/>
                  <a:gd name="connsiteX8" fmla="*/ 2512945 w 3324720"/>
                  <a:gd name="connsiteY8" fmla="*/ 2974276 h 7539526"/>
                  <a:gd name="connsiteX9" fmla="*/ 2547154 w 3324720"/>
                  <a:gd name="connsiteY9" fmla="*/ 2974276 h 7539526"/>
                  <a:gd name="connsiteX10" fmla="*/ 1442984 w 3324720"/>
                  <a:gd name="connsiteY10" fmla="*/ 0 h 7539526"/>
                  <a:gd name="connsiteX0" fmla="*/ 2918723 w 3324611"/>
                  <a:gd name="connsiteY0" fmla="*/ 2974276 h 7539526"/>
                  <a:gd name="connsiteX1" fmla="*/ 2512836 w 3324611"/>
                  <a:gd name="connsiteY1" fmla="*/ 2974276 h 7539526"/>
                  <a:gd name="connsiteX2" fmla="*/ 2547045 w 3324611"/>
                  <a:gd name="connsiteY2" fmla="*/ 2974276 h 7539526"/>
                  <a:gd name="connsiteX3" fmla="*/ 1513786 w 3324611"/>
                  <a:gd name="connsiteY3" fmla="*/ 35816 h 7539526"/>
                  <a:gd name="connsiteX4" fmla="*/ 2139139 w 3324611"/>
                  <a:gd name="connsiteY4" fmla="*/ 849 h 7539526"/>
                  <a:gd name="connsiteX5" fmla="*/ 3290401 w 3324611"/>
                  <a:gd name="connsiteY5" fmla="*/ 2974276 h 7539526"/>
                  <a:gd name="connsiteX6" fmla="*/ 3324611 w 3324611"/>
                  <a:gd name="connsiteY6" fmla="*/ 2974276 h 7539526"/>
                  <a:gd name="connsiteX7" fmla="*/ 2918723 w 3324611"/>
                  <a:gd name="connsiteY7" fmla="*/ 2974276 h 7539526"/>
                  <a:gd name="connsiteX0" fmla="*/ 1767461 w 3324611"/>
                  <a:gd name="connsiteY0" fmla="*/ 160070 h 7539526"/>
                  <a:gd name="connsiteX1" fmla="*/ 508356 w 3324611"/>
                  <a:gd name="connsiteY1" fmla="*/ 7539526 h 7539526"/>
                  <a:gd name="connsiteX2" fmla="*/ 0 w 3324611"/>
                  <a:gd name="connsiteY2" fmla="*/ 7523354 h 7539526"/>
                  <a:gd name="connsiteX3" fmla="*/ 358881 w 3324611"/>
                  <a:gd name="connsiteY3" fmla="*/ 3829124 h 7539526"/>
                  <a:gd name="connsiteX4" fmla="*/ 1767461 w 3324611"/>
                  <a:gd name="connsiteY4" fmla="*/ 160070 h 7539526"/>
                  <a:gd name="connsiteX0" fmla="*/ 2002389 w 3324611"/>
                  <a:gd name="connsiteY0" fmla="*/ 81656 h 7539526"/>
                  <a:gd name="connsiteX1" fmla="*/ 519143 w 3324611"/>
                  <a:gd name="connsiteY1" fmla="*/ 7527921 h 7539526"/>
                  <a:gd name="connsiteX2" fmla="*/ 6064 w 3324611"/>
                  <a:gd name="connsiteY2" fmla="*/ 7472934 h 7539526"/>
                  <a:gd name="connsiteX3" fmla="*/ 1613634 w 3324611"/>
                  <a:gd name="connsiteY3" fmla="*/ 65402 h 7539526"/>
                  <a:gd name="connsiteX4" fmla="*/ 2139139 w 3324611"/>
                  <a:gd name="connsiteY4" fmla="*/ 849 h 7539526"/>
                  <a:gd name="connsiteX5" fmla="*/ 3290401 w 3324611"/>
                  <a:gd name="connsiteY5" fmla="*/ 2974276 h 7539526"/>
                  <a:gd name="connsiteX6" fmla="*/ 3324611 w 3324611"/>
                  <a:gd name="connsiteY6" fmla="*/ 2974276 h 7539526"/>
                  <a:gd name="connsiteX7" fmla="*/ 2918723 w 3324611"/>
                  <a:gd name="connsiteY7" fmla="*/ 2974276 h 7539526"/>
                  <a:gd name="connsiteX8" fmla="*/ 2512836 w 3324611"/>
                  <a:gd name="connsiteY8" fmla="*/ 2974276 h 7539526"/>
                  <a:gd name="connsiteX9" fmla="*/ 2547045 w 3324611"/>
                  <a:gd name="connsiteY9" fmla="*/ 2974276 h 7539526"/>
                  <a:gd name="connsiteX10" fmla="*/ 1442875 w 3324611"/>
                  <a:gd name="connsiteY10" fmla="*/ 0 h 7539526"/>
                  <a:gd name="connsiteX0" fmla="*/ 2946724 w 3352612"/>
                  <a:gd name="connsiteY0" fmla="*/ 2974276 h 7539526"/>
                  <a:gd name="connsiteX1" fmla="*/ 2540837 w 3352612"/>
                  <a:gd name="connsiteY1" fmla="*/ 2974276 h 7539526"/>
                  <a:gd name="connsiteX2" fmla="*/ 2575046 w 3352612"/>
                  <a:gd name="connsiteY2" fmla="*/ 2974276 h 7539526"/>
                  <a:gd name="connsiteX3" fmla="*/ 1541787 w 3352612"/>
                  <a:gd name="connsiteY3" fmla="*/ 35816 h 7539526"/>
                  <a:gd name="connsiteX4" fmla="*/ 2167140 w 3352612"/>
                  <a:gd name="connsiteY4" fmla="*/ 849 h 7539526"/>
                  <a:gd name="connsiteX5" fmla="*/ 3318402 w 3352612"/>
                  <a:gd name="connsiteY5" fmla="*/ 2974276 h 7539526"/>
                  <a:gd name="connsiteX6" fmla="*/ 3352612 w 3352612"/>
                  <a:gd name="connsiteY6" fmla="*/ 2974276 h 7539526"/>
                  <a:gd name="connsiteX7" fmla="*/ 2946724 w 3352612"/>
                  <a:gd name="connsiteY7" fmla="*/ 2974276 h 7539526"/>
                  <a:gd name="connsiteX0" fmla="*/ 1795462 w 3352612"/>
                  <a:gd name="connsiteY0" fmla="*/ 160070 h 7539526"/>
                  <a:gd name="connsiteX1" fmla="*/ 536357 w 3352612"/>
                  <a:gd name="connsiteY1" fmla="*/ 7539526 h 7539526"/>
                  <a:gd name="connsiteX2" fmla="*/ 28001 w 3352612"/>
                  <a:gd name="connsiteY2" fmla="*/ 7523354 h 7539526"/>
                  <a:gd name="connsiteX3" fmla="*/ 386882 w 3352612"/>
                  <a:gd name="connsiteY3" fmla="*/ 3829124 h 7539526"/>
                  <a:gd name="connsiteX4" fmla="*/ 1795462 w 3352612"/>
                  <a:gd name="connsiteY4" fmla="*/ 160070 h 7539526"/>
                  <a:gd name="connsiteX0" fmla="*/ 2030390 w 3352612"/>
                  <a:gd name="connsiteY0" fmla="*/ 81656 h 7539526"/>
                  <a:gd name="connsiteX1" fmla="*/ 547144 w 3352612"/>
                  <a:gd name="connsiteY1" fmla="*/ 7527921 h 7539526"/>
                  <a:gd name="connsiteX2" fmla="*/ 0 w 3352612"/>
                  <a:gd name="connsiteY2" fmla="*/ 7522052 h 7539526"/>
                  <a:gd name="connsiteX3" fmla="*/ 1641635 w 3352612"/>
                  <a:gd name="connsiteY3" fmla="*/ 65402 h 7539526"/>
                  <a:gd name="connsiteX4" fmla="*/ 2167140 w 3352612"/>
                  <a:gd name="connsiteY4" fmla="*/ 849 h 7539526"/>
                  <a:gd name="connsiteX5" fmla="*/ 3318402 w 3352612"/>
                  <a:gd name="connsiteY5" fmla="*/ 2974276 h 7539526"/>
                  <a:gd name="connsiteX6" fmla="*/ 3352612 w 3352612"/>
                  <a:gd name="connsiteY6" fmla="*/ 2974276 h 7539526"/>
                  <a:gd name="connsiteX7" fmla="*/ 2946724 w 3352612"/>
                  <a:gd name="connsiteY7" fmla="*/ 2974276 h 7539526"/>
                  <a:gd name="connsiteX8" fmla="*/ 2540837 w 3352612"/>
                  <a:gd name="connsiteY8" fmla="*/ 2974276 h 7539526"/>
                  <a:gd name="connsiteX9" fmla="*/ 2575046 w 3352612"/>
                  <a:gd name="connsiteY9" fmla="*/ 2974276 h 7539526"/>
                  <a:gd name="connsiteX10" fmla="*/ 1470876 w 3352612"/>
                  <a:gd name="connsiteY10" fmla="*/ 0 h 7539526"/>
                  <a:gd name="connsiteX0" fmla="*/ 2946724 w 3352612"/>
                  <a:gd name="connsiteY0" fmla="*/ 2974276 h 7539526"/>
                  <a:gd name="connsiteX1" fmla="*/ 2540837 w 3352612"/>
                  <a:gd name="connsiteY1" fmla="*/ 2974276 h 7539526"/>
                  <a:gd name="connsiteX2" fmla="*/ 2575046 w 3352612"/>
                  <a:gd name="connsiteY2" fmla="*/ 2974276 h 7539526"/>
                  <a:gd name="connsiteX3" fmla="*/ 1541787 w 3352612"/>
                  <a:gd name="connsiteY3" fmla="*/ 35816 h 7539526"/>
                  <a:gd name="connsiteX4" fmla="*/ 2167140 w 3352612"/>
                  <a:gd name="connsiteY4" fmla="*/ 849 h 7539526"/>
                  <a:gd name="connsiteX5" fmla="*/ 3318402 w 3352612"/>
                  <a:gd name="connsiteY5" fmla="*/ 2974276 h 7539526"/>
                  <a:gd name="connsiteX6" fmla="*/ 3352612 w 3352612"/>
                  <a:gd name="connsiteY6" fmla="*/ 2974276 h 7539526"/>
                  <a:gd name="connsiteX7" fmla="*/ 2946724 w 3352612"/>
                  <a:gd name="connsiteY7" fmla="*/ 2974276 h 7539526"/>
                  <a:gd name="connsiteX0" fmla="*/ 1795462 w 3352612"/>
                  <a:gd name="connsiteY0" fmla="*/ 160070 h 7539526"/>
                  <a:gd name="connsiteX1" fmla="*/ 536357 w 3352612"/>
                  <a:gd name="connsiteY1" fmla="*/ 7539526 h 7539526"/>
                  <a:gd name="connsiteX2" fmla="*/ 28001 w 3352612"/>
                  <a:gd name="connsiteY2" fmla="*/ 7523354 h 7539526"/>
                  <a:gd name="connsiteX3" fmla="*/ 386882 w 3352612"/>
                  <a:gd name="connsiteY3" fmla="*/ 3829124 h 7539526"/>
                  <a:gd name="connsiteX4" fmla="*/ 1795462 w 3352612"/>
                  <a:gd name="connsiteY4" fmla="*/ 160070 h 7539526"/>
                  <a:gd name="connsiteX0" fmla="*/ 2030390 w 3352612"/>
                  <a:gd name="connsiteY0" fmla="*/ 81656 h 7539526"/>
                  <a:gd name="connsiteX1" fmla="*/ 547144 w 3352612"/>
                  <a:gd name="connsiteY1" fmla="*/ 7527921 h 7539526"/>
                  <a:gd name="connsiteX2" fmla="*/ 0 w 3352612"/>
                  <a:gd name="connsiteY2" fmla="*/ 7522052 h 7539526"/>
                  <a:gd name="connsiteX3" fmla="*/ 1641635 w 3352612"/>
                  <a:gd name="connsiteY3" fmla="*/ 65402 h 7539526"/>
                  <a:gd name="connsiteX4" fmla="*/ 2167140 w 3352612"/>
                  <a:gd name="connsiteY4" fmla="*/ 849 h 7539526"/>
                  <a:gd name="connsiteX5" fmla="*/ 3318402 w 3352612"/>
                  <a:gd name="connsiteY5" fmla="*/ 2974276 h 7539526"/>
                  <a:gd name="connsiteX6" fmla="*/ 3352612 w 3352612"/>
                  <a:gd name="connsiteY6" fmla="*/ 2974276 h 7539526"/>
                  <a:gd name="connsiteX7" fmla="*/ 2946724 w 3352612"/>
                  <a:gd name="connsiteY7" fmla="*/ 2974276 h 7539526"/>
                  <a:gd name="connsiteX8" fmla="*/ 2540837 w 3352612"/>
                  <a:gd name="connsiteY8" fmla="*/ 2974276 h 7539526"/>
                  <a:gd name="connsiteX9" fmla="*/ 2575046 w 3352612"/>
                  <a:gd name="connsiteY9" fmla="*/ 2974276 h 7539526"/>
                  <a:gd name="connsiteX10" fmla="*/ 1470876 w 3352612"/>
                  <a:gd name="connsiteY10" fmla="*/ 0 h 7539526"/>
                  <a:gd name="connsiteX0" fmla="*/ 2946724 w 3352612"/>
                  <a:gd name="connsiteY0" fmla="*/ 2974276 h 7539526"/>
                  <a:gd name="connsiteX1" fmla="*/ 2540837 w 3352612"/>
                  <a:gd name="connsiteY1" fmla="*/ 2974276 h 7539526"/>
                  <a:gd name="connsiteX2" fmla="*/ 2575046 w 3352612"/>
                  <a:gd name="connsiteY2" fmla="*/ 2974276 h 7539526"/>
                  <a:gd name="connsiteX3" fmla="*/ 1541787 w 3352612"/>
                  <a:gd name="connsiteY3" fmla="*/ 35816 h 7539526"/>
                  <a:gd name="connsiteX4" fmla="*/ 2167140 w 3352612"/>
                  <a:gd name="connsiteY4" fmla="*/ 849 h 7539526"/>
                  <a:gd name="connsiteX5" fmla="*/ 3318402 w 3352612"/>
                  <a:gd name="connsiteY5" fmla="*/ 2974276 h 7539526"/>
                  <a:gd name="connsiteX6" fmla="*/ 3352612 w 3352612"/>
                  <a:gd name="connsiteY6" fmla="*/ 2974276 h 7539526"/>
                  <a:gd name="connsiteX7" fmla="*/ 2946724 w 3352612"/>
                  <a:gd name="connsiteY7" fmla="*/ 2974276 h 7539526"/>
                  <a:gd name="connsiteX0" fmla="*/ 1795462 w 3352612"/>
                  <a:gd name="connsiteY0" fmla="*/ 160070 h 7539526"/>
                  <a:gd name="connsiteX1" fmla="*/ 536357 w 3352612"/>
                  <a:gd name="connsiteY1" fmla="*/ 7539526 h 7539526"/>
                  <a:gd name="connsiteX2" fmla="*/ 28001 w 3352612"/>
                  <a:gd name="connsiteY2" fmla="*/ 7523354 h 7539526"/>
                  <a:gd name="connsiteX3" fmla="*/ 361898 w 3352612"/>
                  <a:gd name="connsiteY3" fmla="*/ 3880934 h 7539526"/>
                  <a:gd name="connsiteX4" fmla="*/ 1795462 w 3352612"/>
                  <a:gd name="connsiteY4" fmla="*/ 160070 h 7539526"/>
                  <a:gd name="connsiteX0" fmla="*/ 2030390 w 3352612"/>
                  <a:gd name="connsiteY0" fmla="*/ 81656 h 7539526"/>
                  <a:gd name="connsiteX1" fmla="*/ 547144 w 3352612"/>
                  <a:gd name="connsiteY1" fmla="*/ 7527921 h 7539526"/>
                  <a:gd name="connsiteX2" fmla="*/ 0 w 3352612"/>
                  <a:gd name="connsiteY2" fmla="*/ 7522052 h 7539526"/>
                  <a:gd name="connsiteX3" fmla="*/ 1641635 w 3352612"/>
                  <a:gd name="connsiteY3" fmla="*/ 65402 h 7539526"/>
                  <a:gd name="connsiteX4" fmla="*/ 2167140 w 3352612"/>
                  <a:gd name="connsiteY4" fmla="*/ 849 h 7539526"/>
                  <a:gd name="connsiteX5" fmla="*/ 3318402 w 3352612"/>
                  <a:gd name="connsiteY5" fmla="*/ 2974276 h 7539526"/>
                  <a:gd name="connsiteX6" fmla="*/ 3352612 w 3352612"/>
                  <a:gd name="connsiteY6" fmla="*/ 2974276 h 7539526"/>
                  <a:gd name="connsiteX7" fmla="*/ 2946724 w 3352612"/>
                  <a:gd name="connsiteY7" fmla="*/ 2974276 h 7539526"/>
                  <a:gd name="connsiteX8" fmla="*/ 2540837 w 3352612"/>
                  <a:gd name="connsiteY8" fmla="*/ 2974276 h 7539526"/>
                  <a:gd name="connsiteX9" fmla="*/ 2575046 w 3352612"/>
                  <a:gd name="connsiteY9" fmla="*/ 2974276 h 7539526"/>
                  <a:gd name="connsiteX10" fmla="*/ 1470876 w 3352612"/>
                  <a:gd name="connsiteY10" fmla="*/ 0 h 7539526"/>
                  <a:gd name="connsiteX0" fmla="*/ 2956558 w 3362446"/>
                  <a:gd name="connsiteY0" fmla="*/ 2974276 h 7539526"/>
                  <a:gd name="connsiteX1" fmla="*/ 2550671 w 3362446"/>
                  <a:gd name="connsiteY1" fmla="*/ 2974276 h 7539526"/>
                  <a:gd name="connsiteX2" fmla="*/ 2584880 w 3362446"/>
                  <a:gd name="connsiteY2" fmla="*/ 2974276 h 7539526"/>
                  <a:gd name="connsiteX3" fmla="*/ 1551621 w 3362446"/>
                  <a:gd name="connsiteY3" fmla="*/ 35816 h 7539526"/>
                  <a:gd name="connsiteX4" fmla="*/ 2176974 w 3362446"/>
                  <a:gd name="connsiteY4" fmla="*/ 849 h 7539526"/>
                  <a:gd name="connsiteX5" fmla="*/ 3328236 w 3362446"/>
                  <a:gd name="connsiteY5" fmla="*/ 2974276 h 7539526"/>
                  <a:gd name="connsiteX6" fmla="*/ 3362446 w 3362446"/>
                  <a:gd name="connsiteY6" fmla="*/ 2974276 h 7539526"/>
                  <a:gd name="connsiteX7" fmla="*/ 2956558 w 3362446"/>
                  <a:gd name="connsiteY7" fmla="*/ 2974276 h 7539526"/>
                  <a:gd name="connsiteX0" fmla="*/ 1805296 w 3362446"/>
                  <a:gd name="connsiteY0" fmla="*/ 160070 h 7539526"/>
                  <a:gd name="connsiteX1" fmla="*/ 546191 w 3362446"/>
                  <a:gd name="connsiteY1" fmla="*/ 7539526 h 7539526"/>
                  <a:gd name="connsiteX2" fmla="*/ 37835 w 3362446"/>
                  <a:gd name="connsiteY2" fmla="*/ 7523354 h 7539526"/>
                  <a:gd name="connsiteX3" fmla="*/ 371732 w 3362446"/>
                  <a:gd name="connsiteY3" fmla="*/ 3880934 h 7539526"/>
                  <a:gd name="connsiteX4" fmla="*/ 1805296 w 3362446"/>
                  <a:gd name="connsiteY4" fmla="*/ 160070 h 7539526"/>
                  <a:gd name="connsiteX0" fmla="*/ 2040224 w 3362446"/>
                  <a:gd name="connsiteY0" fmla="*/ 81656 h 7539526"/>
                  <a:gd name="connsiteX1" fmla="*/ 556978 w 3362446"/>
                  <a:gd name="connsiteY1" fmla="*/ 7527921 h 7539526"/>
                  <a:gd name="connsiteX2" fmla="*/ 9834 w 3362446"/>
                  <a:gd name="connsiteY2" fmla="*/ 7522052 h 7539526"/>
                  <a:gd name="connsiteX3" fmla="*/ 438353 w 3362446"/>
                  <a:gd name="connsiteY3" fmla="*/ 4164107 h 7539526"/>
                  <a:gd name="connsiteX4" fmla="*/ 1651469 w 3362446"/>
                  <a:gd name="connsiteY4" fmla="*/ 65402 h 7539526"/>
                  <a:gd name="connsiteX5" fmla="*/ 2176974 w 3362446"/>
                  <a:gd name="connsiteY5" fmla="*/ 849 h 7539526"/>
                  <a:gd name="connsiteX6" fmla="*/ 3328236 w 3362446"/>
                  <a:gd name="connsiteY6" fmla="*/ 2974276 h 7539526"/>
                  <a:gd name="connsiteX7" fmla="*/ 3362446 w 3362446"/>
                  <a:gd name="connsiteY7" fmla="*/ 2974276 h 7539526"/>
                  <a:gd name="connsiteX8" fmla="*/ 2956558 w 3362446"/>
                  <a:gd name="connsiteY8" fmla="*/ 2974276 h 7539526"/>
                  <a:gd name="connsiteX9" fmla="*/ 2550671 w 3362446"/>
                  <a:gd name="connsiteY9" fmla="*/ 2974276 h 7539526"/>
                  <a:gd name="connsiteX10" fmla="*/ 2584880 w 3362446"/>
                  <a:gd name="connsiteY10" fmla="*/ 2974276 h 7539526"/>
                  <a:gd name="connsiteX11" fmla="*/ 1480710 w 3362446"/>
                  <a:gd name="connsiteY11" fmla="*/ 0 h 7539526"/>
                  <a:gd name="connsiteX0" fmla="*/ 2918811 w 3324699"/>
                  <a:gd name="connsiteY0" fmla="*/ 2974276 h 7749107"/>
                  <a:gd name="connsiteX1" fmla="*/ 2512924 w 3324699"/>
                  <a:gd name="connsiteY1" fmla="*/ 2974276 h 7749107"/>
                  <a:gd name="connsiteX2" fmla="*/ 2547133 w 3324699"/>
                  <a:gd name="connsiteY2" fmla="*/ 2974276 h 7749107"/>
                  <a:gd name="connsiteX3" fmla="*/ 1513874 w 3324699"/>
                  <a:gd name="connsiteY3" fmla="*/ 35816 h 7749107"/>
                  <a:gd name="connsiteX4" fmla="*/ 2139227 w 3324699"/>
                  <a:gd name="connsiteY4" fmla="*/ 849 h 7749107"/>
                  <a:gd name="connsiteX5" fmla="*/ 3290489 w 3324699"/>
                  <a:gd name="connsiteY5" fmla="*/ 2974276 h 7749107"/>
                  <a:gd name="connsiteX6" fmla="*/ 3324699 w 3324699"/>
                  <a:gd name="connsiteY6" fmla="*/ 2974276 h 7749107"/>
                  <a:gd name="connsiteX7" fmla="*/ 2918811 w 3324699"/>
                  <a:gd name="connsiteY7" fmla="*/ 2974276 h 7749107"/>
                  <a:gd name="connsiteX0" fmla="*/ 1767549 w 3324699"/>
                  <a:gd name="connsiteY0" fmla="*/ 160070 h 7749107"/>
                  <a:gd name="connsiteX1" fmla="*/ 508444 w 3324699"/>
                  <a:gd name="connsiteY1" fmla="*/ 7539526 h 7749107"/>
                  <a:gd name="connsiteX2" fmla="*/ 88 w 3324699"/>
                  <a:gd name="connsiteY2" fmla="*/ 7523354 h 7749107"/>
                  <a:gd name="connsiteX3" fmla="*/ 333985 w 3324699"/>
                  <a:gd name="connsiteY3" fmla="*/ 3880934 h 7749107"/>
                  <a:gd name="connsiteX4" fmla="*/ 1767549 w 3324699"/>
                  <a:gd name="connsiteY4" fmla="*/ 160070 h 7749107"/>
                  <a:gd name="connsiteX0" fmla="*/ 2002477 w 3324699"/>
                  <a:gd name="connsiteY0" fmla="*/ 81656 h 7749107"/>
                  <a:gd name="connsiteX1" fmla="*/ 519231 w 3324699"/>
                  <a:gd name="connsiteY1" fmla="*/ 7527921 h 7749107"/>
                  <a:gd name="connsiteX2" fmla="*/ 38950 w 3324699"/>
                  <a:gd name="connsiteY2" fmla="*/ 7749107 h 7749107"/>
                  <a:gd name="connsiteX3" fmla="*/ 400606 w 3324699"/>
                  <a:gd name="connsiteY3" fmla="*/ 4164107 h 7749107"/>
                  <a:gd name="connsiteX4" fmla="*/ 1613722 w 3324699"/>
                  <a:gd name="connsiteY4" fmla="*/ 65402 h 7749107"/>
                  <a:gd name="connsiteX5" fmla="*/ 2139227 w 3324699"/>
                  <a:gd name="connsiteY5" fmla="*/ 849 h 7749107"/>
                  <a:gd name="connsiteX6" fmla="*/ 3290489 w 3324699"/>
                  <a:gd name="connsiteY6" fmla="*/ 2974276 h 7749107"/>
                  <a:gd name="connsiteX7" fmla="*/ 3324699 w 3324699"/>
                  <a:gd name="connsiteY7" fmla="*/ 2974276 h 7749107"/>
                  <a:gd name="connsiteX8" fmla="*/ 2918811 w 3324699"/>
                  <a:gd name="connsiteY8" fmla="*/ 2974276 h 7749107"/>
                  <a:gd name="connsiteX9" fmla="*/ 2512924 w 3324699"/>
                  <a:gd name="connsiteY9" fmla="*/ 2974276 h 7749107"/>
                  <a:gd name="connsiteX10" fmla="*/ 2547133 w 3324699"/>
                  <a:gd name="connsiteY10" fmla="*/ 2974276 h 7749107"/>
                  <a:gd name="connsiteX11" fmla="*/ 1442963 w 3324699"/>
                  <a:gd name="connsiteY11" fmla="*/ 0 h 7749107"/>
                  <a:gd name="connsiteX0" fmla="*/ 2918723 w 3324611"/>
                  <a:gd name="connsiteY0" fmla="*/ 2974276 h 7749107"/>
                  <a:gd name="connsiteX1" fmla="*/ 2512836 w 3324611"/>
                  <a:gd name="connsiteY1" fmla="*/ 2974276 h 7749107"/>
                  <a:gd name="connsiteX2" fmla="*/ 2547045 w 3324611"/>
                  <a:gd name="connsiteY2" fmla="*/ 2974276 h 7749107"/>
                  <a:gd name="connsiteX3" fmla="*/ 1513786 w 3324611"/>
                  <a:gd name="connsiteY3" fmla="*/ 35816 h 7749107"/>
                  <a:gd name="connsiteX4" fmla="*/ 2139139 w 3324611"/>
                  <a:gd name="connsiteY4" fmla="*/ 849 h 7749107"/>
                  <a:gd name="connsiteX5" fmla="*/ 3290401 w 3324611"/>
                  <a:gd name="connsiteY5" fmla="*/ 2974276 h 7749107"/>
                  <a:gd name="connsiteX6" fmla="*/ 3324611 w 3324611"/>
                  <a:gd name="connsiteY6" fmla="*/ 2974276 h 7749107"/>
                  <a:gd name="connsiteX7" fmla="*/ 2918723 w 3324611"/>
                  <a:gd name="connsiteY7" fmla="*/ 2974276 h 7749107"/>
                  <a:gd name="connsiteX0" fmla="*/ 1767461 w 3324611"/>
                  <a:gd name="connsiteY0" fmla="*/ 160070 h 7749107"/>
                  <a:gd name="connsiteX1" fmla="*/ 508356 w 3324611"/>
                  <a:gd name="connsiteY1" fmla="*/ 7539526 h 7749107"/>
                  <a:gd name="connsiteX2" fmla="*/ 0 w 3324611"/>
                  <a:gd name="connsiteY2" fmla="*/ 7523354 h 7749107"/>
                  <a:gd name="connsiteX3" fmla="*/ 379283 w 3324611"/>
                  <a:gd name="connsiteY3" fmla="*/ 3894383 h 7749107"/>
                  <a:gd name="connsiteX4" fmla="*/ 1767461 w 3324611"/>
                  <a:gd name="connsiteY4" fmla="*/ 160070 h 7749107"/>
                  <a:gd name="connsiteX0" fmla="*/ 2002389 w 3324611"/>
                  <a:gd name="connsiteY0" fmla="*/ 81656 h 7749107"/>
                  <a:gd name="connsiteX1" fmla="*/ 519143 w 3324611"/>
                  <a:gd name="connsiteY1" fmla="*/ 7527921 h 7749107"/>
                  <a:gd name="connsiteX2" fmla="*/ 38862 w 3324611"/>
                  <a:gd name="connsiteY2" fmla="*/ 7749107 h 7749107"/>
                  <a:gd name="connsiteX3" fmla="*/ 400518 w 3324611"/>
                  <a:gd name="connsiteY3" fmla="*/ 4164107 h 7749107"/>
                  <a:gd name="connsiteX4" fmla="*/ 1613634 w 3324611"/>
                  <a:gd name="connsiteY4" fmla="*/ 65402 h 7749107"/>
                  <a:gd name="connsiteX5" fmla="*/ 2139139 w 3324611"/>
                  <a:gd name="connsiteY5" fmla="*/ 849 h 7749107"/>
                  <a:gd name="connsiteX6" fmla="*/ 3290401 w 3324611"/>
                  <a:gd name="connsiteY6" fmla="*/ 2974276 h 7749107"/>
                  <a:gd name="connsiteX7" fmla="*/ 3324611 w 3324611"/>
                  <a:gd name="connsiteY7" fmla="*/ 2974276 h 7749107"/>
                  <a:gd name="connsiteX8" fmla="*/ 2918723 w 3324611"/>
                  <a:gd name="connsiteY8" fmla="*/ 2974276 h 7749107"/>
                  <a:gd name="connsiteX9" fmla="*/ 2512836 w 3324611"/>
                  <a:gd name="connsiteY9" fmla="*/ 2974276 h 7749107"/>
                  <a:gd name="connsiteX10" fmla="*/ 2547045 w 3324611"/>
                  <a:gd name="connsiteY10" fmla="*/ 2974276 h 7749107"/>
                  <a:gd name="connsiteX11" fmla="*/ 1442875 w 3324611"/>
                  <a:gd name="connsiteY11" fmla="*/ 0 h 7749107"/>
                  <a:gd name="connsiteX0" fmla="*/ 3011386 w 3417274"/>
                  <a:gd name="connsiteY0" fmla="*/ 2974276 h 7984395"/>
                  <a:gd name="connsiteX1" fmla="*/ 2605499 w 3417274"/>
                  <a:gd name="connsiteY1" fmla="*/ 2974276 h 7984395"/>
                  <a:gd name="connsiteX2" fmla="*/ 2639708 w 3417274"/>
                  <a:gd name="connsiteY2" fmla="*/ 2974276 h 7984395"/>
                  <a:gd name="connsiteX3" fmla="*/ 1606449 w 3417274"/>
                  <a:gd name="connsiteY3" fmla="*/ 35816 h 7984395"/>
                  <a:gd name="connsiteX4" fmla="*/ 2231802 w 3417274"/>
                  <a:gd name="connsiteY4" fmla="*/ 849 h 7984395"/>
                  <a:gd name="connsiteX5" fmla="*/ 3383064 w 3417274"/>
                  <a:gd name="connsiteY5" fmla="*/ 2974276 h 7984395"/>
                  <a:gd name="connsiteX6" fmla="*/ 3417274 w 3417274"/>
                  <a:gd name="connsiteY6" fmla="*/ 2974276 h 7984395"/>
                  <a:gd name="connsiteX7" fmla="*/ 3011386 w 3417274"/>
                  <a:gd name="connsiteY7" fmla="*/ 2974276 h 7984395"/>
                  <a:gd name="connsiteX0" fmla="*/ 1860124 w 3417274"/>
                  <a:gd name="connsiteY0" fmla="*/ 160070 h 7984395"/>
                  <a:gd name="connsiteX1" fmla="*/ 601019 w 3417274"/>
                  <a:gd name="connsiteY1" fmla="*/ 7539526 h 7984395"/>
                  <a:gd name="connsiteX2" fmla="*/ 0 w 3417274"/>
                  <a:gd name="connsiteY2" fmla="*/ 7984395 h 7984395"/>
                  <a:gd name="connsiteX3" fmla="*/ 471946 w 3417274"/>
                  <a:gd name="connsiteY3" fmla="*/ 3894383 h 7984395"/>
                  <a:gd name="connsiteX4" fmla="*/ 1860124 w 3417274"/>
                  <a:gd name="connsiteY4" fmla="*/ 160070 h 7984395"/>
                  <a:gd name="connsiteX0" fmla="*/ 2095052 w 3417274"/>
                  <a:gd name="connsiteY0" fmla="*/ 81656 h 7984395"/>
                  <a:gd name="connsiteX1" fmla="*/ 611806 w 3417274"/>
                  <a:gd name="connsiteY1" fmla="*/ 7527921 h 7984395"/>
                  <a:gd name="connsiteX2" fmla="*/ 131525 w 3417274"/>
                  <a:gd name="connsiteY2" fmla="*/ 7749107 h 7984395"/>
                  <a:gd name="connsiteX3" fmla="*/ 493181 w 3417274"/>
                  <a:gd name="connsiteY3" fmla="*/ 4164107 h 7984395"/>
                  <a:gd name="connsiteX4" fmla="*/ 1706297 w 3417274"/>
                  <a:gd name="connsiteY4" fmla="*/ 65402 h 7984395"/>
                  <a:gd name="connsiteX5" fmla="*/ 2231802 w 3417274"/>
                  <a:gd name="connsiteY5" fmla="*/ 849 h 7984395"/>
                  <a:gd name="connsiteX6" fmla="*/ 3383064 w 3417274"/>
                  <a:gd name="connsiteY6" fmla="*/ 2974276 h 7984395"/>
                  <a:gd name="connsiteX7" fmla="*/ 3417274 w 3417274"/>
                  <a:gd name="connsiteY7" fmla="*/ 2974276 h 7984395"/>
                  <a:gd name="connsiteX8" fmla="*/ 3011386 w 3417274"/>
                  <a:gd name="connsiteY8" fmla="*/ 2974276 h 7984395"/>
                  <a:gd name="connsiteX9" fmla="*/ 2605499 w 3417274"/>
                  <a:gd name="connsiteY9" fmla="*/ 2974276 h 7984395"/>
                  <a:gd name="connsiteX10" fmla="*/ 2639708 w 3417274"/>
                  <a:gd name="connsiteY10" fmla="*/ 2974276 h 7984395"/>
                  <a:gd name="connsiteX11" fmla="*/ 1535538 w 3417274"/>
                  <a:gd name="connsiteY11" fmla="*/ 0 h 7984395"/>
                  <a:gd name="connsiteX0" fmla="*/ 3011386 w 3417274"/>
                  <a:gd name="connsiteY0" fmla="*/ 2974276 h 7984395"/>
                  <a:gd name="connsiteX1" fmla="*/ 2605499 w 3417274"/>
                  <a:gd name="connsiteY1" fmla="*/ 2974276 h 7984395"/>
                  <a:gd name="connsiteX2" fmla="*/ 2639708 w 3417274"/>
                  <a:gd name="connsiteY2" fmla="*/ 2974276 h 7984395"/>
                  <a:gd name="connsiteX3" fmla="*/ 1606449 w 3417274"/>
                  <a:gd name="connsiteY3" fmla="*/ 35816 h 7984395"/>
                  <a:gd name="connsiteX4" fmla="*/ 2231802 w 3417274"/>
                  <a:gd name="connsiteY4" fmla="*/ 849 h 7984395"/>
                  <a:gd name="connsiteX5" fmla="*/ 3383064 w 3417274"/>
                  <a:gd name="connsiteY5" fmla="*/ 2974276 h 7984395"/>
                  <a:gd name="connsiteX6" fmla="*/ 3417274 w 3417274"/>
                  <a:gd name="connsiteY6" fmla="*/ 2974276 h 7984395"/>
                  <a:gd name="connsiteX7" fmla="*/ 3011386 w 3417274"/>
                  <a:gd name="connsiteY7" fmla="*/ 2974276 h 7984395"/>
                  <a:gd name="connsiteX0" fmla="*/ 1860124 w 3417274"/>
                  <a:gd name="connsiteY0" fmla="*/ 160070 h 7984395"/>
                  <a:gd name="connsiteX1" fmla="*/ 601019 w 3417274"/>
                  <a:gd name="connsiteY1" fmla="*/ 7539526 h 7984395"/>
                  <a:gd name="connsiteX2" fmla="*/ 0 w 3417274"/>
                  <a:gd name="connsiteY2" fmla="*/ 7984395 h 7984395"/>
                  <a:gd name="connsiteX3" fmla="*/ 471946 w 3417274"/>
                  <a:gd name="connsiteY3" fmla="*/ 3894383 h 7984395"/>
                  <a:gd name="connsiteX4" fmla="*/ 1860124 w 3417274"/>
                  <a:gd name="connsiteY4" fmla="*/ 160070 h 7984395"/>
                  <a:gd name="connsiteX0" fmla="*/ 2095052 w 3417274"/>
                  <a:gd name="connsiteY0" fmla="*/ 81656 h 7984395"/>
                  <a:gd name="connsiteX1" fmla="*/ 611806 w 3417274"/>
                  <a:gd name="connsiteY1" fmla="*/ 7527921 h 7984395"/>
                  <a:gd name="connsiteX2" fmla="*/ 131525 w 3417274"/>
                  <a:gd name="connsiteY2" fmla="*/ 7749107 h 7984395"/>
                  <a:gd name="connsiteX3" fmla="*/ 316392 w 3417274"/>
                  <a:gd name="connsiteY3" fmla="*/ 5014701 h 7984395"/>
                  <a:gd name="connsiteX4" fmla="*/ 1706297 w 3417274"/>
                  <a:gd name="connsiteY4" fmla="*/ 65402 h 7984395"/>
                  <a:gd name="connsiteX5" fmla="*/ 2231802 w 3417274"/>
                  <a:gd name="connsiteY5" fmla="*/ 849 h 7984395"/>
                  <a:gd name="connsiteX6" fmla="*/ 3383064 w 3417274"/>
                  <a:gd name="connsiteY6" fmla="*/ 2974276 h 7984395"/>
                  <a:gd name="connsiteX7" fmla="*/ 3417274 w 3417274"/>
                  <a:gd name="connsiteY7" fmla="*/ 2974276 h 7984395"/>
                  <a:gd name="connsiteX8" fmla="*/ 3011386 w 3417274"/>
                  <a:gd name="connsiteY8" fmla="*/ 2974276 h 7984395"/>
                  <a:gd name="connsiteX9" fmla="*/ 2605499 w 3417274"/>
                  <a:gd name="connsiteY9" fmla="*/ 2974276 h 7984395"/>
                  <a:gd name="connsiteX10" fmla="*/ 2639708 w 3417274"/>
                  <a:gd name="connsiteY10" fmla="*/ 2974276 h 7984395"/>
                  <a:gd name="connsiteX11" fmla="*/ 1535538 w 3417274"/>
                  <a:gd name="connsiteY11" fmla="*/ 0 h 7984395"/>
                  <a:gd name="connsiteX0" fmla="*/ 3011386 w 3417274"/>
                  <a:gd name="connsiteY0" fmla="*/ 2974276 h 7984395"/>
                  <a:gd name="connsiteX1" fmla="*/ 2605499 w 3417274"/>
                  <a:gd name="connsiteY1" fmla="*/ 2974276 h 7984395"/>
                  <a:gd name="connsiteX2" fmla="*/ 2639708 w 3417274"/>
                  <a:gd name="connsiteY2" fmla="*/ 2974276 h 7984395"/>
                  <a:gd name="connsiteX3" fmla="*/ 1606449 w 3417274"/>
                  <a:gd name="connsiteY3" fmla="*/ 35816 h 7984395"/>
                  <a:gd name="connsiteX4" fmla="*/ 2231802 w 3417274"/>
                  <a:gd name="connsiteY4" fmla="*/ 849 h 7984395"/>
                  <a:gd name="connsiteX5" fmla="*/ 3383064 w 3417274"/>
                  <a:gd name="connsiteY5" fmla="*/ 2974276 h 7984395"/>
                  <a:gd name="connsiteX6" fmla="*/ 3417274 w 3417274"/>
                  <a:gd name="connsiteY6" fmla="*/ 2974276 h 7984395"/>
                  <a:gd name="connsiteX7" fmla="*/ 3011386 w 3417274"/>
                  <a:gd name="connsiteY7" fmla="*/ 2974276 h 7984395"/>
                  <a:gd name="connsiteX0" fmla="*/ 1860124 w 3417274"/>
                  <a:gd name="connsiteY0" fmla="*/ 160070 h 7984395"/>
                  <a:gd name="connsiteX1" fmla="*/ 601019 w 3417274"/>
                  <a:gd name="connsiteY1" fmla="*/ 7539526 h 7984395"/>
                  <a:gd name="connsiteX2" fmla="*/ 0 w 3417274"/>
                  <a:gd name="connsiteY2" fmla="*/ 7984395 h 7984395"/>
                  <a:gd name="connsiteX3" fmla="*/ 471946 w 3417274"/>
                  <a:gd name="connsiteY3" fmla="*/ 3894383 h 7984395"/>
                  <a:gd name="connsiteX4" fmla="*/ 1860124 w 3417274"/>
                  <a:gd name="connsiteY4" fmla="*/ 160070 h 7984395"/>
                  <a:gd name="connsiteX0" fmla="*/ 2095052 w 3417274"/>
                  <a:gd name="connsiteY0" fmla="*/ 81656 h 7984395"/>
                  <a:gd name="connsiteX1" fmla="*/ 611806 w 3417274"/>
                  <a:gd name="connsiteY1" fmla="*/ 7527921 h 7984395"/>
                  <a:gd name="connsiteX2" fmla="*/ 131525 w 3417274"/>
                  <a:gd name="connsiteY2" fmla="*/ 7749107 h 7984395"/>
                  <a:gd name="connsiteX3" fmla="*/ 316392 w 3417274"/>
                  <a:gd name="connsiteY3" fmla="*/ 5014701 h 7984395"/>
                  <a:gd name="connsiteX4" fmla="*/ 1706297 w 3417274"/>
                  <a:gd name="connsiteY4" fmla="*/ 65402 h 7984395"/>
                  <a:gd name="connsiteX5" fmla="*/ 2231802 w 3417274"/>
                  <a:gd name="connsiteY5" fmla="*/ 849 h 7984395"/>
                  <a:gd name="connsiteX6" fmla="*/ 3383064 w 3417274"/>
                  <a:gd name="connsiteY6" fmla="*/ 2974276 h 7984395"/>
                  <a:gd name="connsiteX7" fmla="*/ 3417274 w 3417274"/>
                  <a:gd name="connsiteY7" fmla="*/ 2974276 h 7984395"/>
                  <a:gd name="connsiteX8" fmla="*/ 3011386 w 3417274"/>
                  <a:gd name="connsiteY8" fmla="*/ 2974276 h 7984395"/>
                  <a:gd name="connsiteX9" fmla="*/ 2605499 w 3417274"/>
                  <a:gd name="connsiteY9" fmla="*/ 2974276 h 7984395"/>
                  <a:gd name="connsiteX10" fmla="*/ 2639708 w 3417274"/>
                  <a:gd name="connsiteY10" fmla="*/ 2974276 h 7984395"/>
                  <a:gd name="connsiteX11" fmla="*/ 1535538 w 3417274"/>
                  <a:gd name="connsiteY11" fmla="*/ 0 h 7984395"/>
                  <a:gd name="connsiteX0" fmla="*/ 3013272 w 3419160"/>
                  <a:gd name="connsiteY0" fmla="*/ 2974276 h 7984395"/>
                  <a:gd name="connsiteX1" fmla="*/ 2607385 w 3419160"/>
                  <a:gd name="connsiteY1" fmla="*/ 2974276 h 7984395"/>
                  <a:gd name="connsiteX2" fmla="*/ 2641594 w 3419160"/>
                  <a:gd name="connsiteY2" fmla="*/ 2974276 h 7984395"/>
                  <a:gd name="connsiteX3" fmla="*/ 1608335 w 3419160"/>
                  <a:gd name="connsiteY3" fmla="*/ 35816 h 7984395"/>
                  <a:gd name="connsiteX4" fmla="*/ 2233688 w 3419160"/>
                  <a:gd name="connsiteY4" fmla="*/ 849 h 7984395"/>
                  <a:gd name="connsiteX5" fmla="*/ 3384950 w 3419160"/>
                  <a:gd name="connsiteY5" fmla="*/ 2974276 h 7984395"/>
                  <a:gd name="connsiteX6" fmla="*/ 3419160 w 3419160"/>
                  <a:gd name="connsiteY6" fmla="*/ 2974276 h 7984395"/>
                  <a:gd name="connsiteX7" fmla="*/ 3013272 w 3419160"/>
                  <a:gd name="connsiteY7" fmla="*/ 2974276 h 7984395"/>
                  <a:gd name="connsiteX0" fmla="*/ 1862010 w 3419160"/>
                  <a:gd name="connsiteY0" fmla="*/ 160070 h 7984395"/>
                  <a:gd name="connsiteX1" fmla="*/ 602905 w 3419160"/>
                  <a:gd name="connsiteY1" fmla="*/ 7539526 h 7984395"/>
                  <a:gd name="connsiteX2" fmla="*/ 1886 w 3419160"/>
                  <a:gd name="connsiteY2" fmla="*/ 7984395 h 7984395"/>
                  <a:gd name="connsiteX3" fmla="*/ 305490 w 3419160"/>
                  <a:gd name="connsiteY3" fmla="*/ 4910314 h 7984395"/>
                  <a:gd name="connsiteX4" fmla="*/ 1862010 w 3419160"/>
                  <a:gd name="connsiteY4" fmla="*/ 160070 h 7984395"/>
                  <a:gd name="connsiteX0" fmla="*/ 2096938 w 3419160"/>
                  <a:gd name="connsiteY0" fmla="*/ 81656 h 7984395"/>
                  <a:gd name="connsiteX1" fmla="*/ 613692 w 3419160"/>
                  <a:gd name="connsiteY1" fmla="*/ 7527921 h 7984395"/>
                  <a:gd name="connsiteX2" fmla="*/ 133411 w 3419160"/>
                  <a:gd name="connsiteY2" fmla="*/ 7749107 h 7984395"/>
                  <a:gd name="connsiteX3" fmla="*/ 318278 w 3419160"/>
                  <a:gd name="connsiteY3" fmla="*/ 5014701 h 7984395"/>
                  <a:gd name="connsiteX4" fmla="*/ 1708183 w 3419160"/>
                  <a:gd name="connsiteY4" fmla="*/ 65402 h 7984395"/>
                  <a:gd name="connsiteX5" fmla="*/ 2233688 w 3419160"/>
                  <a:gd name="connsiteY5" fmla="*/ 849 h 7984395"/>
                  <a:gd name="connsiteX6" fmla="*/ 3384950 w 3419160"/>
                  <a:gd name="connsiteY6" fmla="*/ 2974276 h 7984395"/>
                  <a:gd name="connsiteX7" fmla="*/ 3419160 w 3419160"/>
                  <a:gd name="connsiteY7" fmla="*/ 2974276 h 7984395"/>
                  <a:gd name="connsiteX8" fmla="*/ 3013272 w 3419160"/>
                  <a:gd name="connsiteY8" fmla="*/ 2974276 h 7984395"/>
                  <a:gd name="connsiteX9" fmla="*/ 2607385 w 3419160"/>
                  <a:gd name="connsiteY9" fmla="*/ 2974276 h 7984395"/>
                  <a:gd name="connsiteX10" fmla="*/ 2641594 w 3419160"/>
                  <a:gd name="connsiteY10" fmla="*/ 2974276 h 7984395"/>
                  <a:gd name="connsiteX11" fmla="*/ 1537424 w 3419160"/>
                  <a:gd name="connsiteY11" fmla="*/ 0 h 7984395"/>
                  <a:gd name="connsiteX0" fmla="*/ 3013272 w 3419160"/>
                  <a:gd name="connsiteY0" fmla="*/ 2974276 h 8358983"/>
                  <a:gd name="connsiteX1" fmla="*/ 2607385 w 3419160"/>
                  <a:gd name="connsiteY1" fmla="*/ 2974276 h 8358983"/>
                  <a:gd name="connsiteX2" fmla="*/ 2641594 w 3419160"/>
                  <a:gd name="connsiteY2" fmla="*/ 2974276 h 8358983"/>
                  <a:gd name="connsiteX3" fmla="*/ 1608335 w 3419160"/>
                  <a:gd name="connsiteY3" fmla="*/ 35816 h 8358983"/>
                  <a:gd name="connsiteX4" fmla="*/ 2233688 w 3419160"/>
                  <a:gd name="connsiteY4" fmla="*/ 849 h 8358983"/>
                  <a:gd name="connsiteX5" fmla="*/ 3384950 w 3419160"/>
                  <a:gd name="connsiteY5" fmla="*/ 2974276 h 8358983"/>
                  <a:gd name="connsiteX6" fmla="*/ 3419160 w 3419160"/>
                  <a:gd name="connsiteY6" fmla="*/ 2974276 h 8358983"/>
                  <a:gd name="connsiteX7" fmla="*/ 3013272 w 3419160"/>
                  <a:gd name="connsiteY7" fmla="*/ 2974276 h 8358983"/>
                  <a:gd name="connsiteX0" fmla="*/ 1862010 w 3419160"/>
                  <a:gd name="connsiteY0" fmla="*/ 160070 h 8358983"/>
                  <a:gd name="connsiteX1" fmla="*/ 602905 w 3419160"/>
                  <a:gd name="connsiteY1" fmla="*/ 7539526 h 8358983"/>
                  <a:gd name="connsiteX2" fmla="*/ 1886 w 3419160"/>
                  <a:gd name="connsiteY2" fmla="*/ 7984395 h 8358983"/>
                  <a:gd name="connsiteX3" fmla="*/ 305490 w 3419160"/>
                  <a:gd name="connsiteY3" fmla="*/ 4910314 h 8358983"/>
                  <a:gd name="connsiteX4" fmla="*/ 1862010 w 3419160"/>
                  <a:gd name="connsiteY4" fmla="*/ 160070 h 8358983"/>
                  <a:gd name="connsiteX0" fmla="*/ 2096938 w 3419160"/>
                  <a:gd name="connsiteY0" fmla="*/ 81656 h 8358983"/>
                  <a:gd name="connsiteX1" fmla="*/ 570814 w 3419160"/>
                  <a:gd name="connsiteY1" fmla="*/ 8358983 h 8358983"/>
                  <a:gd name="connsiteX2" fmla="*/ 133411 w 3419160"/>
                  <a:gd name="connsiteY2" fmla="*/ 7749107 h 8358983"/>
                  <a:gd name="connsiteX3" fmla="*/ 318278 w 3419160"/>
                  <a:gd name="connsiteY3" fmla="*/ 5014701 h 8358983"/>
                  <a:gd name="connsiteX4" fmla="*/ 1708183 w 3419160"/>
                  <a:gd name="connsiteY4" fmla="*/ 65402 h 8358983"/>
                  <a:gd name="connsiteX5" fmla="*/ 2233688 w 3419160"/>
                  <a:gd name="connsiteY5" fmla="*/ 849 h 8358983"/>
                  <a:gd name="connsiteX6" fmla="*/ 3384950 w 3419160"/>
                  <a:gd name="connsiteY6" fmla="*/ 2974276 h 8358983"/>
                  <a:gd name="connsiteX7" fmla="*/ 3419160 w 3419160"/>
                  <a:gd name="connsiteY7" fmla="*/ 2974276 h 8358983"/>
                  <a:gd name="connsiteX8" fmla="*/ 3013272 w 3419160"/>
                  <a:gd name="connsiteY8" fmla="*/ 2974276 h 8358983"/>
                  <a:gd name="connsiteX9" fmla="*/ 2607385 w 3419160"/>
                  <a:gd name="connsiteY9" fmla="*/ 2974276 h 8358983"/>
                  <a:gd name="connsiteX10" fmla="*/ 2641594 w 3419160"/>
                  <a:gd name="connsiteY10" fmla="*/ 2974276 h 8358983"/>
                  <a:gd name="connsiteX11" fmla="*/ 1537424 w 3419160"/>
                  <a:gd name="connsiteY11" fmla="*/ 0 h 8358983"/>
                  <a:gd name="connsiteX0" fmla="*/ 3013272 w 3419160"/>
                  <a:gd name="connsiteY0" fmla="*/ 2974276 h 8441588"/>
                  <a:gd name="connsiteX1" fmla="*/ 2607385 w 3419160"/>
                  <a:gd name="connsiteY1" fmla="*/ 2974276 h 8441588"/>
                  <a:gd name="connsiteX2" fmla="*/ 2641594 w 3419160"/>
                  <a:gd name="connsiteY2" fmla="*/ 2974276 h 8441588"/>
                  <a:gd name="connsiteX3" fmla="*/ 1608335 w 3419160"/>
                  <a:gd name="connsiteY3" fmla="*/ 35816 h 8441588"/>
                  <a:gd name="connsiteX4" fmla="*/ 2233688 w 3419160"/>
                  <a:gd name="connsiteY4" fmla="*/ 849 h 8441588"/>
                  <a:gd name="connsiteX5" fmla="*/ 3384950 w 3419160"/>
                  <a:gd name="connsiteY5" fmla="*/ 2974276 h 8441588"/>
                  <a:gd name="connsiteX6" fmla="*/ 3419160 w 3419160"/>
                  <a:gd name="connsiteY6" fmla="*/ 2974276 h 8441588"/>
                  <a:gd name="connsiteX7" fmla="*/ 3013272 w 3419160"/>
                  <a:gd name="connsiteY7" fmla="*/ 2974276 h 8441588"/>
                  <a:gd name="connsiteX0" fmla="*/ 1862010 w 3419160"/>
                  <a:gd name="connsiteY0" fmla="*/ 160070 h 8441588"/>
                  <a:gd name="connsiteX1" fmla="*/ 602905 w 3419160"/>
                  <a:gd name="connsiteY1" fmla="*/ 7539526 h 8441588"/>
                  <a:gd name="connsiteX2" fmla="*/ 1886 w 3419160"/>
                  <a:gd name="connsiteY2" fmla="*/ 7984395 h 8441588"/>
                  <a:gd name="connsiteX3" fmla="*/ 305490 w 3419160"/>
                  <a:gd name="connsiteY3" fmla="*/ 4910314 h 8441588"/>
                  <a:gd name="connsiteX4" fmla="*/ 1862010 w 3419160"/>
                  <a:gd name="connsiteY4" fmla="*/ 160070 h 8441588"/>
                  <a:gd name="connsiteX0" fmla="*/ 2096938 w 3419160"/>
                  <a:gd name="connsiteY0" fmla="*/ 81656 h 8441588"/>
                  <a:gd name="connsiteX1" fmla="*/ 570814 w 3419160"/>
                  <a:gd name="connsiteY1" fmla="*/ 8358983 h 8441588"/>
                  <a:gd name="connsiteX2" fmla="*/ 22501 w 3419160"/>
                  <a:gd name="connsiteY2" fmla="*/ 8441588 h 8441588"/>
                  <a:gd name="connsiteX3" fmla="*/ 318278 w 3419160"/>
                  <a:gd name="connsiteY3" fmla="*/ 5014701 h 8441588"/>
                  <a:gd name="connsiteX4" fmla="*/ 1708183 w 3419160"/>
                  <a:gd name="connsiteY4" fmla="*/ 65402 h 8441588"/>
                  <a:gd name="connsiteX5" fmla="*/ 2233688 w 3419160"/>
                  <a:gd name="connsiteY5" fmla="*/ 849 h 8441588"/>
                  <a:gd name="connsiteX6" fmla="*/ 3384950 w 3419160"/>
                  <a:gd name="connsiteY6" fmla="*/ 2974276 h 8441588"/>
                  <a:gd name="connsiteX7" fmla="*/ 3419160 w 3419160"/>
                  <a:gd name="connsiteY7" fmla="*/ 2974276 h 8441588"/>
                  <a:gd name="connsiteX8" fmla="*/ 3013272 w 3419160"/>
                  <a:gd name="connsiteY8" fmla="*/ 2974276 h 8441588"/>
                  <a:gd name="connsiteX9" fmla="*/ 2607385 w 3419160"/>
                  <a:gd name="connsiteY9" fmla="*/ 2974276 h 8441588"/>
                  <a:gd name="connsiteX10" fmla="*/ 2641594 w 3419160"/>
                  <a:gd name="connsiteY10" fmla="*/ 2974276 h 8441588"/>
                  <a:gd name="connsiteX11" fmla="*/ 1537424 w 3419160"/>
                  <a:gd name="connsiteY11" fmla="*/ 0 h 8441588"/>
                  <a:gd name="connsiteX0" fmla="*/ 3031306 w 3437194"/>
                  <a:gd name="connsiteY0" fmla="*/ 2974276 h 8541130"/>
                  <a:gd name="connsiteX1" fmla="*/ 2625419 w 3437194"/>
                  <a:gd name="connsiteY1" fmla="*/ 2974276 h 8541130"/>
                  <a:gd name="connsiteX2" fmla="*/ 2659628 w 3437194"/>
                  <a:gd name="connsiteY2" fmla="*/ 2974276 h 8541130"/>
                  <a:gd name="connsiteX3" fmla="*/ 1626369 w 3437194"/>
                  <a:gd name="connsiteY3" fmla="*/ 35816 h 8541130"/>
                  <a:gd name="connsiteX4" fmla="*/ 2251722 w 3437194"/>
                  <a:gd name="connsiteY4" fmla="*/ 849 h 8541130"/>
                  <a:gd name="connsiteX5" fmla="*/ 3402984 w 3437194"/>
                  <a:gd name="connsiteY5" fmla="*/ 2974276 h 8541130"/>
                  <a:gd name="connsiteX6" fmla="*/ 3437194 w 3437194"/>
                  <a:gd name="connsiteY6" fmla="*/ 2974276 h 8541130"/>
                  <a:gd name="connsiteX7" fmla="*/ 3031306 w 3437194"/>
                  <a:gd name="connsiteY7" fmla="*/ 2974276 h 8541130"/>
                  <a:gd name="connsiteX0" fmla="*/ 1880044 w 3437194"/>
                  <a:gd name="connsiteY0" fmla="*/ 160070 h 8541130"/>
                  <a:gd name="connsiteX1" fmla="*/ 620939 w 3437194"/>
                  <a:gd name="connsiteY1" fmla="*/ 7539526 h 8541130"/>
                  <a:gd name="connsiteX2" fmla="*/ 411 w 3437194"/>
                  <a:gd name="connsiteY2" fmla="*/ 8541129 h 8541130"/>
                  <a:gd name="connsiteX3" fmla="*/ 323524 w 3437194"/>
                  <a:gd name="connsiteY3" fmla="*/ 4910314 h 8541130"/>
                  <a:gd name="connsiteX4" fmla="*/ 1880044 w 3437194"/>
                  <a:gd name="connsiteY4" fmla="*/ 160070 h 8541130"/>
                  <a:gd name="connsiteX0" fmla="*/ 2114972 w 3437194"/>
                  <a:gd name="connsiteY0" fmla="*/ 81656 h 8541130"/>
                  <a:gd name="connsiteX1" fmla="*/ 588848 w 3437194"/>
                  <a:gd name="connsiteY1" fmla="*/ 8358983 h 8541130"/>
                  <a:gd name="connsiteX2" fmla="*/ 40535 w 3437194"/>
                  <a:gd name="connsiteY2" fmla="*/ 8441588 h 8541130"/>
                  <a:gd name="connsiteX3" fmla="*/ 336312 w 3437194"/>
                  <a:gd name="connsiteY3" fmla="*/ 5014701 h 8541130"/>
                  <a:gd name="connsiteX4" fmla="*/ 1726217 w 3437194"/>
                  <a:gd name="connsiteY4" fmla="*/ 65402 h 8541130"/>
                  <a:gd name="connsiteX5" fmla="*/ 2251722 w 3437194"/>
                  <a:gd name="connsiteY5" fmla="*/ 849 h 8541130"/>
                  <a:gd name="connsiteX6" fmla="*/ 3402984 w 3437194"/>
                  <a:gd name="connsiteY6" fmla="*/ 2974276 h 8541130"/>
                  <a:gd name="connsiteX7" fmla="*/ 3437194 w 3437194"/>
                  <a:gd name="connsiteY7" fmla="*/ 2974276 h 8541130"/>
                  <a:gd name="connsiteX8" fmla="*/ 3031306 w 3437194"/>
                  <a:gd name="connsiteY8" fmla="*/ 2974276 h 8541130"/>
                  <a:gd name="connsiteX9" fmla="*/ 2625419 w 3437194"/>
                  <a:gd name="connsiteY9" fmla="*/ 2974276 h 8541130"/>
                  <a:gd name="connsiteX10" fmla="*/ 2659628 w 3437194"/>
                  <a:gd name="connsiteY10" fmla="*/ 2974276 h 8541130"/>
                  <a:gd name="connsiteX11" fmla="*/ 1555458 w 3437194"/>
                  <a:gd name="connsiteY11" fmla="*/ 0 h 8541130"/>
                  <a:gd name="connsiteX0" fmla="*/ 3031306 w 3437194"/>
                  <a:gd name="connsiteY0" fmla="*/ 2974276 h 8541128"/>
                  <a:gd name="connsiteX1" fmla="*/ 2625419 w 3437194"/>
                  <a:gd name="connsiteY1" fmla="*/ 2974276 h 8541128"/>
                  <a:gd name="connsiteX2" fmla="*/ 2659628 w 3437194"/>
                  <a:gd name="connsiteY2" fmla="*/ 2974276 h 8541128"/>
                  <a:gd name="connsiteX3" fmla="*/ 1626369 w 3437194"/>
                  <a:gd name="connsiteY3" fmla="*/ 35816 h 8541128"/>
                  <a:gd name="connsiteX4" fmla="*/ 2251722 w 3437194"/>
                  <a:gd name="connsiteY4" fmla="*/ 849 h 8541128"/>
                  <a:gd name="connsiteX5" fmla="*/ 3402984 w 3437194"/>
                  <a:gd name="connsiteY5" fmla="*/ 2974276 h 8541128"/>
                  <a:gd name="connsiteX6" fmla="*/ 3437194 w 3437194"/>
                  <a:gd name="connsiteY6" fmla="*/ 2974276 h 8541128"/>
                  <a:gd name="connsiteX7" fmla="*/ 3031306 w 3437194"/>
                  <a:gd name="connsiteY7" fmla="*/ 2974276 h 8541128"/>
                  <a:gd name="connsiteX0" fmla="*/ 1880044 w 3437194"/>
                  <a:gd name="connsiteY0" fmla="*/ 160070 h 8541128"/>
                  <a:gd name="connsiteX1" fmla="*/ 583722 w 3437194"/>
                  <a:gd name="connsiteY1" fmla="*/ 8401874 h 8541128"/>
                  <a:gd name="connsiteX2" fmla="*/ 411 w 3437194"/>
                  <a:gd name="connsiteY2" fmla="*/ 8541129 h 8541128"/>
                  <a:gd name="connsiteX3" fmla="*/ 323524 w 3437194"/>
                  <a:gd name="connsiteY3" fmla="*/ 4910314 h 8541128"/>
                  <a:gd name="connsiteX4" fmla="*/ 1880044 w 3437194"/>
                  <a:gd name="connsiteY4" fmla="*/ 160070 h 8541128"/>
                  <a:gd name="connsiteX0" fmla="*/ 2114972 w 3437194"/>
                  <a:gd name="connsiteY0" fmla="*/ 81656 h 8541128"/>
                  <a:gd name="connsiteX1" fmla="*/ 588848 w 3437194"/>
                  <a:gd name="connsiteY1" fmla="*/ 8358983 h 8541128"/>
                  <a:gd name="connsiteX2" fmla="*/ 40535 w 3437194"/>
                  <a:gd name="connsiteY2" fmla="*/ 8441588 h 8541128"/>
                  <a:gd name="connsiteX3" fmla="*/ 336312 w 3437194"/>
                  <a:gd name="connsiteY3" fmla="*/ 5014701 h 8541128"/>
                  <a:gd name="connsiteX4" fmla="*/ 1726217 w 3437194"/>
                  <a:gd name="connsiteY4" fmla="*/ 65402 h 8541128"/>
                  <a:gd name="connsiteX5" fmla="*/ 2251722 w 3437194"/>
                  <a:gd name="connsiteY5" fmla="*/ 849 h 8541128"/>
                  <a:gd name="connsiteX6" fmla="*/ 3402984 w 3437194"/>
                  <a:gd name="connsiteY6" fmla="*/ 2974276 h 8541128"/>
                  <a:gd name="connsiteX7" fmla="*/ 3437194 w 3437194"/>
                  <a:gd name="connsiteY7" fmla="*/ 2974276 h 8541128"/>
                  <a:gd name="connsiteX8" fmla="*/ 3031306 w 3437194"/>
                  <a:gd name="connsiteY8" fmla="*/ 2974276 h 8541128"/>
                  <a:gd name="connsiteX9" fmla="*/ 2625419 w 3437194"/>
                  <a:gd name="connsiteY9" fmla="*/ 2974276 h 8541128"/>
                  <a:gd name="connsiteX10" fmla="*/ 2659628 w 3437194"/>
                  <a:gd name="connsiteY10" fmla="*/ 2974276 h 8541128"/>
                  <a:gd name="connsiteX11" fmla="*/ 1555458 w 3437194"/>
                  <a:gd name="connsiteY11" fmla="*/ 0 h 8541128"/>
                  <a:gd name="connsiteX0" fmla="*/ 3053747 w 3459635"/>
                  <a:gd name="connsiteY0" fmla="*/ 2974276 h 8541130"/>
                  <a:gd name="connsiteX1" fmla="*/ 2647860 w 3459635"/>
                  <a:gd name="connsiteY1" fmla="*/ 2974276 h 8541130"/>
                  <a:gd name="connsiteX2" fmla="*/ 2682069 w 3459635"/>
                  <a:gd name="connsiteY2" fmla="*/ 2974276 h 8541130"/>
                  <a:gd name="connsiteX3" fmla="*/ 1648810 w 3459635"/>
                  <a:gd name="connsiteY3" fmla="*/ 35816 h 8541130"/>
                  <a:gd name="connsiteX4" fmla="*/ 2274163 w 3459635"/>
                  <a:gd name="connsiteY4" fmla="*/ 849 h 8541130"/>
                  <a:gd name="connsiteX5" fmla="*/ 3425425 w 3459635"/>
                  <a:gd name="connsiteY5" fmla="*/ 2974276 h 8541130"/>
                  <a:gd name="connsiteX6" fmla="*/ 3459635 w 3459635"/>
                  <a:gd name="connsiteY6" fmla="*/ 2974276 h 8541130"/>
                  <a:gd name="connsiteX7" fmla="*/ 3053747 w 3459635"/>
                  <a:gd name="connsiteY7" fmla="*/ 2974276 h 8541130"/>
                  <a:gd name="connsiteX0" fmla="*/ 1902485 w 3459635"/>
                  <a:gd name="connsiteY0" fmla="*/ 160070 h 8541130"/>
                  <a:gd name="connsiteX1" fmla="*/ 606163 w 3459635"/>
                  <a:gd name="connsiteY1" fmla="*/ 8401874 h 8541130"/>
                  <a:gd name="connsiteX2" fmla="*/ 22852 w 3459635"/>
                  <a:gd name="connsiteY2" fmla="*/ 8541129 h 8541130"/>
                  <a:gd name="connsiteX3" fmla="*/ 345965 w 3459635"/>
                  <a:gd name="connsiteY3" fmla="*/ 4910314 h 8541130"/>
                  <a:gd name="connsiteX4" fmla="*/ 1902485 w 3459635"/>
                  <a:gd name="connsiteY4" fmla="*/ 160070 h 8541130"/>
                  <a:gd name="connsiteX0" fmla="*/ 2137413 w 3459635"/>
                  <a:gd name="connsiteY0" fmla="*/ 81656 h 8541130"/>
                  <a:gd name="connsiteX1" fmla="*/ 611289 w 3459635"/>
                  <a:gd name="connsiteY1" fmla="*/ 8358983 h 8541130"/>
                  <a:gd name="connsiteX2" fmla="*/ 62976 w 3459635"/>
                  <a:gd name="connsiteY2" fmla="*/ 8441588 h 8541130"/>
                  <a:gd name="connsiteX3" fmla="*/ 26636 w 3459635"/>
                  <a:gd name="connsiteY3" fmla="*/ 8424590 h 8541130"/>
                  <a:gd name="connsiteX4" fmla="*/ 1748658 w 3459635"/>
                  <a:gd name="connsiteY4" fmla="*/ 65402 h 8541130"/>
                  <a:gd name="connsiteX5" fmla="*/ 2274163 w 3459635"/>
                  <a:gd name="connsiteY5" fmla="*/ 849 h 8541130"/>
                  <a:gd name="connsiteX6" fmla="*/ 3425425 w 3459635"/>
                  <a:gd name="connsiteY6" fmla="*/ 2974276 h 8541130"/>
                  <a:gd name="connsiteX7" fmla="*/ 3459635 w 3459635"/>
                  <a:gd name="connsiteY7" fmla="*/ 2974276 h 8541130"/>
                  <a:gd name="connsiteX8" fmla="*/ 3053747 w 3459635"/>
                  <a:gd name="connsiteY8" fmla="*/ 2974276 h 8541130"/>
                  <a:gd name="connsiteX9" fmla="*/ 2647860 w 3459635"/>
                  <a:gd name="connsiteY9" fmla="*/ 2974276 h 8541130"/>
                  <a:gd name="connsiteX10" fmla="*/ 2682069 w 3459635"/>
                  <a:gd name="connsiteY10" fmla="*/ 2974276 h 8541130"/>
                  <a:gd name="connsiteX11" fmla="*/ 1577899 w 3459635"/>
                  <a:gd name="connsiteY11" fmla="*/ 0 h 8541130"/>
                  <a:gd name="connsiteX0" fmla="*/ 3053747 w 3459635"/>
                  <a:gd name="connsiteY0" fmla="*/ 2974276 h 8541128"/>
                  <a:gd name="connsiteX1" fmla="*/ 2647860 w 3459635"/>
                  <a:gd name="connsiteY1" fmla="*/ 2974276 h 8541128"/>
                  <a:gd name="connsiteX2" fmla="*/ 2682069 w 3459635"/>
                  <a:gd name="connsiteY2" fmla="*/ 2974276 h 8541128"/>
                  <a:gd name="connsiteX3" fmla="*/ 1648810 w 3459635"/>
                  <a:gd name="connsiteY3" fmla="*/ 35816 h 8541128"/>
                  <a:gd name="connsiteX4" fmla="*/ 2274163 w 3459635"/>
                  <a:gd name="connsiteY4" fmla="*/ 849 h 8541128"/>
                  <a:gd name="connsiteX5" fmla="*/ 3425425 w 3459635"/>
                  <a:gd name="connsiteY5" fmla="*/ 2974276 h 8541128"/>
                  <a:gd name="connsiteX6" fmla="*/ 3459635 w 3459635"/>
                  <a:gd name="connsiteY6" fmla="*/ 2974276 h 8541128"/>
                  <a:gd name="connsiteX7" fmla="*/ 3053747 w 3459635"/>
                  <a:gd name="connsiteY7" fmla="*/ 2974276 h 8541128"/>
                  <a:gd name="connsiteX0" fmla="*/ 1902485 w 3459635"/>
                  <a:gd name="connsiteY0" fmla="*/ 160070 h 8541128"/>
                  <a:gd name="connsiteX1" fmla="*/ 606163 w 3459635"/>
                  <a:gd name="connsiteY1" fmla="*/ 8401874 h 8541128"/>
                  <a:gd name="connsiteX2" fmla="*/ 22852 w 3459635"/>
                  <a:gd name="connsiteY2" fmla="*/ 8541129 h 8541128"/>
                  <a:gd name="connsiteX3" fmla="*/ 345965 w 3459635"/>
                  <a:gd name="connsiteY3" fmla="*/ 4910314 h 8541128"/>
                  <a:gd name="connsiteX4" fmla="*/ 1902485 w 3459635"/>
                  <a:gd name="connsiteY4" fmla="*/ 160070 h 8541128"/>
                  <a:gd name="connsiteX0" fmla="*/ 2137413 w 3459635"/>
                  <a:gd name="connsiteY0" fmla="*/ 81656 h 8541128"/>
                  <a:gd name="connsiteX1" fmla="*/ 611289 w 3459635"/>
                  <a:gd name="connsiteY1" fmla="*/ 8358983 h 8541128"/>
                  <a:gd name="connsiteX2" fmla="*/ 62976 w 3459635"/>
                  <a:gd name="connsiteY2" fmla="*/ 8441588 h 8541128"/>
                  <a:gd name="connsiteX3" fmla="*/ 26636 w 3459635"/>
                  <a:gd name="connsiteY3" fmla="*/ 8424590 h 8541128"/>
                  <a:gd name="connsiteX4" fmla="*/ 1748658 w 3459635"/>
                  <a:gd name="connsiteY4" fmla="*/ 65402 h 8541128"/>
                  <a:gd name="connsiteX5" fmla="*/ 2274163 w 3459635"/>
                  <a:gd name="connsiteY5" fmla="*/ 849 h 8541128"/>
                  <a:gd name="connsiteX6" fmla="*/ 3425425 w 3459635"/>
                  <a:gd name="connsiteY6" fmla="*/ 2974276 h 8541128"/>
                  <a:gd name="connsiteX7" fmla="*/ 3459635 w 3459635"/>
                  <a:gd name="connsiteY7" fmla="*/ 2974276 h 8541128"/>
                  <a:gd name="connsiteX8" fmla="*/ 3053747 w 3459635"/>
                  <a:gd name="connsiteY8" fmla="*/ 2974276 h 8541128"/>
                  <a:gd name="connsiteX9" fmla="*/ 2647860 w 3459635"/>
                  <a:gd name="connsiteY9" fmla="*/ 2974276 h 8541128"/>
                  <a:gd name="connsiteX10" fmla="*/ 2682069 w 3459635"/>
                  <a:gd name="connsiteY10" fmla="*/ 2974276 h 8541128"/>
                  <a:gd name="connsiteX11" fmla="*/ 1577899 w 3459635"/>
                  <a:gd name="connsiteY11" fmla="*/ 0 h 8541128"/>
                  <a:gd name="connsiteX0" fmla="*/ 3053747 w 3459635"/>
                  <a:gd name="connsiteY0" fmla="*/ 2974276 h 8541130"/>
                  <a:gd name="connsiteX1" fmla="*/ 2647860 w 3459635"/>
                  <a:gd name="connsiteY1" fmla="*/ 2974276 h 8541130"/>
                  <a:gd name="connsiteX2" fmla="*/ 2682069 w 3459635"/>
                  <a:gd name="connsiteY2" fmla="*/ 2974276 h 8541130"/>
                  <a:gd name="connsiteX3" fmla="*/ 1648810 w 3459635"/>
                  <a:gd name="connsiteY3" fmla="*/ 35816 h 8541130"/>
                  <a:gd name="connsiteX4" fmla="*/ 2274163 w 3459635"/>
                  <a:gd name="connsiteY4" fmla="*/ 849 h 8541130"/>
                  <a:gd name="connsiteX5" fmla="*/ 3425425 w 3459635"/>
                  <a:gd name="connsiteY5" fmla="*/ 2974276 h 8541130"/>
                  <a:gd name="connsiteX6" fmla="*/ 3459635 w 3459635"/>
                  <a:gd name="connsiteY6" fmla="*/ 2974276 h 8541130"/>
                  <a:gd name="connsiteX7" fmla="*/ 3053747 w 3459635"/>
                  <a:gd name="connsiteY7" fmla="*/ 2974276 h 8541130"/>
                  <a:gd name="connsiteX0" fmla="*/ 1902485 w 3459635"/>
                  <a:gd name="connsiteY0" fmla="*/ 160070 h 8541130"/>
                  <a:gd name="connsiteX1" fmla="*/ 606163 w 3459635"/>
                  <a:gd name="connsiteY1" fmla="*/ 8401874 h 8541130"/>
                  <a:gd name="connsiteX2" fmla="*/ 22852 w 3459635"/>
                  <a:gd name="connsiteY2" fmla="*/ 8541129 h 8541130"/>
                  <a:gd name="connsiteX3" fmla="*/ 345965 w 3459635"/>
                  <a:gd name="connsiteY3" fmla="*/ 4910314 h 8541130"/>
                  <a:gd name="connsiteX4" fmla="*/ 1902485 w 3459635"/>
                  <a:gd name="connsiteY4" fmla="*/ 160070 h 8541130"/>
                  <a:gd name="connsiteX0" fmla="*/ 2137413 w 3459635"/>
                  <a:gd name="connsiteY0" fmla="*/ 81656 h 8541130"/>
                  <a:gd name="connsiteX1" fmla="*/ 611289 w 3459635"/>
                  <a:gd name="connsiteY1" fmla="*/ 8358983 h 8541130"/>
                  <a:gd name="connsiteX2" fmla="*/ 62976 w 3459635"/>
                  <a:gd name="connsiteY2" fmla="*/ 8441588 h 8541130"/>
                  <a:gd name="connsiteX3" fmla="*/ 26636 w 3459635"/>
                  <a:gd name="connsiteY3" fmla="*/ 8424590 h 8541130"/>
                  <a:gd name="connsiteX4" fmla="*/ 1748658 w 3459635"/>
                  <a:gd name="connsiteY4" fmla="*/ 65402 h 8541130"/>
                  <a:gd name="connsiteX5" fmla="*/ 2274163 w 3459635"/>
                  <a:gd name="connsiteY5" fmla="*/ 849 h 8541130"/>
                  <a:gd name="connsiteX6" fmla="*/ 3425425 w 3459635"/>
                  <a:gd name="connsiteY6" fmla="*/ 2974276 h 8541130"/>
                  <a:gd name="connsiteX7" fmla="*/ 3459635 w 3459635"/>
                  <a:gd name="connsiteY7" fmla="*/ 2974276 h 8541130"/>
                  <a:gd name="connsiteX8" fmla="*/ 3053747 w 3459635"/>
                  <a:gd name="connsiteY8" fmla="*/ 2974276 h 8541130"/>
                  <a:gd name="connsiteX9" fmla="*/ 2647860 w 3459635"/>
                  <a:gd name="connsiteY9" fmla="*/ 2974276 h 8541130"/>
                  <a:gd name="connsiteX10" fmla="*/ 2682069 w 3459635"/>
                  <a:gd name="connsiteY10" fmla="*/ 2974276 h 8541130"/>
                  <a:gd name="connsiteX11" fmla="*/ 1577899 w 3459635"/>
                  <a:gd name="connsiteY11" fmla="*/ 0 h 8541130"/>
                  <a:gd name="connsiteX0" fmla="*/ 3053747 w 3459635"/>
                  <a:gd name="connsiteY0" fmla="*/ 2974276 h 8541128"/>
                  <a:gd name="connsiteX1" fmla="*/ 2647860 w 3459635"/>
                  <a:gd name="connsiteY1" fmla="*/ 2974276 h 8541128"/>
                  <a:gd name="connsiteX2" fmla="*/ 2682069 w 3459635"/>
                  <a:gd name="connsiteY2" fmla="*/ 2974276 h 8541128"/>
                  <a:gd name="connsiteX3" fmla="*/ 1648810 w 3459635"/>
                  <a:gd name="connsiteY3" fmla="*/ 35816 h 8541128"/>
                  <a:gd name="connsiteX4" fmla="*/ 2274163 w 3459635"/>
                  <a:gd name="connsiteY4" fmla="*/ 849 h 8541128"/>
                  <a:gd name="connsiteX5" fmla="*/ 3425425 w 3459635"/>
                  <a:gd name="connsiteY5" fmla="*/ 2974276 h 8541128"/>
                  <a:gd name="connsiteX6" fmla="*/ 3459635 w 3459635"/>
                  <a:gd name="connsiteY6" fmla="*/ 2974276 h 8541128"/>
                  <a:gd name="connsiteX7" fmla="*/ 3053747 w 3459635"/>
                  <a:gd name="connsiteY7" fmla="*/ 2974276 h 8541128"/>
                  <a:gd name="connsiteX0" fmla="*/ 1902485 w 3459635"/>
                  <a:gd name="connsiteY0" fmla="*/ 160070 h 8541128"/>
                  <a:gd name="connsiteX1" fmla="*/ 606163 w 3459635"/>
                  <a:gd name="connsiteY1" fmla="*/ 8401874 h 8541128"/>
                  <a:gd name="connsiteX2" fmla="*/ 22852 w 3459635"/>
                  <a:gd name="connsiteY2" fmla="*/ 8541129 h 8541128"/>
                  <a:gd name="connsiteX3" fmla="*/ 345965 w 3459635"/>
                  <a:gd name="connsiteY3" fmla="*/ 4910314 h 8541128"/>
                  <a:gd name="connsiteX4" fmla="*/ 1902485 w 3459635"/>
                  <a:gd name="connsiteY4" fmla="*/ 160070 h 8541128"/>
                  <a:gd name="connsiteX0" fmla="*/ 2137413 w 3459635"/>
                  <a:gd name="connsiteY0" fmla="*/ 81656 h 8541128"/>
                  <a:gd name="connsiteX1" fmla="*/ 611289 w 3459635"/>
                  <a:gd name="connsiteY1" fmla="*/ 8358983 h 8541128"/>
                  <a:gd name="connsiteX2" fmla="*/ 62976 w 3459635"/>
                  <a:gd name="connsiteY2" fmla="*/ 8441588 h 8541128"/>
                  <a:gd name="connsiteX3" fmla="*/ 26636 w 3459635"/>
                  <a:gd name="connsiteY3" fmla="*/ 8424590 h 8541128"/>
                  <a:gd name="connsiteX4" fmla="*/ 1748658 w 3459635"/>
                  <a:gd name="connsiteY4" fmla="*/ 65402 h 8541128"/>
                  <a:gd name="connsiteX5" fmla="*/ 2274163 w 3459635"/>
                  <a:gd name="connsiteY5" fmla="*/ 849 h 8541128"/>
                  <a:gd name="connsiteX6" fmla="*/ 3425425 w 3459635"/>
                  <a:gd name="connsiteY6" fmla="*/ 2974276 h 8541128"/>
                  <a:gd name="connsiteX7" fmla="*/ 3459635 w 3459635"/>
                  <a:gd name="connsiteY7" fmla="*/ 2974276 h 8541128"/>
                  <a:gd name="connsiteX8" fmla="*/ 3053747 w 3459635"/>
                  <a:gd name="connsiteY8" fmla="*/ 2974276 h 8541128"/>
                  <a:gd name="connsiteX9" fmla="*/ 2647860 w 3459635"/>
                  <a:gd name="connsiteY9" fmla="*/ 2974276 h 8541128"/>
                  <a:gd name="connsiteX10" fmla="*/ 2682069 w 3459635"/>
                  <a:gd name="connsiteY10" fmla="*/ 2974276 h 8541128"/>
                  <a:gd name="connsiteX11" fmla="*/ 1577899 w 3459635"/>
                  <a:gd name="connsiteY11" fmla="*/ 0 h 8541128"/>
                  <a:gd name="connsiteX0" fmla="*/ 3053747 w 3459635"/>
                  <a:gd name="connsiteY0" fmla="*/ 2974276 h 8541130"/>
                  <a:gd name="connsiteX1" fmla="*/ 2647860 w 3459635"/>
                  <a:gd name="connsiteY1" fmla="*/ 2974276 h 8541130"/>
                  <a:gd name="connsiteX2" fmla="*/ 2682069 w 3459635"/>
                  <a:gd name="connsiteY2" fmla="*/ 2974276 h 8541130"/>
                  <a:gd name="connsiteX3" fmla="*/ 1648810 w 3459635"/>
                  <a:gd name="connsiteY3" fmla="*/ 35816 h 8541130"/>
                  <a:gd name="connsiteX4" fmla="*/ 2274163 w 3459635"/>
                  <a:gd name="connsiteY4" fmla="*/ 849 h 8541130"/>
                  <a:gd name="connsiteX5" fmla="*/ 3425425 w 3459635"/>
                  <a:gd name="connsiteY5" fmla="*/ 2974276 h 8541130"/>
                  <a:gd name="connsiteX6" fmla="*/ 3459635 w 3459635"/>
                  <a:gd name="connsiteY6" fmla="*/ 2974276 h 8541130"/>
                  <a:gd name="connsiteX7" fmla="*/ 3053747 w 3459635"/>
                  <a:gd name="connsiteY7" fmla="*/ 2974276 h 8541130"/>
                  <a:gd name="connsiteX0" fmla="*/ 1902485 w 3459635"/>
                  <a:gd name="connsiteY0" fmla="*/ 160070 h 8541130"/>
                  <a:gd name="connsiteX1" fmla="*/ 606163 w 3459635"/>
                  <a:gd name="connsiteY1" fmla="*/ 8401874 h 8541130"/>
                  <a:gd name="connsiteX2" fmla="*/ 22852 w 3459635"/>
                  <a:gd name="connsiteY2" fmla="*/ 8541129 h 8541130"/>
                  <a:gd name="connsiteX3" fmla="*/ 345965 w 3459635"/>
                  <a:gd name="connsiteY3" fmla="*/ 4910314 h 8541130"/>
                  <a:gd name="connsiteX4" fmla="*/ 1902485 w 3459635"/>
                  <a:gd name="connsiteY4" fmla="*/ 160070 h 8541130"/>
                  <a:gd name="connsiteX0" fmla="*/ 2137413 w 3459635"/>
                  <a:gd name="connsiteY0" fmla="*/ 81656 h 8541130"/>
                  <a:gd name="connsiteX1" fmla="*/ 611289 w 3459635"/>
                  <a:gd name="connsiteY1" fmla="*/ 8358983 h 8541130"/>
                  <a:gd name="connsiteX2" fmla="*/ 62976 w 3459635"/>
                  <a:gd name="connsiteY2" fmla="*/ 8441588 h 8541130"/>
                  <a:gd name="connsiteX3" fmla="*/ 26636 w 3459635"/>
                  <a:gd name="connsiteY3" fmla="*/ 8424590 h 8541130"/>
                  <a:gd name="connsiteX4" fmla="*/ 790863 w 3459635"/>
                  <a:gd name="connsiteY4" fmla="*/ 2011287 h 8541130"/>
                  <a:gd name="connsiteX5" fmla="*/ 1748658 w 3459635"/>
                  <a:gd name="connsiteY5" fmla="*/ 65402 h 8541130"/>
                  <a:gd name="connsiteX6" fmla="*/ 2274163 w 3459635"/>
                  <a:gd name="connsiteY6" fmla="*/ 849 h 8541130"/>
                  <a:gd name="connsiteX7" fmla="*/ 3425425 w 3459635"/>
                  <a:gd name="connsiteY7" fmla="*/ 2974276 h 8541130"/>
                  <a:gd name="connsiteX8" fmla="*/ 3459635 w 3459635"/>
                  <a:gd name="connsiteY8" fmla="*/ 2974276 h 8541130"/>
                  <a:gd name="connsiteX9" fmla="*/ 3053747 w 3459635"/>
                  <a:gd name="connsiteY9" fmla="*/ 2974276 h 8541130"/>
                  <a:gd name="connsiteX10" fmla="*/ 2647860 w 3459635"/>
                  <a:gd name="connsiteY10" fmla="*/ 2974276 h 8541130"/>
                  <a:gd name="connsiteX11" fmla="*/ 2682069 w 3459635"/>
                  <a:gd name="connsiteY11" fmla="*/ 2974276 h 8541130"/>
                  <a:gd name="connsiteX12" fmla="*/ 1577899 w 3459635"/>
                  <a:gd name="connsiteY12" fmla="*/ 0 h 8541130"/>
                  <a:gd name="connsiteX0" fmla="*/ 3321749 w 3727637"/>
                  <a:gd name="connsiteY0" fmla="*/ 2974276 h 10897432"/>
                  <a:gd name="connsiteX1" fmla="*/ 2915862 w 3727637"/>
                  <a:gd name="connsiteY1" fmla="*/ 2974276 h 10897432"/>
                  <a:gd name="connsiteX2" fmla="*/ 2950071 w 3727637"/>
                  <a:gd name="connsiteY2" fmla="*/ 2974276 h 10897432"/>
                  <a:gd name="connsiteX3" fmla="*/ 1916812 w 3727637"/>
                  <a:gd name="connsiteY3" fmla="*/ 35816 h 10897432"/>
                  <a:gd name="connsiteX4" fmla="*/ 2542165 w 3727637"/>
                  <a:gd name="connsiteY4" fmla="*/ 849 h 10897432"/>
                  <a:gd name="connsiteX5" fmla="*/ 3693427 w 3727637"/>
                  <a:gd name="connsiteY5" fmla="*/ 2974276 h 10897432"/>
                  <a:gd name="connsiteX6" fmla="*/ 3727637 w 3727637"/>
                  <a:gd name="connsiteY6" fmla="*/ 2974276 h 10897432"/>
                  <a:gd name="connsiteX7" fmla="*/ 3321749 w 3727637"/>
                  <a:gd name="connsiteY7" fmla="*/ 2974276 h 10897432"/>
                  <a:gd name="connsiteX0" fmla="*/ 2170487 w 3727637"/>
                  <a:gd name="connsiteY0" fmla="*/ 160070 h 10897432"/>
                  <a:gd name="connsiteX1" fmla="*/ 874165 w 3727637"/>
                  <a:gd name="connsiteY1" fmla="*/ 8401874 h 10897432"/>
                  <a:gd name="connsiteX2" fmla="*/ 0 w 3727637"/>
                  <a:gd name="connsiteY2" fmla="*/ 10897432 h 10897432"/>
                  <a:gd name="connsiteX3" fmla="*/ 613967 w 3727637"/>
                  <a:gd name="connsiteY3" fmla="*/ 4910314 h 10897432"/>
                  <a:gd name="connsiteX4" fmla="*/ 2170487 w 3727637"/>
                  <a:gd name="connsiteY4" fmla="*/ 160070 h 10897432"/>
                  <a:gd name="connsiteX0" fmla="*/ 2405415 w 3727637"/>
                  <a:gd name="connsiteY0" fmla="*/ 81656 h 10897432"/>
                  <a:gd name="connsiteX1" fmla="*/ 879291 w 3727637"/>
                  <a:gd name="connsiteY1" fmla="*/ 8358983 h 10897432"/>
                  <a:gd name="connsiteX2" fmla="*/ 330978 w 3727637"/>
                  <a:gd name="connsiteY2" fmla="*/ 8441588 h 10897432"/>
                  <a:gd name="connsiteX3" fmla="*/ 294638 w 3727637"/>
                  <a:gd name="connsiteY3" fmla="*/ 8424590 h 10897432"/>
                  <a:gd name="connsiteX4" fmla="*/ 1058865 w 3727637"/>
                  <a:gd name="connsiteY4" fmla="*/ 2011287 h 10897432"/>
                  <a:gd name="connsiteX5" fmla="*/ 2016660 w 3727637"/>
                  <a:gd name="connsiteY5" fmla="*/ 65402 h 10897432"/>
                  <a:gd name="connsiteX6" fmla="*/ 2542165 w 3727637"/>
                  <a:gd name="connsiteY6" fmla="*/ 849 h 10897432"/>
                  <a:gd name="connsiteX7" fmla="*/ 3693427 w 3727637"/>
                  <a:gd name="connsiteY7" fmla="*/ 2974276 h 10897432"/>
                  <a:gd name="connsiteX8" fmla="*/ 3727637 w 3727637"/>
                  <a:gd name="connsiteY8" fmla="*/ 2974276 h 10897432"/>
                  <a:gd name="connsiteX9" fmla="*/ 3321749 w 3727637"/>
                  <a:gd name="connsiteY9" fmla="*/ 2974276 h 10897432"/>
                  <a:gd name="connsiteX10" fmla="*/ 2915862 w 3727637"/>
                  <a:gd name="connsiteY10" fmla="*/ 2974276 h 10897432"/>
                  <a:gd name="connsiteX11" fmla="*/ 2950071 w 3727637"/>
                  <a:gd name="connsiteY11" fmla="*/ 2974276 h 10897432"/>
                  <a:gd name="connsiteX12" fmla="*/ 1845901 w 3727637"/>
                  <a:gd name="connsiteY12" fmla="*/ 0 h 10897432"/>
                  <a:gd name="connsiteX0" fmla="*/ 3321749 w 3727637"/>
                  <a:gd name="connsiteY0" fmla="*/ 2974276 h 11148580"/>
                  <a:gd name="connsiteX1" fmla="*/ 2915862 w 3727637"/>
                  <a:gd name="connsiteY1" fmla="*/ 2974276 h 11148580"/>
                  <a:gd name="connsiteX2" fmla="*/ 2950071 w 3727637"/>
                  <a:gd name="connsiteY2" fmla="*/ 2974276 h 11148580"/>
                  <a:gd name="connsiteX3" fmla="*/ 1916812 w 3727637"/>
                  <a:gd name="connsiteY3" fmla="*/ 35816 h 11148580"/>
                  <a:gd name="connsiteX4" fmla="*/ 2542165 w 3727637"/>
                  <a:gd name="connsiteY4" fmla="*/ 849 h 11148580"/>
                  <a:gd name="connsiteX5" fmla="*/ 3693427 w 3727637"/>
                  <a:gd name="connsiteY5" fmla="*/ 2974276 h 11148580"/>
                  <a:gd name="connsiteX6" fmla="*/ 3727637 w 3727637"/>
                  <a:gd name="connsiteY6" fmla="*/ 2974276 h 11148580"/>
                  <a:gd name="connsiteX7" fmla="*/ 3321749 w 3727637"/>
                  <a:gd name="connsiteY7" fmla="*/ 2974276 h 11148580"/>
                  <a:gd name="connsiteX0" fmla="*/ 2170487 w 3727637"/>
                  <a:gd name="connsiteY0" fmla="*/ 160070 h 11148580"/>
                  <a:gd name="connsiteX1" fmla="*/ 874165 w 3727637"/>
                  <a:gd name="connsiteY1" fmla="*/ 8401874 h 11148580"/>
                  <a:gd name="connsiteX2" fmla="*/ 0 w 3727637"/>
                  <a:gd name="connsiteY2" fmla="*/ 10897432 h 11148580"/>
                  <a:gd name="connsiteX3" fmla="*/ 613967 w 3727637"/>
                  <a:gd name="connsiteY3" fmla="*/ 4910314 h 11148580"/>
                  <a:gd name="connsiteX4" fmla="*/ 2170487 w 3727637"/>
                  <a:gd name="connsiteY4" fmla="*/ 160070 h 11148580"/>
                  <a:gd name="connsiteX0" fmla="*/ 2405415 w 3727637"/>
                  <a:gd name="connsiteY0" fmla="*/ 81656 h 11148580"/>
                  <a:gd name="connsiteX1" fmla="*/ 452097 w 3727637"/>
                  <a:gd name="connsiteY1" fmla="*/ 11148580 h 11148580"/>
                  <a:gd name="connsiteX2" fmla="*/ 330978 w 3727637"/>
                  <a:gd name="connsiteY2" fmla="*/ 8441588 h 11148580"/>
                  <a:gd name="connsiteX3" fmla="*/ 294638 w 3727637"/>
                  <a:gd name="connsiteY3" fmla="*/ 8424590 h 11148580"/>
                  <a:gd name="connsiteX4" fmla="*/ 1058865 w 3727637"/>
                  <a:gd name="connsiteY4" fmla="*/ 2011287 h 11148580"/>
                  <a:gd name="connsiteX5" fmla="*/ 2016660 w 3727637"/>
                  <a:gd name="connsiteY5" fmla="*/ 65402 h 11148580"/>
                  <a:gd name="connsiteX6" fmla="*/ 2542165 w 3727637"/>
                  <a:gd name="connsiteY6" fmla="*/ 849 h 11148580"/>
                  <a:gd name="connsiteX7" fmla="*/ 3693427 w 3727637"/>
                  <a:gd name="connsiteY7" fmla="*/ 2974276 h 11148580"/>
                  <a:gd name="connsiteX8" fmla="*/ 3727637 w 3727637"/>
                  <a:gd name="connsiteY8" fmla="*/ 2974276 h 11148580"/>
                  <a:gd name="connsiteX9" fmla="*/ 3321749 w 3727637"/>
                  <a:gd name="connsiteY9" fmla="*/ 2974276 h 11148580"/>
                  <a:gd name="connsiteX10" fmla="*/ 2915862 w 3727637"/>
                  <a:gd name="connsiteY10" fmla="*/ 2974276 h 11148580"/>
                  <a:gd name="connsiteX11" fmla="*/ 2950071 w 3727637"/>
                  <a:gd name="connsiteY11" fmla="*/ 2974276 h 11148580"/>
                  <a:gd name="connsiteX12" fmla="*/ 1845901 w 3727637"/>
                  <a:gd name="connsiteY12" fmla="*/ 0 h 11148580"/>
                  <a:gd name="connsiteX0" fmla="*/ 3321749 w 3727637"/>
                  <a:gd name="connsiteY0" fmla="*/ 2974276 h 11148580"/>
                  <a:gd name="connsiteX1" fmla="*/ 2915862 w 3727637"/>
                  <a:gd name="connsiteY1" fmla="*/ 2974276 h 11148580"/>
                  <a:gd name="connsiteX2" fmla="*/ 2950071 w 3727637"/>
                  <a:gd name="connsiteY2" fmla="*/ 2974276 h 11148580"/>
                  <a:gd name="connsiteX3" fmla="*/ 1916812 w 3727637"/>
                  <a:gd name="connsiteY3" fmla="*/ 35816 h 11148580"/>
                  <a:gd name="connsiteX4" fmla="*/ 2542165 w 3727637"/>
                  <a:gd name="connsiteY4" fmla="*/ 849 h 11148580"/>
                  <a:gd name="connsiteX5" fmla="*/ 3693427 w 3727637"/>
                  <a:gd name="connsiteY5" fmla="*/ 2974276 h 11148580"/>
                  <a:gd name="connsiteX6" fmla="*/ 3727637 w 3727637"/>
                  <a:gd name="connsiteY6" fmla="*/ 2974276 h 11148580"/>
                  <a:gd name="connsiteX7" fmla="*/ 3321749 w 3727637"/>
                  <a:gd name="connsiteY7" fmla="*/ 2974276 h 11148580"/>
                  <a:gd name="connsiteX0" fmla="*/ 2170487 w 3727637"/>
                  <a:gd name="connsiteY0" fmla="*/ 160070 h 11148580"/>
                  <a:gd name="connsiteX1" fmla="*/ 874165 w 3727637"/>
                  <a:gd name="connsiteY1" fmla="*/ 8401874 h 11148580"/>
                  <a:gd name="connsiteX2" fmla="*/ 0 w 3727637"/>
                  <a:gd name="connsiteY2" fmla="*/ 10897432 h 11148580"/>
                  <a:gd name="connsiteX3" fmla="*/ 613967 w 3727637"/>
                  <a:gd name="connsiteY3" fmla="*/ 4910314 h 11148580"/>
                  <a:gd name="connsiteX4" fmla="*/ 2170487 w 3727637"/>
                  <a:gd name="connsiteY4" fmla="*/ 160070 h 11148580"/>
                  <a:gd name="connsiteX0" fmla="*/ 2405415 w 3727637"/>
                  <a:gd name="connsiteY0" fmla="*/ 81656 h 11148580"/>
                  <a:gd name="connsiteX1" fmla="*/ 452097 w 3727637"/>
                  <a:gd name="connsiteY1" fmla="*/ 11148580 h 11148580"/>
                  <a:gd name="connsiteX2" fmla="*/ 330978 w 3727637"/>
                  <a:gd name="connsiteY2" fmla="*/ 8441588 h 11148580"/>
                  <a:gd name="connsiteX3" fmla="*/ 294638 w 3727637"/>
                  <a:gd name="connsiteY3" fmla="*/ 8424590 h 11148580"/>
                  <a:gd name="connsiteX4" fmla="*/ 1058865 w 3727637"/>
                  <a:gd name="connsiteY4" fmla="*/ 2011287 h 11148580"/>
                  <a:gd name="connsiteX5" fmla="*/ 2016660 w 3727637"/>
                  <a:gd name="connsiteY5" fmla="*/ 65402 h 11148580"/>
                  <a:gd name="connsiteX6" fmla="*/ 2542165 w 3727637"/>
                  <a:gd name="connsiteY6" fmla="*/ 849 h 11148580"/>
                  <a:gd name="connsiteX7" fmla="*/ 3693427 w 3727637"/>
                  <a:gd name="connsiteY7" fmla="*/ 2974276 h 11148580"/>
                  <a:gd name="connsiteX8" fmla="*/ 3727637 w 3727637"/>
                  <a:gd name="connsiteY8" fmla="*/ 2974276 h 11148580"/>
                  <a:gd name="connsiteX9" fmla="*/ 3321749 w 3727637"/>
                  <a:gd name="connsiteY9" fmla="*/ 2974276 h 11148580"/>
                  <a:gd name="connsiteX10" fmla="*/ 2915862 w 3727637"/>
                  <a:gd name="connsiteY10" fmla="*/ 2974276 h 11148580"/>
                  <a:gd name="connsiteX11" fmla="*/ 2950071 w 3727637"/>
                  <a:gd name="connsiteY11" fmla="*/ 2974276 h 11148580"/>
                  <a:gd name="connsiteX12" fmla="*/ 1845901 w 3727637"/>
                  <a:gd name="connsiteY12" fmla="*/ 0 h 11148580"/>
                  <a:gd name="connsiteX0" fmla="*/ 3321749 w 3727637"/>
                  <a:gd name="connsiteY0" fmla="*/ 2974276 h 10897432"/>
                  <a:gd name="connsiteX1" fmla="*/ 2915862 w 3727637"/>
                  <a:gd name="connsiteY1" fmla="*/ 2974276 h 10897432"/>
                  <a:gd name="connsiteX2" fmla="*/ 2950071 w 3727637"/>
                  <a:gd name="connsiteY2" fmla="*/ 2974276 h 10897432"/>
                  <a:gd name="connsiteX3" fmla="*/ 1916812 w 3727637"/>
                  <a:gd name="connsiteY3" fmla="*/ 35816 h 10897432"/>
                  <a:gd name="connsiteX4" fmla="*/ 2542165 w 3727637"/>
                  <a:gd name="connsiteY4" fmla="*/ 849 h 10897432"/>
                  <a:gd name="connsiteX5" fmla="*/ 3693427 w 3727637"/>
                  <a:gd name="connsiteY5" fmla="*/ 2974276 h 10897432"/>
                  <a:gd name="connsiteX6" fmla="*/ 3727637 w 3727637"/>
                  <a:gd name="connsiteY6" fmla="*/ 2974276 h 10897432"/>
                  <a:gd name="connsiteX7" fmla="*/ 3321749 w 3727637"/>
                  <a:gd name="connsiteY7" fmla="*/ 2974276 h 10897432"/>
                  <a:gd name="connsiteX0" fmla="*/ 2170487 w 3727637"/>
                  <a:gd name="connsiteY0" fmla="*/ 160070 h 10897432"/>
                  <a:gd name="connsiteX1" fmla="*/ 874165 w 3727637"/>
                  <a:gd name="connsiteY1" fmla="*/ 8401874 h 10897432"/>
                  <a:gd name="connsiteX2" fmla="*/ 0 w 3727637"/>
                  <a:gd name="connsiteY2" fmla="*/ 10897432 h 10897432"/>
                  <a:gd name="connsiteX3" fmla="*/ 613967 w 3727637"/>
                  <a:gd name="connsiteY3" fmla="*/ 4910314 h 10897432"/>
                  <a:gd name="connsiteX4" fmla="*/ 2170487 w 3727637"/>
                  <a:gd name="connsiteY4" fmla="*/ 160070 h 10897432"/>
                  <a:gd name="connsiteX0" fmla="*/ 2405415 w 3727637"/>
                  <a:gd name="connsiteY0" fmla="*/ 81656 h 10897432"/>
                  <a:gd name="connsiteX1" fmla="*/ 476636 w 3727637"/>
                  <a:gd name="connsiteY1" fmla="*/ 10785778 h 10897432"/>
                  <a:gd name="connsiteX2" fmla="*/ 330978 w 3727637"/>
                  <a:gd name="connsiteY2" fmla="*/ 8441588 h 10897432"/>
                  <a:gd name="connsiteX3" fmla="*/ 294638 w 3727637"/>
                  <a:gd name="connsiteY3" fmla="*/ 8424590 h 10897432"/>
                  <a:gd name="connsiteX4" fmla="*/ 1058865 w 3727637"/>
                  <a:gd name="connsiteY4" fmla="*/ 2011287 h 10897432"/>
                  <a:gd name="connsiteX5" fmla="*/ 2016660 w 3727637"/>
                  <a:gd name="connsiteY5" fmla="*/ 65402 h 10897432"/>
                  <a:gd name="connsiteX6" fmla="*/ 2542165 w 3727637"/>
                  <a:gd name="connsiteY6" fmla="*/ 849 h 10897432"/>
                  <a:gd name="connsiteX7" fmla="*/ 3693427 w 3727637"/>
                  <a:gd name="connsiteY7" fmla="*/ 2974276 h 10897432"/>
                  <a:gd name="connsiteX8" fmla="*/ 3727637 w 3727637"/>
                  <a:gd name="connsiteY8" fmla="*/ 2974276 h 10897432"/>
                  <a:gd name="connsiteX9" fmla="*/ 3321749 w 3727637"/>
                  <a:gd name="connsiteY9" fmla="*/ 2974276 h 10897432"/>
                  <a:gd name="connsiteX10" fmla="*/ 2915862 w 3727637"/>
                  <a:gd name="connsiteY10" fmla="*/ 2974276 h 10897432"/>
                  <a:gd name="connsiteX11" fmla="*/ 2950071 w 3727637"/>
                  <a:gd name="connsiteY11" fmla="*/ 2974276 h 10897432"/>
                  <a:gd name="connsiteX12" fmla="*/ 1845901 w 3727637"/>
                  <a:gd name="connsiteY12" fmla="*/ 0 h 10897432"/>
                  <a:gd name="connsiteX0" fmla="*/ 3321749 w 3727637"/>
                  <a:gd name="connsiteY0" fmla="*/ 2974276 h 10897432"/>
                  <a:gd name="connsiteX1" fmla="*/ 2915862 w 3727637"/>
                  <a:gd name="connsiteY1" fmla="*/ 2974276 h 10897432"/>
                  <a:gd name="connsiteX2" fmla="*/ 2950071 w 3727637"/>
                  <a:gd name="connsiteY2" fmla="*/ 2974276 h 10897432"/>
                  <a:gd name="connsiteX3" fmla="*/ 1916812 w 3727637"/>
                  <a:gd name="connsiteY3" fmla="*/ 35816 h 10897432"/>
                  <a:gd name="connsiteX4" fmla="*/ 2542165 w 3727637"/>
                  <a:gd name="connsiteY4" fmla="*/ 849 h 10897432"/>
                  <a:gd name="connsiteX5" fmla="*/ 3693427 w 3727637"/>
                  <a:gd name="connsiteY5" fmla="*/ 2974276 h 10897432"/>
                  <a:gd name="connsiteX6" fmla="*/ 3727637 w 3727637"/>
                  <a:gd name="connsiteY6" fmla="*/ 2974276 h 10897432"/>
                  <a:gd name="connsiteX7" fmla="*/ 3321749 w 3727637"/>
                  <a:gd name="connsiteY7" fmla="*/ 2974276 h 10897432"/>
                  <a:gd name="connsiteX0" fmla="*/ 2170487 w 3727637"/>
                  <a:gd name="connsiteY0" fmla="*/ 160070 h 10897432"/>
                  <a:gd name="connsiteX1" fmla="*/ 874165 w 3727637"/>
                  <a:gd name="connsiteY1" fmla="*/ 8401874 h 10897432"/>
                  <a:gd name="connsiteX2" fmla="*/ 0 w 3727637"/>
                  <a:gd name="connsiteY2" fmla="*/ 10897432 h 10897432"/>
                  <a:gd name="connsiteX3" fmla="*/ 613967 w 3727637"/>
                  <a:gd name="connsiteY3" fmla="*/ 4910314 h 10897432"/>
                  <a:gd name="connsiteX4" fmla="*/ 2170487 w 3727637"/>
                  <a:gd name="connsiteY4" fmla="*/ 160070 h 10897432"/>
                  <a:gd name="connsiteX0" fmla="*/ 2405415 w 3727637"/>
                  <a:gd name="connsiteY0" fmla="*/ 81656 h 10897432"/>
                  <a:gd name="connsiteX1" fmla="*/ 476636 w 3727637"/>
                  <a:gd name="connsiteY1" fmla="*/ 10785778 h 10897432"/>
                  <a:gd name="connsiteX2" fmla="*/ 330978 w 3727637"/>
                  <a:gd name="connsiteY2" fmla="*/ 8441588 h 10897432"/>
                  <a:gd name="connsiteX3" fmla="*/ 294638 w 3727637"/>
                  <a:gd name="connsiteY3" fmla="*/ 8424590 h 10897432"/>
                  <a:gd name="connsiteX4" fmla="*/ 1058865 w 3727637"/>
                  <a:gd name="connsiteY4" fmla="*/ 2011287 h 10897432"/>
                  <a:gd name="connsiteX5" fmla="*/ 2016660 w 3727637"/>
                  <a:gd name="connsiteY5" fmla="*/ 65402 h 10897432"/>
                  <a:gd name="connsiteX6" fmla="*/ 2542165 w 3727637"/>
                  <a:gd name="connsiteY6" fmla="*/ 849 h 10897432"/>
                  <a:gd name="connsiteX7" fmla="*/ 3693427 w 3727637"/>
                  <a:gd name="connsiteY7" fmla="*/ 2974276 h 10897432"/>
                  <a:gd name="connsiteX8" fmla="*/ 3727637 w 3727637"/>
                  <a:gd name="connsiteY8" fmla="*/ 2974276 h 10897432"/>
                  <a:gd name="connsiteX9" fmla="*/ 3321749 w 3727637"/>
                  <a:gd name="connsiteY9" fmla="*/ 2974276 h 10897432"/>
                  <a:gd name="connsiteX10" fmla="*/ 2915862 w 3727637"/>
                  <a:gd name="connsiteY10" fmla="*/ 2974276 h 10897432"/>
                  <a:gd name="connsiteX11" fmla="*/ 2950071 w 3727637"/>
                  <a:gd name="connsiteY11" fmla="*/ 2974276 h 10897432"/>
                  <a:gd name="connsiteX12" fmla="*/ 1845901 w 3727637"/>
                  <a:gd name="connsiteY12" fmla="*/ 0 h 10897432"/>
                  <a:gd name="connsiteX0" fmla="*/ 3321749 w 3727637"/>
                  <a:gd name="connsiteY0" fmla="*/ 2974276 h 10897432"/>
                  <a:gd name="connsiteX1" fmla="*/ 2915862 w 3727637"/>
                  <a:gd name="connsiteY1" fmla="*/ 2974276 h 10897432"/>
                  <a:gd name="connsiteX2" fmla="*/ 2950071 w 3727637"/>
                  <a:gd name="connsiteY2" fmla="*/ 2974276 h 10897432"/>
                  <a:gd name="connsiteX3" fmla="*/ 1916812 w 3727637"/>
                  <a:gd name="connsiteY3" fmla="*/ 35816 h 10897432"/>
                  <a:gd name="connsiteX4" fmla="*/ 2542165 w 3727637"/>
                  <a:gd name="connsiteY4" fmla="*/ 849 h 10897432"/>
                  <a:gd name="connsiteX5" fmla="*/ 3693427 w 3727637"/>
                  <a:gd name="connsiteY5" fmla="*/ 2974276 h 10897432"/>
                  <a:gd name="connsiteX6" fmla="*/ 3727637 w 3727637"/>
                  <a:gd name="connsiteY6" fmla="*/ 2974276 h 10897432"/>
                  <a:gd name="connsiteX7" fmla="*/ 3321749 w 3727637"/>
                  <a:gd name="connsiteY7" fmla="*/ 2974276 h 10897432"/>
                  <a:gd name="connsiteX0" fmla="*/ 2170487 w 3727637"/>
                  <a:gd name="connsiteY0" fmla="*/ 160070 h 10897432"/>
                  <a:gd name="connsiteX1" fmla="*/ 874165 w 3727637"/>
                  <a:gd name="connsiteY1" fmla="*/ 8401874 h 10897432"/>
                  <a:gd name="connsiteX2" fmla="*/ 0 w 3727637"/>
                  <a:gd name="connsiteY2" fmla="*/ 10897432 h 10897432"/>
                  <a:gd name="connsiteX3" fmla="*/ 613967 w 3727637"/>
                  <a:gd name="connsiteY3" fmla="*/ 4910314 h 10897432"/>
                  <a:gd name="connsiteX4" fmla="*/ 2170487 w 3727637"/>
                  <a:gd name="connsiteY4" fmla="*/ 160070 h 10897432"/>
                  <a:gd name="connsiteX0" fmla="*/ 2405415 w 3727637"/>
                  <a:gd name="connsiteY0" fmla="*/ 81656 h 10897432"/>
                  <a:gd name="connsiteX1" fmla="*/ 401142 w 3727637"/>
                  <a:gd name="connsiteY1" fmla="*/ 10867028 h 10897432"/>
                  <a:gd name="connsiteX2" fmla="*/ 330978 w 3727637"/>
                  <a:gd name="connsiteY2" fmla="*/ 8441588 h 10897432"/>
                  <a:gd name="connsiteX3" fmla="*/ 294638 w 3727637"/>
                  <a:gd name="connsiteY3" fmla="*/ 8424590 h 10897432"/>
                  <a:gd name="connsiteX4" fmla="*/ 1058865 w 3727637"/>
                  <a:gd name="connsiteY4" fmla="*/ 2011287 h 10897432"/>
                  <a:gd name="connsiteX5" fmla="*/ 2016660 w 3727637"/>
                  <a:gd name="connsiteY5" fmla="*/ 65402 h 10897432"/>
                  <a:gd name="connsiteX6" fmla="*/ 2542165 w 3727637"/>
                  <a:gd name="connsiteY6" fmla="*/ 849 h 10897432"/>
                  <a:gd name="connsiteX7" fmla="*/ 3693427 w 3727637"/>
                  <a:gd name="connsiteY7" fmla="*/ 2974276 h 10897432"/>
                  <a:gd name="connsiteX8" fmla="*/ 3727637 w 3727637"/>
                  <a:gd name="connsiteY8" fmla="*/ 2974276 h 10897432"/>
                  <a:gd name="connsiteX9" fmla="*/ 3321749 w 3727637"/>
                  <a:gd name="connsiteY9" fmla="*/ 2974276 h 10897432"/>
                  <a:gd name="connsiteX10" fmla="*/ 2915862 w 3727637"/>
                  <a:gd name="connsiteY10" fmla="*/ 2974276 h 10897432"/>
                  <a:gd name="connsiteX11" fmla="*/ 2950071 w 3727637"/>
                  <a:gd name="connsiteY11" fmla="*/ 2974276 h 10897432"/>
                  <a:gd name="connsiteX12" fmla="*/ 1845901 w 3727637"/>
                  <a:gd name="connsiteY12" fmla="*/ 0 h 10897432"/>
                  <a:gd name="connsiteX0" fmla="*/ 3321749 w 3727637"/>
                  <a:gd name="connsiteY0" fmla="*/ 2974276 h 10897432"/>
                  <a:gd name="connsiteX1" fmla="*/ 2915862 w 3727637"/>
                  <a:gd name="connsiteY1" fmla="*/ 2974276 h 10897432"/>
                  <a:gd name="connsiteX2" fmla="*/ 2950071 w 3727637"/>
                  <a:gd name="connsiteY2" fmla="*/ 2974276 h 10897432"/>
                  <a:gd name="connsiteX3" fmla="*/ 1916812 w 3727637"/>
                  <a:gd name="connsiteY3" fmla="*/ 35816 h 10897432"/>
                  <a:gd name="connsiteX4" fmla="*/ 2542165 w 3727637"/>
                  <a:gd name="connsiteY4" fmla="*/ 849 h 10897432"/>
                  <a:gd name="connsiteX5" fmla="*/ 3693427 w 3727637"/>
                  <a:gd name="connsiteY5" fmla="*/ 2974276 h 10897432"/>
                  <a:gd name="connsiteX6" fmla="*/ 3727637 w 3727637"/>
                  <a:gd name="connsiteY6" fmla="*/ 2974276 h 10897432"/>
                  <a:gd name="connsiteX7" fmla="*/ 3321749 w 3727637"/>
                  <a:gd name="connsiteY7" fmla="*/ 2974276 h 10897432"/>
                  <a:gd name="connsiteX0" fmla="*/ 2170487 w 3727637"/>
                  <a:gd name="connsiteY0" fmla="*/ 160070 h 10897432"/>
                  <a:gd name="connsiteX1" fmla="*/ 874165 w 3727637"/>
                  <a:gd name="connsiteY1" fmla="*/ 8401874 h 10897432"/>
                  <a:gd name="connsiteX2" fmla="*/ 0 w 3727637"/>
                  <a:gd name="connsiteY2" fmla="*/ 10897432 h 10897432"/>
                  <a:gd name="connsiteX3" fmla="*/ 613967 w 3727637"/>
                  <a:gd name="connsiteY3" fmla="*/ 4910314 h 10897432"/>
                  <a:gd name="connsiteX4" fmla="*/ 2170487 w 3727637"/>
                  <a:gd name="connsiteY4" fmla="*/ 160070 h 10897432"/>
                  <a:gd name="connsiteX0" fmla="*/ 2405415 w 3727637"/>
                  <a:gd name="connsiteY0" fmla="*/ 81656 h 10897432"/>
                  <a:gd name="connsiteX1" fmla="*/ 401142 w 3727637"/>
                  <a:gd name="connsiteY1" fmla="*/ 10867028 h 10897432"/>
                  <a:gd name="connsiteX2" fmla="*/ 330978 w 3727637"/>
                  <a:gd name="connsiteY2" fmla="*/ 8441588 h 10897432"/>
                  <a:gd name="connsiteX3" fmla="*/ 6031 w 3727637"/>
                  <a:gd name="connsiteY3" fmla="*/ 10840770 h 10897432"/>
                  <a:gd name="connsiteX4" fmla="*/ 1058865 w 3727637"/>
                  <a:gd name="connsiteY4" fmla="*/ 2011287 h 10897432"/>
                  <a:gd name="connsiteX5" fmla="*/ 2016660 w 3727637"/>
                  <a:gd name="connsiteY5" fmla="*/ 65402 h 10897432"/>
                  <a:gd name="connsiteX6" fmla="*/ 2542165 w 3727637"/>
                  <a:gd name="connsiteY6" fmla="*/ 849 h 10897432"/>
                  <a:gd name="connsiteX7" fmla="*/ 3693427 w 3727637"/>
                  <a:gd name="connsiteY7" fmla="*/ 2974276 h 10897432"/>
                  <a:gd name="connsiteX8" fmla="*/ 3727637 w 3727637"/>
                  <a:gd name="connsiteY8" fmla="*/ 2974276 h 10897432"/>
                  <a:gd name="connsiteX9" fmla="*/ 3321749 w 3727637"/>
                  <a:gd name="connsiteY9" fmla="*/ 2974276 h 10897432"/>
                  <a:gd name="connsiteX10" fmla="*/ 2915862 w 3727637"/>
                  <a:gd name="connsiteY10" fmla="*/ 2974276 h 10897432"/>
                  <a:gd name="connsiteX11" fmla="*/ 2950071 w 3727637"/>
                  <a:gd name="connsiteY11" fmla="*/ 2974276 h 10897432"/>
                  <a:gd name="connsiteX12" fmla="*/ 1845901 w 3727637"/>
                  <a:gd name="connsiteY12" fmla="*/ 0 h 10897432"/>
                  <a:gd name="connsiteX0" fmla="*/ 3321749 w 3727637"/>
                  <a:gd name="connsiteY0" fmla="*/ 2974276 h 10897432"/>
                  <a:gd name="connsiteX1" fmla="*/ 2915862 w 3727637"/>
                  <a:gd name="connsiteY1" fmla="*/ 2974276 h 10897432"/>
                  <a:gd name="connsiteX2" fmla="*/ 2950071 w 3727637"/>
                  <a:gd name="connsiteY2" fmla="*/ 2974276 h 10897432"/>
                  <a:gd name="connsiteX3" fmla="*/ 1916812 w 3727637"/>
                  <a:gd name="connsiteY3" fmla="*/ 35816 h 10897432"/>
                  <a:gd name="connsiteX4" fmla="*/ 2542165 w 3727637"/>
                  <a:gd name="connsiteY4" fmla="*/ 849 h 10897432"/>
                  <a:gd name="connsiteX5" fmla="*/ 3693427 w 3727637"/>
                  <a:gd name="connsiteY5" fmla="*/ 2974276 h 10897432"/>
                  <a:gd name="connsiteX6" fmla="*/ 3727637 w 3727637"/>
                  <a:gd name="connsiteY6" fmla="*/ 2974276 h 10897432"/>
                  <a:gd name="connsiteX7" fmla="*/ 3321749 w 3727637"/>
                  <a:gd name="connsiteY7" fmla="*/ 2974276 h 10897432"/>
                  <a:gd name="connsiteX0" fmla="*/ 2170487 w 3727637"/>
                  <a:gd name="connsiteY0" fmla="*/ 160070 h 10897432"/>
                  <a:gd name="connsiteX1" fmla="*/ 593742 w 3727637"/>
                  <a:gd name="connsiteY1" fmla="*/ 10198755 h 10897432"/>
                  <a:gd name="connsiteX2" fmla="*/ 0 w 3727637"/>
                  <a:gd name="connsiteY2" fmla="*/ 10897432 h 10897432"/>
                  <a:gd name="connsiteX3" fmla="*/ 613967 w 3727637"/>
                  <a:gd name="connsiteY3" fmla="*/ 4910314 h 10897432"/>
                  <a:gd name="connsiteX4" fmla="*/ 2170487 w 3727637"/>
                  <a:gd name="connsiteY4" fmla="*/ 160070 h 10897432"/>
                  <a:gd name="connsiteX0" fmla="*/ 2405415 w 3727637"/>
                  <a:gd name="connsiteY0" fmla="*/ 81656 h 10897432"/>
                  <a:gd name="connsiteX1" fmla="*/ 401142 w 3727637"/>
                  <a:gd name="connsiteY1" fmla="*/ 10867028 h 10897432"/>
                  <a:gd name="connsiteX2" fmla="*/ 330978 w 3727637"/>
                  <a:gd name="connsiteY2" fmla="*/ 8441588 h 10897432"/>
                  <a:gd name="connsiteX3" fmla="*/ 6031 w 3727637"/>
                  <a:gd name="connsiteY3" fmla="*/ 10840770 h 10897432"/>
                  <a:gd name="connsiteX4" fmla="*/ 1058865 w 3727637"/>
                  <a:gd name="connsiteY4" fmla="*/ 2011287 h 10897432"/>
                  <a:gd name="connsiteX5" fmla="*/ 2016660 w 3727637"/>
                  <a:gd name="connsiteY5" fmla="*/ 65402 h 10897432"/>
                  <a:gd name="connsiteX6" fmla="*/ 2542165 w 3727637"/>
                  <a:gd name="connsiteY6" fmla="*/ 849 h 10897432"/>
                  <a:gd name="connsiteX7" fmla="*/ 3693427 w 3727637"/>
                  <a:gd name="connsiteY7" fmla="*/ 2974276 h 10897432"/>
                  <a:gd name="connsiteX8" fmla="*/ 3727637 w 3727637"/>
                  <a:gd name="connsiteY8" fmla="*/ 2974276 h 10897432"/>
                  <a:gd name="connsiteX9" fmla="*/ 3321749 w 3727637"/>
                  <a:gd name="connsiteY9" fmla="*/ 2974276 h 10897432"/>
                  <a:gd name="connsiteX10" fmla="*/ 2915862 w 3727637"/>
                  <a:gd name="connsiteY10" fmla="*/ 2974276 h 10897432"/>
                  <a:gd name="connsiteX11" fmla="*/ 2950071 w 3727637"/>
                  <a:gd name="connsiteY11" fmla="*/ 2974276 h 10897432"/>
                  <a:gd name="connsiteX12" fmla="*/ 1845901 w 3727637"/>
                  <a:gd name="connsiteY12" fmla="*/ 0 h 10897432"/>
                  <a:gd name="connsiteX0" fmla="*/ 3321749 w 3727637"/>
                  <a:gd name="connsiteY0" fmla="*/ 2974276 h 10897432"/>
                  <a:gd name="connsiteX1" fmla="*/ 2915862 w 3727637"/>
                  <a:gd name="connsiteY1" fmla="*/ 2974276 h 10897432"/>
                  <a:gd name="connsiteX2" fmla="*/ 2950071 w 3727637"/>
                  <a:gd name="connsiteY2" fmla="*/ 2974276 h 10897432"/>
                  <a:gd name="connsiteX3" fmla="*/ 1916812 w 3727637"/>
                  <a:gd name="connsiteY3" fmla="*/ 35816 h 10897432"/>
                  <a:gd name="connsiteX4" fmla="*/ 2542165 w 3727637"/>
                  <a:gd name="connsiteY4" fmla="*/ 849 h 10897432"/>
                  <a:gd name="connsiteX5" fmla="*/ 3693427 w 3727637"/>
                  <a:gd name="connsiteY5" fmla="*/ 2974276 h 10897432"/>
                  <a:gd name="connsiteX6" fmla="*/ 3727637 w 3727637"/>
                  <a:gd name="connsiteY6" fmla="*/ 2974276 h 10897432"/>
                  <a:gd name="connsiteX7" fmla="*/ 3321749 w 3727637"/>
                  <a:gd name="connsiteY7" fmla="*/ 2974276 h 10897432"/>
                  <a:gd name="connsiteX0" fmla="*/ 2170487 w 3727637"/>
                  <a:gd name="connsiteY0" fmla="*/ 160070 h 10897432"/>
                  <a:gd name="connsiteX1" fmla="*/ 406260 w 3727637"/>
                  <a:gd name="connsiteY1" fmla="*/ 10824137 h 10897432"/>
                  <a:gd name="connsiteX2" fmla="*/ 0 w 3727637"/>
                  <a:gd name="connsiteY2" fmla="*/ 10897432 h 10897432"/>
                  <a:gd name="connsiteX3" fmla="*/ 613967 w 3727637"/>
                  <a:gd name="connsiteY3" fmla="*/ 4910314 h 10897432"/>
                  <a:gd name="connsiteX4" fmla="*/ 2170487 w 3727637"/>
                  <a:gd name="connsiteY4" fmla="*/ 160070 h 10897432"/>
                  <a:gd name="connsiteX0" fmla="*/ 2405415 w 3727637"/>
                  <a:gd name="connsiteY0" fmla="*/ 81656 h 10897432"/>
                  <a:gd name="connsiteX1" fmla="*/ 401142 w 3727637"/>
                  <a:gd name="connsiteY1" fmla="*/ 10867028 h 10897432"/>
                  <a:gd name="connsiteX2" fmla="*/ 330978 w 3727637"/>
                  <a:gd name="connsiteY2" fmla="*/ 8441588 h 10897432"/>
                  <a:gd name="connsiteX3" fmla="*/ 6031 w 3727637"/>
                  <a:gd name="connsiteY3" fmla="*/ 10840770 h 10897432"/>
                  <a:gd name="connsiteX4" fmla="*/ 1058865 w 3727637"/>
                  <a:gd name="connsiteY4" fmla="*/ 2011287 h 10897432"/>
                  <a:gd name="connsiteX5" fmla="*/ 2016660 w 3727637"/>
                  <a:gd name="connsiteY5" fmla="*/ 65402 h 10897432"/>
                  <a:gd name="connsiteX6" fmla="*/ 2542165 w 3727637"/>
                  <a:gd name="connsiteY6" fmla="*/ 849 h 10897432"/>
                  <a:gd name="connsiteX7" fmla="*/ 3693427 w 3727637"/>
                  <a:gd name="connsiteY7" fmla="*/ 2974276 h 10897432"/>
                  <a:gd name="connsiteX8" fmla="*/ 3727637 w 3727637"/>
                  <a:gd name="connsiteY8" fmla="*/ 2974276 h 10897432"/>
                  <a:gd name="connsiteX9" fmla="*/ 3321749 w 3727637"/>
                  <a:gd name="connsiteY9" fmla="*/ 2974276 h 10897432"/>
                  <a:gd name="connsiteX10" fmla="*/ 2915862 w 3727637"/>
                  <a:gd name="connsiteY10" fmla="*/ 2974276 h 10897432"/>
                  <a:gd name="connsiteX11" fmla="*/ 2950071 w 3727637"/>
                  <a:gd name="connsiteY11" fmla="*/ 2974276 h 10897432"/>
                  <a:gd name="connsiteX12" fmla="*/ 1845901 w 3727637"/>
                  <a:gd name="connsiteY12" fmla="*/ 0 h 10897432"/>
                  <a:gd name="connsiteX0" fmla="*/ 3321749 w 3727637"/>
                  <a:gd name="connsiteY0" fmla="*/ 2974276 h 10897432"/>
                  <a:gd name="connsiteX1" fmla="*/ 2915862 w 3727637"/>
                  <a:gd name="connsiteY1" fmla="*/ 2974276 h 10897432"/>
                  <a:gd name="connsiteX2" fmla="*/ 2950071 w 3727637"/>
                  <a:gd name="connsiteY2" fmla="*/ 2974276 h 10897432"/>
                  <a:gd name="connsiteX3" fmla="*/ 1916812 w 3727637"/>
                  <a:gd name="connsiteY3" fmla="*/ 35816 h 10897432"/>
                  <a:gd name="connsiteX4" fmla="*/ 2542165 w 3727637"/>
                  <a:gd name="connsiteY4" fmla="*/ 849 h 10897432"/>
                  <a:gd name="connsiteX5" fmla="*/ 3693427 w 3727637"/>
                  <a:gd name="connsiteY5" fmla="*/ 2974276 h 10897432"/>
                  <a:gd name="connsiteX6" fmla="*/ 3727637 w 3727637"/>
                  <a:gd name="connsiteY6" fmla="*/ 2974276 h 10897432"/>
                  <a:gd name="connsiteX7" fmla="*/ 3321749 w 3727637"/>
                  <a:gd name="connsiteY7" fmla="*/ 2974276 h 10897432"/>
                  <a:gd name="connsiteX0" fmla="*/ 2170487 w 3727637"/>
                  <a:gd name="connsiteY0" fmla="*/ 160070 h 10897432"/>
                  <a:gd name="connsiteX1" fmla="*/ 406260 w 3727637"/>
                  <a:gd name="connsiteY1" fmla="*/ 10824137 h 10897432"/>
                  <a:gd name="connsiteX2" fmla="*/ 0 w 3727637"/>
                  <a:gd name="connsiteY2" fmla="*/ 10897432 h 10897432"/>
                  <a:gd name="connsiteX3" fmla="*/ 613967 w 3727637"/>
                  <a:gd name="connsiteY3" fmla="*/ 4910314 h 10897432"/>
                  <a:gd name="connsiteX4" fmla="*/ 2170487 w 3727637"/>
                  <a:gd name="connsiteY4" fmla="*/ 160070 h 10897432"/>
                  <a:gd name="connsiteX0" fmla="*/ 2405415 w 3727637"/>
                  <a:gd name="connsiteY0" fmla="*/ 81656 h 10897432"/>
                  <a:gd name="connsiteX1" fmla="*/ 341737 w 3727637"/>
                  <a:gd name="connsiteY1" fmla="*/ 10476967 h 10897432"/>
                  <a:gd name="connsiteX2" fmla="*/ 330978 w 3727637"/>
                  <a:gd name="connsiteY2" fmla="*/ 8441588 h 10897432"/>
                  <a:gd name="connsiteX3" fmla="*/ 6031 w 3727637"/>
                  <a:gd name="connsiteY3" fmla="*/ 10840770 h 10897432"/>
                  <a:gd name="connsiteX4" fmla="*/ 1058865 w 3727637"/>
                  <a:gd name="connsiteY4" fmla="*/ 2011287 h 10897432"/>
                  <a:gd name="connsiteX5" fmla="*/ 2016660 w 3727637"/>
                  <a:gd name="connsiteY5" fmla="*/ 65402 h 10897432"/>
                  <a:gd name="connsiteX6" fmla="*/ 2542165 w 3727637"/>
                  <a:gd name="connsiteY6" fmla="*/ 849 h 10897432"/>
                  <a:gd name="connsiteX7" fmla="*/ 3693427 w 3727637"/>
                  <a:gd name="connsiteY7" fmla="*/ 2974276 h 10897432"/>
                  <a:gd name="connsiteX8" fmla="*/ 3727637 w 3727637"/>
                  <a:gd name="connsiteY8" fmla="*/ 2974276 h 10897432"/>
                  <a:gd name="connsiteX9" fmla="*/ 3321749 w 3727637"/>
                  <a:gd name="connsiteY9" fmla="*/ 2974276 h 10897432"/>
                  <a:gd name="connsiteX10" fmla="*/ 2915862 w 3727637"/>
                  <a:gd name="connsiteY10" fmla="*/ 2974276 h 10897432"/>
                  <a:gd name="connsiteX11" fmla="*/ 2950071 w 3727637"/>
                  <a:gd name="connsiteY11" fmla="*/ 2974276 h 10897432"/>
                  <a:gd name="connsiteX12" fmla="*/ 1845901 w 3727637"/>
                  <a:gd name="connsiteY12" fmla="*/ 0 h 10897432"/>
                  <a:gd name="connsiteX0" fmla="*/ 3321749 w 3727637"/>
                  <a:gd name="connsiteY0" fmla="*/ 2974276 h 10897432"/>
                  <a:gd name="connsiteX1" fmla="*/ 2915862 w 3727637"/>
                  <a:gd name="connsiteY1" fmla="*/ 2974276 h 10897432"/>
                  <a:gd name="connsiteX2" fmla="*/ 2950071 w 3727637"/>
                  <a:gd name="connsiteY2" fmla="*/ 2974276 h 10897432"/>
                  <a:gd name="connsiteX3" fmla="*/ 1916812 w 3727637"/>
                  <a:gd name="connsiteY3" fmla="*/ 35816 h 10897432"/>
                  <a:gd name="connsiteX4" fmla="*/ 2542165 w 3727637"/>
                  <a:gd name="connsiteY4" fmla="*/ 849 h 10897432"/>
                  <a:gd name="connsiteX5" fmla="*/ 3693427 w 3727637"/>
                  <a:gd name="connsiteY5" fmla="*/ 2974276 h 10897432"/>
                  <a:gd name="connsiteX6" fmla="*/ 3727637 w 3727637"/>
                  <a:gd name="connsiteY6" fmla="*/ 2974276 h 10897432"/>
                  <a:gd name="connsiteX7" fmla="*/ 3321749 w 3727637"/>
                  <a:gd name="connsiteY7" fmla="*/ 2974276 h 10897432"/>
                  <a:gd name="connsiteX0" fmla="*/ 2170487 w 3727637"/>
                  <a:gd name="connsiteY0" fmla="*/ 160070 h 10897432"/>
                  <a:gd name="connsiteX1" fmla="*/ 354515 w 3727637"/>
                  <a:gd name="connsiteY1" fmla="*/ 10451198 h 10897432"/>
                  <a:gd name="connsiteX2" fmla="*/ 0 w 3727637"/>
                  <a:gd name="connsiteY2" fmla="*/ 10897432 h 10897432"/>
                  <a:gd name="connsiteX3" fmla="*/ 613967 w 3727637"/>
                  <a:gd name="connsiteY3" fmla="*/ 4910314 h 10897432"/>
                  <a:gd name="connsiteX4" fmla="*/ 2170487 w 3727637"/>
                  <a:gd name="connsiteY4" fmla="*/ 160070 h 10897432"/>
                  <a:gd name="connsiteX0" fmla="*/ 2405415 w 3727637"/>
                  <a:gd name="connsiteY0" fmla="*/ 81656 h 10897432"/>
                  <a:gd name="connsiteX1" fmla="*/ 341737 w 3727637"/>
                  <a:gd name="connsiteY1" fmla="*/ 10476967 h 10897432"/>
                  <a:gd name="connsiteX2" fmla="*/ 330978 w 3727637"/>
                  <a:gd name="connsiteY2" fmla="*/ 8441588 h 10897432"/>
                  <a:gd name="connsiteX3" fmla="*/ 6031 w 3727637"/>
                  <a:gd name="connsiteY3" fmla="*/ 10840770 h 10897432"/>
                  <a:gd name="connsiteX4" fmla="*/ 1058865 w 3727637"/>
                  <a:gd name="connsiteY4" fmla="*/ 2011287 h 10897432"/>
                  <a:gd name="connsiteX5" fmla="*/ 2016660 w 3727637"/>
                  <a:gd name="connsiteY5" fmla="*/ 65402 h 10897432"/>
                  <a:gd name="connsiteX6" fmla="*/ 2542165 w 3727637"/>
                  <a:gd name="connsiteY6" fmla="*/ 849 h 10897432"/>
                  <a:gd name="connsiteX7" fmla="*/ 3693427 w 3727637"/>
                  <a:gd name="connsiteY7" fmla="*/ 2974276 h 10897432"/>
                  <a:gd name="connsiteX8" fmla="*/ 3727637 w 3727637"/>
                  <a:gd name="connsiteY8" fmla="*/ 2974276 h 10897432"/>
                  <a:gd name="connsiteX9" fmla="*/ 3321749 w 3727637"/>
                  <a:gd name="connsiteY9" fmla="*/ 2974276 h 10897432"/>
                  <a:gd name="connsiteX10" fmla="*/ 2915862 w 3727637"/>
                  <a:gd name="connsiteY10" fmla="*/ 2974276 h 10897432"/>
                  <a:gd name="connsiteX11" fmla="*/ 2950071 w 3727637"/>
                  <a:gd name="connsiteY11" fmla="*/ 2974276 h 10897432"/>
                  <a:gd name="connsiteX12" fmla="*/ 1845901 w 3727637"/>
                  <a:gd name="connsiteY12" fmla="*/ 0 h 10897432"/>
                  <a:gd name="connsiteX0" fmla="*/ 3321749 w 3727637"/>
                  <a:gd name="connsiteY0" fmla="*/ 2974276 h 10897432"/>
                  <a:gd name="connsiteX1" fmla="*/ 2915862 w 3727637"/>
                  <a:gd name="connsiteY1" fmla="*/ 2974276 h 10897432"/>
                  <a:gd name="connsiteX2" fmla="*/ 2950071 w 3727637"/>
                  <a:gd name="connsiteY2" fmla="*/ 2974276 h 10897432"/>
                  <a:gd name="connsiteX3" fmla="*/ 1916812 w 3727637"/>
                  <a:gd name="connsiteY3" fmla="*/ 35816 h 10897432"/>
                  <a:gd name="connsiteX4" fmla="*/ 2542165 w 3727637"/>
                  <a:gd name="connsiteY4" fmla="*/ 849 h 10897432"/>
                  <a:gd name="connsiteX5" fmla="*/ 3693427 w 3727637"/>
                  <a:gd name="connsiteY5" fmla="*/ 2974276 h 10897432"/>
                  <a:gd name="connsiteX6" fmla="*/ 3727637 w 3727637"/>
                  <a:gd name="connsiteY6" fmla="*/ 2974276 h 10897432"/>
                  <a:gd name="connsiteX7" fmla="*/ 3321749 w 3727637"/>
                  <a:gd name="connsiteY7" fmla="*/ 2974276 h 10897432"/>
                  <a:gd name="connsiteX0" fmla="*/ 2170487 w 3727637"/>
                  <a:gd name="connsiteY0" fmla="*/ 160070 h 10897432"/>
                  <a:gd name="connsiteX1" fmla="*/ 354515 w 3727637"/>
                  <a:gd name="connsiteY1" fmla="*/ 10451198 h 10897432"/>
                  <a:gd name="connsiteX2" fmla="*/ 0 w 3727637"/>
                  <a:gd name="connsiteY2" fmla="*/ 10897432 h 10897432"/>
                  <a:gd name="connsiteX3" fmla="*/ 613967 w 3727637"/>
                  <a:gd name="connsiteY3" fmla="*/ 4910314 h 10897432"/>
                  <a:gd name="connsiteX4" fmla="*/ 2170487 w 3727637"/>
                  <a:gd name="connsiteY4" fmla="*/ 160070 h 10897432"/>
                  <a:gd name="connsiteX0" fmla="*/ 2405415 w 3727637"/>
                  <a:gd name="connsiteY0" fmla="*/ 81656 h 10897432"/>
                  <a:gd name="connsiteX1" fmla="*/ 341737 w 3727637"/>
                  <a:gd name="connsiteY1" fmla="*/ 10476967 h 10897432"/>
                  <a:gd name="connsiteX2" fmla="*/ 445504 w 3727637"/>
                  <a:gd name="connsiteY2" fmla="*/ 8146263 h 10897432"/>
                  <a:gd name="connsiteX3" fmla="*/ 6031 w 3727637"/>
                  <a:gd name="connsiteY3" fmla="*/ 10840770 h 10897432"/>
                  <a:gd name="connsiteX4" fmla="*/ 1058865 w 3727637"/>
                  <a:gd name="connsiteY4" fmla="*/ 2011287 h 10897432"/>
                  <a:gd name="connsiteX5" fmla="*/ 2016660 w 3727637"/>
                  <a:gd name="connsiteY5" fmla="*/ 65402 h 10897432"/>
                  <a:gd name="connsiteX6" fmla="*/ 2542165 w 3727637"/>
                  <a:gd name="connsiteY6" fmla="*/ 849 h 10897432"/>
                  <a:gd name="connsiteX7" fmla="*/ 3693427 w 3727637"/>
                  <a:gd name="connsiteY7" fmla="*/ 2974276 h 10897432"/>
                  <a:gd name="connsiteX8" fmla="*/ 3727637 w 3727637"/>
                  <a:gd name="connsiteY8" fmla="*/ 2974276 h 10897432"/>
                  <a:gd name="connsiteX9" fmla="*/ 3321749 w 3727637"/>
                  <a:gd name="connsiteY9" fmla="*/ 2974276 h 10897432"/>
                  <a:gd name="connsiteX10" fmla="*/ 2915862 w 3727637"/>
                  <a:gd name="connsiteY10" fmla="*/ 2974276 h 10897432"/>
                  <a:gd name="connsiteX11" fmla="*/ 2950071 w 3727637"/>
                  <a:gd name="connsiteY11" fmla="*/ 2974276 h 10897432"/>
                  <a:gd name="connsiteX12" fmla="*/ 1845901 w 3727637"/>
                  <a:gd name="connsiteY12" fmla="*/ 0 h 10897432"/>
                  <a:gd name="connsiteX0" fmla="*/ 3321752 w 3727640"/>
                  <a:gd name="connsiteY0" fmla="*/ 2974276 h 10897432"/>
                  <a:gd name="connsiteX1" fmla="*/ 2915865 w 3727640"/>
                  <a:gd name="connsiteY1" fmla="*/ 2974276 h 10897432"/>
                  <a:gd name="connsiteX2" fmla="*/ 2950074 w 3727640"/>
                  <a:gd name="connsiteY2" fmla="*/ 2974276 h 10897432"/>
                  <a:gd name="connsiteX3" fmla="*/ 1916815 w 3727640"/>
                  <a:gd name="connsiteY3" fmla="*/ 35816 h 10897432"/>
                  <a:gd name="connsiteX4" fmla="*/ 2542168 w 3727640"/>
                  <a:gd name="connsiteY4" fmla="*/ 849 h 10897432"/>
                  <a:gd name="connsiteX5" fmla="*/ 3693430 w 3727640"/>
                  <a:gd name="connsiteY5" fmla="*/ 2974276 h 10897432"/>
                  <a:gd name="connsiteX6" fmla="*/ 3727640 w 3727640"/>
                  <a:gd name="connsiteY6" fmla="*/ 2974276 h 10897432"/>
                  <a:gd name="connsiteX7" fmla="*/ 3321752 w 3727640"/>
                  <a:gd name="connsiteY7" fmla="*/ 2974276 h 10897432"/>
                  <a:gd name="connsiteX0" fmla="*/ 2170490 w 3727640"/>
                  <a:gd name="connsiteY0" fmla="*/ 160070 h 10897432"/>
                  <a:gd name="connsiteX1" fmla="*/ 354518 w 3727640"/>
                  <a:gd name="connsiteY1" fmla="*/ 10451198 h 10897432"/>
                  <a:gd name="connsiteX2" fmla="*/ 3 w 3727640"/>
                  <a:gd name="connsiteY2" fmla="*/ 10897432 h 10897432"/>
                  <a:gd name="connsiteX3" fmla="*/ 343614 w 3727640"/>
                  <a:gd name="connsiteY3" fmla="*/ 7025822 h 10897432"/>
                  <a:gd name="connsiteX4" fmla="*/ 2170490 w 3727640"/>
                  <a:gd name="connsiteY4" fmla="*/ 160070 h 10897432"/>
                  <a:gd name="connsiteX0" fmla="*/ 2405418 w 3727640"/>
                  <a:gd name="connsiteY0" fmla="*/ 81656 h 10897432"/>
                  <a:gd name="connsiteX1" fmla="*/ 341740 w 3727640"/>
                  <a:gd name="connsiteY1" fmla="*/ 10476967 h 10897432"/>
                  <a:gd name="connsiteX2" fmla="*/ 445507 w 3727640"/>
                  <a:gd name="connsiteY2" fmla="*/ 8146263 h 10897432"/>
                  <a:gd name="connsiteX3" fmla="*/ 6034 w 3727640"/>
                  <a:gd name="connsiteY3" fmla="*/ 10840770 h 10897432"/>
                  <a:gd name="connsiteX4" fmla="*/ 1058868 w 3727640"/>
                  <a:gd name="connsiteY4" fmla="*/ 2011287 h 10897432"/>
                  <a:gd name="connsiteX5" fmla="*/ 2016663 w 3727640"/>
                  <a:gd name="connsiteY5" fmla="*/ 65402 h 10897432"/>
                  <a:gd name="connsiteX6" fmla="*/ 2542168 w 3727640"/>
                  <a:gd name="connsiteY6" fmla="*/ 849 h 10897432"/>
                  <a:gd name="connsiteX7" fmla="*/ 3693430 w 3727640"/>
                  <a:gd name="connsiteY7" fmla="*/ 2974276 h 10897432"/>
                  <a:gd name="connsiteX8" fmla="*/ 3727640 w 3727640"/>
                  <a:gd name="connsiteY8" fmla="*/ 2974276 h 10897432"/>
                  <a:gd name="connsiteX9" fmla="*/ 3321752 w 3727640"/>
                  <a:gd name="connsiteY9" fmla="*/ 2974276 h 10897432"/>
                  <a:gd name="connsiteX10" fmla="*/ 2915865 w 3727640"/>
                  <a:gd name="connsiteY10" fmla="*/ 2974276 h 10897432"/>
                  <a:gd name="connsiteX11" fmla="*/ 2950074 w 3727640"/>
                  <a:gd name="connsiteY11" fmla="*/ 2974276 h 10897432"/>
                  <a:gd name="connsiteX12" fmla="*/ 1845904 w 3727640"/>
                  <a:gd name="connsiteY12" fmla="*/ 0 h 10897432"/>
                  <a:gd name="connsiteX0" fmla="*/ 3321752 w 3727640"/>
                  <a:gd name="connsiteY0" fmla="*/ 2974276 h 10897432"/>
                  <a:gd name="connsiteX1" fmla="*/ 2915865 w 3727640"/>
                  <a:gd name="connsiteY1" fmla="*/ 2974276 h 10897432"/>
                  <a:gd name="connsiteX2" fmla="*/ 2950074 w 3727640"/>
                  <a:gd name="connsiteY2" fmla="*/ 2974276 h 10897432"/>
                  <a:gd name="connsiteX3" fmla="*/ 1916815 w 3727640"/>
                  <a:gd name="connsiteY3" fmla="*/ 35816 h 10897432"/>
                  <a:gd name="connsiteX4" fmla="*/ 2542168 w 3727640"/>
                  <a:gd name="connsiteY4" fmla="*/ 849 h 10897432"/>
                  <a:gd name="connsiteX5" fmla="*/ 3693430 w 3727640"/>
                  <a:gd name="connsiteY5" fmla="*/ 2974276 h 10897432"/>
                  <a:gd name="connsiteX6" fmla="*/ 3727640 w 3727640"/>
                  <a:gd name="connsiteY6" fmla="*/ 2974276 h 10897432"/>
                  <a:gd name="connsiteX7" fmla="*/ 3321752 w 3727640"/>
                  <a:gd name="connsiteY7" fmla="*/ 2974276 h 10897432"/>
                  <a:gd name="connsiteX0" fmla="*/ 2170490 w 3727640"/>
                  <a:gd name="connsiteY0" fmla="*/ 160070 h 10897432"/>
                  <a:gd name="connsiteX1" fmla="*/ 354518 w 3727640"/>
                  <a:gd name="connsiteY1" fmla="*/ 10451198 h 10897432"/>
                  <a:gd name="connsiteX2" fmla="*/ 3 w 3727640"/>
                  <a:gd name="connsiteY2" fmla="*/ 10897432 h 10897432"/>
                  <a:gd name="connsiteX3" fmla="*/ 343614 w 3727640"/>
                  <a:gd name="connsiteY3" fmla="*/ 7025822 h 10897432"/>
                  <a:gd name="connsiteX4" fmla="*/ 2170490 w 3727640"/>
                  <a:gd name="connsiteY4" fmla="*/ 160070 h 10897432"/>
                  <a:gd name="connsiteX0" fmla="*/ 2405418 w 3727640"/>
                  <a:gd name="connsiteY0" fmla="*/ 81656 h 10897432"/>
                  <a:gd name="connsiteX1" fmla="*/ 341740 w 3727640"/>
                  <a:gd name="connsiteY1" fmla="*/ 10476967 h 10897432"/>
                  <a:gd name="connsiteX2" fmla="*/ 445507 w 3727640"/>
                  <a:gd name="connsiteY2" fmla="*/ 8146263 h 10897432"/>
                  <a:gd name="connsiteX3" fmla="*/ 6034 w 3727640"/>
                  <a:gd name="connsiteY3" fmla="*/ 10840770 h 10897432"/>
                  <a:gd name="connsiteX4" fmla="*/ 1058868 w 3727640"/>
                  <a:gd name="connsiteY4" fmla="*/ 2011287 h 10897432"/>
                  <a:gd name="connsiteX5" fmla="*/ 2016663 w 3727640"/>
                  <a:gd name="connsiteY5" fmla="*/ 65402 h 10897432"/>
                  <a:gd name="connsiteX6" fmla="*/ 2542168 w 3727640"/>
                  <a:gd name="connsiteY6" fmla="*/ 849 h 10897432"/>
                  <a:gd name="connsiteX7" fmla="*/ 3693430 w 3727640"/>
                  <a:gd name="connsiteY7" fmla="*/ 2974276 h 10897432"/>
                  <a:gd name="connsiteX8" fmla="*/ 3727640 w 3727640"/>
                  <a:gd name="connsiteY8" fmla="*/ 2974276 h 10897432"/>
                  <a:gd name="connsiteX9" fmla="*/ 3321752 w 3727640"/>
                  <a:gd name="connsiteY9" fmla="*/ 2974276 h 10897432"/>
                  <a:gd name="connsiteX10" fmla="*/ 2915865 w 3727640"/>
                  <a:gd name="connsiteY10" fmla="*/ 2974276 h 10897432"/>
                  <a:gd name="connsiteX11" fmla="*/ 2950074 w 3727640"/>
                  <a:gd name="connsiteY11" fmla="*/ 2974276 h 10897432"/>
                  <a:gd name="connsiteX12" fmla="*/ 1845904 w 3727640"/>
                  <a:gd name="connsiteY12" fmla="*/ 0 h 10897432"/>
                  <a:gd name="connsiteX0" fmla="*/ 3321749 w 3727637"/>
                  <a:gd name="connsiteY0" fmla="*/ 2974276 h 10897432"/>
                  <a:gd name="connsiteX1" fmla="*/ 2915862 w 3727637"/>
                  <a:gd name="connsiteY1" fmla="*/ 2974276 h 10897432"/>
                  <a:gd name="connsiteX2" fmla="*/ 2950071 w 3727637"/>
                  <a:gd name="connsiteY2" fmla="*/ 2974276 h 10897432"/>
                  <a:gd name="connsiteX3" fmla="*/ 1916812 w 3727637"/>
                  <a:gd name="connsiteY3" fmla="*/ 35816 h 10897432"/>
                  <a:gd name="connsiteX4" fmla="*/ 2542165 w 3727637"/>
                  <a:gd name="connsiteY4" fmla="*/ 849 h 10897432"/>
                  <a:gd name="connsiteX5" fmla="*/ 3693427 w 3727637"/>
                  <a:gd name="connsiteY5" fmla="*/ 2974276 h 10897432"/>
                  <a:gd name="connsiteX6" fmla="*/ 3727637 w 3727637"/>
                  <a:gd name="connsiteY6" fmla="*/ 2974276 h 10897432"/>
                  <a:gd name="connsiteX7" fmla="*/ 3321749 w 3727637"/>
                  <a:gd name="connsiteY7" fmla="*/ 2974276 h 10897432"/>
                  <a:gd name="connsiteX0" fmla="*/ 2170487 w 3727637"/>
                  <a:gd name="connsiteY0" fmla="*/ 160070 h 10897432"/>
                  <a:gd name="connsiteX1" fmla="*/ 354515 w 3727637"/>
                  <a:gd name="connsiteY1" fmla="*/ 10451198 h 10897432"/>
                  <a:gd name="connsiteX2" fmla="*/ 0 w 3727637"/>
                  <a:gd name="connsiteY2" fmla="*/ 10897432 h 10897432"/>
                  <a:gd name="connsiteX3" fmla="*/ 343611 w 3727637"/>
                  <a:gd name="connsiteY3" fmla="*/ 7025822 h 10897432"/>
                  <a:gd name="connsiteX4" fmla="*/ 2170487 w 3727637"/>
                  <a:gd name="connsiteY4" fmla="*/ 160070 h 10897432"/>
                  <a:gd name="connsiteX0" fmla="*/ 2405415 w 3727637"/>
                  <a:gd name="connsiteY0" fmla="*/ 81656 h 10897432"/>
                  <a:gd name="connsiteX1" fmla="*/ 341737 w 3727637"/>
                  <a:gd name="connsiteY1" fmla="*/ 10476967 h 10897432"/>
                  <a:gd name="connsiteX2" fmla="*/ 445504 w 3727637"/>
                  <a:gd name="connsiteY2" fmla="*/ 8146263 h 10897432"/>
                  <a:gd name="connsiteX3" fmla="*/ 6031 w 3727637"/>
                  <a:gd name="connsiteY3" fmla="*/ 10840770 h 10897432"/>
                  <a:gd name="connsiteX4" fmla="*/ 1058865 w 3727637"/>
                  <a:gd name="connsiteY4" fmla="*/ 2011287 h 10897432"/>
                  <a:gd name="connsiteX5" fmla="*/ 2016660 w 3727637"/>
                  <a:gd name="connsiteY5" fmla="*/ 65402 h 10897432"/>
                  <a:gd name="connsiteX6" fmla="*/ 2542165 w 3727637"/>
                  <a:gd name="connsiteY6" fmla="*/ 849 h 10897432"/>
                  <a:gd name="connsiteX7" fmla="*/ 3693427 w 3727637"/>
                  <a:gd name="connsiteY7" fmla="*/ 2974276 h 10897432"/>
                  <a:gd name="connsiteX8" fmla="*/ 3727637 w 3727637"/>
                  <a:gd name="connsiteY8" fmla="*/ 2974276 h 10897432"/>
                  <a:gd name="connsiteX9" fmla="*/ 3321749 w 3727637"/>
                  <a:gd name="connsiteY9" fmla="*/ 2974276 h 10897432"/>
                  <a:gd name="connsiteX10" fmla="*/ 2915862 w 3727637"/>
                  <a:gd name="connsiteY10" fmla="*/ 2974276 h 10897432"/>
                  <a:gd name="connsiteX11" fmla="*/ 2950071 w 3727637"/>
                  <a:gd name="connsiteY11" fmla="*/ 2974276 h 10897432"/>
                  <a:gd name="connsiteX12" fmla="*/ 1845901 w 3727637"/>
                  <a:gd name="connsiteY12" fmla="*/ 0 h 10897432"/>
                  <a:gd name="connsiteX0" fmla="*/ 3321749 w 3727637"/>
                  <a:gd name="connsiteY0" fmla="*/ 2974276 h 10897432"/>
                  <a:gd name="connsiteX1" fmla="*/ 2915862 w 3727637"/>
                  <a:gd name="connsiteY1" fmla="*/ 2974276 h 10897432"/>
                  <a:gd name="connsiteX2" fmla="*/ 2950071 w 3727637"/>
                  <a:gd name="connsiteY2" fmla="*/ 2974276 h 10897432"/>
                  <a:gd name="connsiteX3" fmla="*/ 1916812 w 3727637"/>
                  <a:gd name="connsiteY3" fmla="*/ 35816 h 10897432"/>
                  <a:gd name="connsiteX4" fmla="*/ 2542165 w 3727637"/>
                  <a:gd name="connsiteY4" fmla="*/ 849 h 10897432"/>
                  <a:gd name="connsiteX5" fmla="*/ 3693427 w 3727637"/>
                  <a:gd name="connsiteY5" fmla="*/ 2974276 h 10897432"/>
                  <a:gd name="connsiteX6" fmla="*/ 3727637 w 3727637"/>
                  <a:gd name="connsiteY6" fmla="*/ 2974276 h 10897432"/>
                  <a:gd name="connsiteX7" fmla="*/ 3321749 w 3727637"/>
                  <a:gd name="connsiteY7" fmla="*/ 2974276 h 10897432"/>
                  <a:gd name="connsiteX0" fmla="*/ 2170487 w 3727637"/>
                  <a:gd name="connsiteY0" fmla="*/ 160070 h 10897432"/>
                  <a:gd name="connsiteX1" fmla="*/ 354515 w 3727637"/>
                  <a:gd name="connsiteY1" fmla="*/ 10451198 h 10897432"/>
                  <a:gd name="connsiteX2" fmla="*/ 0 w 3727637"/>
                  <a:gd name="connsiteY2" fmla="*/ 10897432 h 10897432"/>
                  <a:gd name="connsiteX3" fmla="*/ 343611 w 3727637"/>
                  <a:gd name="connsiteY3" fmla="*/ 7025822 h 10897432"/>
                  <a:gd name="connsiteX4" fmla="*/ 2170487 w 3727637"/>
                  <a:gd name="connsiteY4" fmla="*/ 160070 h 10897432"/>
                  <a:gd name="connsiteX0" fmla="*/ 2405415 w 3727637"/>
                  <a:gd name="connsiteY0" fmla="*/ 81656 h 10897432"/>
                  <a:gd name="connsiteX1" fmla="*/ 393674 w 3727637"/>
                  <a:gd name="connsiteY1" fmla="*/ 10372534 h 10897432"/>
                  <a:gd name="connsiteX2" fmla="*/ 445504 w 3727637"/>
                  <a:gd name="connsiteY2" fmla="*/ 8146263 h 10897432"/>
                  <a:gd name="connsiteX3" fmla="*/ 6031 w 3727637"/>
                  <a:gd name="connsiteY3" fmla="*/ 10840770 h 10897432"/>
                  <a:gd name="connsiteX4" fmla="*/ 1058865 w 3727637"/>
                  <a:gd name="connsiteY4" fmla="*/ 2011287 h 10897432"/>
                  <a:gd name="connsiteX5" fmla="*/ 2016660 w 3727637"/>
                  <a:gd name="connsiteY5" fmla="*/ 65402 h 10897432"/>
                  <a:gd name="connsiteX6" fmla="*/ 2542165 w 3727637"/>
                  <a:gd name="connsiteY6" fmla="*/ 849 h 10897432"/>
                  <a:gd name="connsiteX7" fmla="*/ 3693427 w 3727637"/>
                  <a:gd name="connsiteY7" fmla="*/ 2974276 h 10897432"/>
                  <a:gd name="connsiteX8" fmla="*/ 3727637 w 3727637"/>
                  <a:gd name="connsiteY8" fmla="*/ 2974276 h 10897432"/>
                  <a:gd name="connsiteX9" fmla="*/ 3321749 w 3727637"/>
                  <a:gd name="connsiteY9" fmla="*/ 2974276 h 10897432"/>
                  <a:gd name="connsiteX10" fmla="*/ 2915862 w 3727637"/>
                  <a:gd name="connsiteY10" fmla="*/ 2974276 h 10897432"/>
                  <a:gd name="connsiteX11" fmla="*/ 2950071 w 3727637"/>
                  <a:gd name="connsiteY11" fmla="*/ 2974276 h 10897432"/>
                  <a:gd name="connsiteX12" fmla="*/ 1845901 w 3727637"/>
                  <a:gd name="connsiteY12" fmla="*/ 0 h 10897432"/>
                  <a:gd name="connsiteX0" fmla="*/ 3387037 w 3792925"/>
                  <a:gd name="connsiteY0" fmla="*/ 2974276 h 10897432"/>
                  <a:gd name="connsiteX1" fmla="*/ 2981150 w 3792925"/>
                  <a:gd name="connsiteY1" fmla="*/ 2974276 h 10897432"/>
                  <a:gd name="connsiteX2" fmla="*/ 3015359 w 3792925"/>
                  <a:gd name="connsiteY2" fmla="*/ 2974276 h 10897432"/>
                  <a:gd name="connsiteX3" fmla="*/ 1982100 w 3792925"/>
                  <a:gd name="connsiteY3" fmla="*/ 35816 h 10897432"/>
                  <a:gd name="connsiteX4" fmla="*/ 2607453 w 3792925"/>
                  <a:gd name="connsiteY4" fmla="*/ 849 h 10897432"/>
                  <a:gd name="connsiteX5" fmla="*/ 3758715 w 3792925"/>
                  <a:gd name="connsiteY5" fmla="*/ 2974276 h 10897432"/>
                  <a:gd name="connsiteX6" fmla="*/ 3792925 w 3792925"/>
                  <a:gd name="connsiteY6" fmla="*/ 2974276 h 10897432"/>
                  <a:gd name="connsiteX7" fmla="*/ 3387037 w 3792925"/>
                  <a:gd name="connsiteY7" fmla="*/ 2974276 h 10897432"/>
                  <a:gd name="connsiteX0" fmla="*/ 2235775 w 3792925"/>
                  <a:gd name="connsiteY0" fmla="*/ 160070 h 10897432"/>
                  <a:gd name="connsiteX1" fmla="*/ 419803 w 3792925"/>
                  <a:gd name="connsiteY1" fmla="*/ 10451198 h 10897432"/>
                  <a:gd name="connsiteX2" fmla="*/ 65288 w 3792925"/>
                  <a:gd name="connsiteY2" fmla="*/ 10897432 h 10897432"/>
                  <a:gd name="connsiteX3" fmla="*/ 408899 w 3792925"/>
                  <a:gd name="connsiteY3" fmla="*/ 7025822 h 10897432"/>
                  <a:gd name="connsiteX4" fmla="*/ 2235775 w 3792925"/>
                  <a:gd name="connsiteY4" fmla="*/ 160070 h 10897432"/>
                  <a:gd name="connsiteX0" fmla="*/ 2470703 w 3792925"/>
                  <a:gd name="connsiteY0" fmla="*/ 81656 h 10897432"/>
                  <a:gd name="connsiteX1" fmla="*/ 458962 w 3792925"/>
                  <a:gd name="connsiteY1" fmla="*/ 10372534 h 10897432"/>
                  <a:gd name="connsiteX2" fmla="*/ 510792 w 3792925"/>
                  <a:gd name="connsiteY2" fmla="*/ 8146263 h 10897432"/>
                  <a:gd name="connsiteX3" fmla="*/ 3695 w 3792925"/>
                  <a:gd name="connsiteY3" fmla="*/ 10358829 h 10897432"/>
                  <a:gd name="connsiteX4" fmla="*/ 1124153 w 3792925"/>
                  <a:gd name="connsiteY4" fmla="*/ 2011287 h 10897432"/>
                  <a:gd name="connsiteX5" fmla="*/ 2081948 w 3792925"/>
                  <a:gd name="connsiteY5" fmla="*/ 65402 h 10897432"/>
                  <a:gd name="connsiteX6" fmla="*/ 2607453 w 3792925"/>
                  <a:gd name="connsiteY6" fmla="*/ 849 h 10897432"/>
                  <a:gd name="connsiteX7" fmla="*/ 3758715 w 3792925"/>
                  <a:gd name="connsiteY7" fmla="*/ 2974276 h 10897432"/>
                  <a:gd name="connsiteX8" fmla="*/ 3792925 w 3792925"/>
                  <a:gd name="connsiteY8" fmla="*/ 2974276 h 10897432"/>
                  <a:gd name="connsiteX9" fmla="*/ 3387037 w 3792925"/>
                  <a:gd name="connsiteY9" fmla="*/ 2974276 h 10897432"/>
                  <a:gd name="connsiteX10" fmla="*/ 2981150 w 3792925"/>
                  <a:gd name="connsiteY10" fmla="*/ 2974276 h 10897432"/>
                  <a:gd name="connsiteX11" fmla="*/ 3015359 w 3792925"/>
                  <a:gd name="connsiteY11" fmla="*/ 2974276 h 10897432"/>
                  <a:gd name="connsiteX12" fmla="*/ 1911189 w 3792925"/>
                  <a:gd name="connsiteY12" fmla="*/ 0 h 10897432"/>
                  <a:gd name="connsiteX0" fmla="*/ 3388255 w 3794143"/>
                  <a:gd name="connsiteY0" fmla="*/ 2974276 h 10565008"/>
                  <a:gd name="connsiteX1" fmla="*/ 2982368 w 3794143"/>
                  <a:gd name="connsiteY1" fmla="*/ 2974276 h 10565008"/>
                  <a:gd name="connsiteX2" fmla="*/ 3016577 w 3794143"/>
                  <a:gd name="connsiteY2" fmla="*/ 2974276 h 10565008"/>
                  <a:gd name="connsiteX3" fmla="*/ 1983318 w 3794143"/>
                  <a:gd name="connsiteY3" fmla="*/ 35816 h 10565008"/>
                  <a:gd name="connsiteX4" fmla="*/ 2608671 w 3794143"/>
                  <a:gd name="connsiteY4" fmla="*/ 849 h 10565008"/>
                  <a:gd name="connsiteX5" fmla="*/ 3759933 w 3794143"/>
                  <a:gd name="connsiteY5" fmla="*/ 2974276 h 10565008"/>
                  <a:gd name="connsiteX6" fmla="*/ 3794143 w 3794143"/>
                  <a:gd name="connsiteY6" fmla="*/ 2974276 h 10565008"/>
                  <a:gd name="connsiteX7" fmla="*/ 3388255 w 3794143"/>
                  <a:gd name="connsiteY7" fmla="*/ 2974276 h 10565008"/>
                  <a:gd name="connsiteX0" fmla="*/ 2236993 w 3794143"/>
                  <a:gd name="connsiteY0" fmla="*/ 160070 h 10565008"/>
                  <a:gd name="connsiteX1" fmla="*/ 421021 w 3794143"/>
                  <a:gd name="connsiteY1" fmla="*/ 10451198 h 10565008"/>
                  <a:gd name="connsiteX2" fmla="*/ 0 w 3794143"/>
                  <a:gd name="connsiteY2" fmla="*/ 10565008 h 10565008"/>
                  <a:gd name="connsiteX3" fmla="*/ 410117 w 3794143"/>
                  <a:gd name="connsiteY3" fmla="*/ 7025822 h 10565008"/>
                  <a:gd name="connsiteX4" fmla="*/ 2236993 w 3794143"/>
                  <a:gd name="connsiteY4" fmla="*/ 160070 h 10565008"/>
                  <a:gd name="connsiteX0" fmla="*/ 2471921 w 3794143"/>
                  <a:gd name="connsiteY0" fmla="*/ 81656 h 10565008"/>
                  <a:gd name="connsiteX1" fmla="*/ 460180 w 3794143"/>
                  <a:gd name="connsiteY1" fmla="*/ 10372534 h 10565008"/>
                  <a:gd name="connsiteX2" fmla="*/ 512010 w 3794143"/>
                  <a:gd name="connsiteY2" fmla="*/ 8146263 h 10565008"/>
                  <a:gd name="connsiteX3" fmla="*/ 4913 w 3794143"/>
                  <a:gd name="connsiteY3" fmla="*/ 10358829 h 10565008"/>
                  <a:gd name="connsiteX4" fmla="*/ 1125371 w 3794143"/>
                  <a:gd name="connsiteY4" fmla="*/ 2011287 h 10565008"/>
                  <a:gd name="connsiteX5" fmla="*/ 2083166 w 3794143"/>
                  <a:gd name="connsiteY5" fmla="*/ 65402 h 10565008"/>
                  <a:gd name="connsiteX6" fmla="*/ 2608671 w 3794143"/>
                  <a:gd name="connsiteY6" fmla="*/ 849 h 10565008"/>
                  <a:gd name="connsiteX7" fmla="*/ 3759933 w 3794143"/>
                  <a:gd name="connsiteY7" fmla="*/ 2974276 h 10565008"/>
                  <a:gd name="connsiteX8" fmla="*/ 3794143 w 3794143"/>
                  <a:gd name="connsiteY8" fmla="*/ 2974276 h 10565008"/>
                  <a:gd name="connsiteX9" fmla="*/ 3388255 w 3794143"/>
                  <a:gd name="connsiteY9" fmla="*/ 2974276 h 10565008"/>
                  <a:gd name="connsiteX10" fmla="*/ 2982368 w 3794143"/>
                  <a:gd name="connsiteY10" fmla="*/ 2974276 h 10565008"/>
                  <a:gd name="connsiteX11" fmla="*/ 3016577 w 3794143"/>
                  <a:gd name="connsiteY11" fmla="*/ 2974276 h 10565008"/>
                  <a:gd name="connsiteX12" fmla="*/ 1912407 w 3794143"/>
                  <a:gd name="connsiteY12" fmla="*/ 0 h 10565008"/>
                  <a:gd name="connsiteX0" fmla="*/ 3388255 w 3794143"/>
                  <a:gd name="connsiteY0" fmla="*/ 2974276 h 10565008"/>
                  <a:gd name="connsiteX1" fmla="*/ 2982368 w 3794143"/>
                  <a:gd name="connsiteY1" fmla="*/ 2974276 h 10565008"/>
                  <a:gd name="connsiteX2" fmla="*/ 3016577 w 3794143"/>
                  <a:gd name="connsiteY2" fmla="*/ 2974276 h 10565008"/>
                  <a:gd name="connsiteX3" fmla="*/ 1983318 w 3794143"/>
                  <a:gd name="connsiteY3" fmla="*/ 35816 h 10565008"/>
                  <a:gd name="connsiteX4" fmla="*/ 2608671 w 3794143"/>
                  <a:gd name="connsiteY4" fmla="*/ 849 h 10565008"/>
                  <a:gd name="connsiteX5" fmla="*/ 3759933 w 3794143"/>
                  <a:gd name="connsiteY5" fmla="*/ 2974276 h 10565008"/>
                  <a:gd name="connsiteX6" fmla="*/ 3794143 w 3794143"/>
                  <a:gd name="connsiteY6" fmla="*/ 2974276 h 10565008"/>
                  <a:gd name="connsiteX7" fmla="*/ 3388255 w 3794143"/>
                  <a:gd name="connsiteY7" fmla="*/ 2974276 h 10565008"/>
                  <a:gd name="connsiteX0" fmla="*/ 2236993 w 3794143"/>
                  <a:gd name="connsiteY0" fmla="*/ 160070 h 10565008"/>
                  <a:gd name="connsiteX1" fmla="*/ 421021 w 3794143"/>
                  <a:gd name="connsiteY1" fmla="*/ 10451198 h 10565008"/>
                  <a:gd name="connsiteX2" fmla="*/ 0 w 3794143"/>
                  <a:gd name="connsiteY2" fmla="*/ 10565008 h 10565008"/>
                  <a:gd name="connsiteX3" fmla="*/ 410117 w 3794143"/>
                  <a:gd name="connsiteY3" fmla="*/ 7025822 h 10565008"/>
                  <a:gd name="connsiteX4" fmla="*/ 2236993 w 3794143"/>
                  <a:gd name="connsiteY4" fmla="*/ 160070 h 10565008"/>
                  <a:gd name="connsiteX0" fmla="*/ 2471921 w 3794143"/>
                  <a:gd name="connsiteY0" fmla="*/ 81656 h 10565008"/>
                  <a:gd name="connsiteX1" fmla="*/ 343418 w 3794143"/>
                  <a:gd name="connsiteY1" fmla="*/ 10368821 h 10565008"/>
                  <a:gd name="connsiteX2" fmla="*/ 512010 w 3794143"/>
                  <a:gd name="connsiteY2" fmla="*/ 8146263 h 10565008"/>
                  <a:gd name="connsiteX3" fmla="*/ 4913 w 3794143"/>
                  <a:gd name="connsiteY3" fmla="*/ 10358829 h 10565008"/>
                  <a:gd name="connsiteX4" fmla="*/ 1125371 w 3794143"/>
                  <a:gd name="connsiteY4" fmla="*/ 2011287 h 10565008"/>
                  <a:gd name="connsiteX5" fmla="*/ 2083166 w 3794143"/>
                  <a:gd name="connsiteY5" fmla="*/ 65402 h 10565008"/>
                  <a:gd name="connsiteX6" fmla="*/ 2608671 w 3794143"/>
                  <a:gd name="connsiteY6" fmla="*/ 849 h 10565008"/>
                  <a:gd name="connsiteX7" fmla="*/ 3759933 w 3794143"/>
                  <a:gd name="connsiteY7" fmla="*/ 2974276 h 10565008"/>
                  <a:gd name="connsiteX8" fmla="*/ 3794143 w 3794143"/>
                  <a:gd name="connsiteY8" fmla="*/ 2974276 h 10565008"/>
                  <a:gd name="connsiteX9" fmla="*/ 3388255 w 3794143"/>
                  <a:gd name="connsiteY9" fmla="*/ 2974276 h 10565008"/>
                  <a:gd name="connsiteX10" fmla="*/ 2982368 w 3794143"/>
                  <a:gd name="connsiteY10" fmla="*/ 2974276 h 10565008"/>
                  <a:gd name="connsiteX11" fmla="*/ 3016577 w 3794143"/>
                  <a:gd name="connsiteY11" fmla="*/ 2974276 h 10565008"/>
                  <a:gd name="connsiteX12" fmla="*/ 1912407 w 3794143"/>
                  <a:gd name="connsiteY12" fmla="*/ 0 h 10565008"/>
                  <a:gd name="connsiteX0" fmla="*/ 3388255 w 3794143"/>
                  <a:gd name="connsiteY0" fmla="*/ 2974276 h 10565008"/>
                  <a:gd name="connsiteX1" fmla="*/ 2982368 w 3794143"/>
                  <a:gd name="connsiteY1" fmla="*/ 2974276 h 10565008"/>
                  <a:gd name="connsiteX2" fmla="*/ 3016577 w 3794143"/>
                  <a:gd name="connsiteY2" fmla="*/ 2974276 h 10565008"/>
                  <a:gd name="connsiteX3" fmla="*/ 1983318 w 3794143"/>
                  <a:gd name="connsiteY3" fmla="*/ 35816 h 10565008"/>
                  <a:gd name="connsiteX4" fmla="*/ 2608671 w 3794143"/>
                  <a:gd name="connsiteY4" fmla="*/ 849 h 10565008"/>
                  <a:gd name="connsiteX5" fmla="*/ 3759933 w 3794143"/>
                  <a:gd name="connsiteY5" fmla="*/ 2974276 h 10565008"/>
                  <a:gd name="connsiteX6" fmla="*/ 3794143 w 3794143"/>
                  <a:gd name="connsiteY6" fmla="*/ 2974276 h 10565008"/>
                  <a:gd name="connsiteX7" fmla="*/ 3388255 w 3794143"/>
                  <a:gd name="connsiteY7" fmla="*/ 2974276 h 10565008"/>
                  <a:gd name="connsiteX0" fmla="*/ 2236993 w 3794143"/>
                  <a:gd name="connsiteY0" fmla="*/ 160070 h 10565008"/>
                  <a:gd name="connsiteX1" fmla="*/ 512568 w 3794143"/>
                  <a:gd name="connsiteY1" fmla="*/ 10104513 h 10565008"/>
                  <a:gd name="connsiteX2" fmla="*/ 0 w 3794143"/>
                  <a:gd name="connsiteY2" fmla="*/ 10565008 h 10565008"/>
                  <a:gd name="connsiteX3" fmla="*/ 410117 w 3794143"/>
                  <a:gd name="connsiteY3" fmla="*/ 7025822 h 10565008"/>
                  <a:gd name="connsiteX4" fmla="*/ 2236993 w 3794143"/>
                  <a:gd name="connsiteY4" fmla="*/ 160070 h 10565008"/>
                  <a:gd name="connsiteX0" fmla="*/ 2471921 w 3794143"/>
                  <a:gd name="connsiteY0" fmla="*/ 81656 h 10565008"/>
                  <a:gd name="connsiteX1" fmla="*/ 343418 w 3794143"/>
                  <a:gd name="connsiteY1" fmla="*/ 10368821 h 10565008"/>
                  <a:gd name="connsiteX2" fmla="*/ 512010 w 3794143"/>
                  <a:gd name="connsiteY2" fmla="*/ 8146263 h 10565008"/>
                  <a:gd name="connsiteX3" fmla="*/ 4913 w 3794143"/>
                  <a:gd name="connsiteY3" fmla="*/ 10358829 h 10565008"/>
                  <a:gd name="connsiteX4" fmla="*/ 1125371 w 3794143"/>
                  <a:gd name="connsiteY4" fmla="*/ 2011287 h 10565008"/>
                  <a:gd name="connsiteX5" fmla="*/ 2083166 w 3794143"/>
                  <a:gd name="connsiteY5" fmla="*/ 65402 h 10565008"/>
                  <a:gd name="connsiteX6" fmla="*/ 2608671 w 3794143"/>
                  <a:gd name="connsiteY6" fmla="*/ 849 h 10565008"/>
                  <a:gd name="connsiteX7" fmla="*/ 3759933 w 3794143"/>
                  <a:gd name="connsiteY7" fmla="*/ 2974276 h 10565008"/>
                  <a:gd name="connsiteX8" fmla="*/ 3794143 w 3794143"/>
                  <a:gd name="connsiteY8" fmla="*/ 2974276 h 10565008"/>
                  <a:gd name="connsiteX9" fmla="*/ 3388255 w 3794143"/>
                  <a:gd name="connsiteY9" fmla="*/ 2974276 h 10565008"/>
                  <a:gd name="connsiteX10" fmla="*/ 2982368 w 3794143"/>
                  <a:gd name="connsiteY10" fmla="*/ 2974276 h 10565008"/>
                  <a:gd name="connsiteX11" fmla="*/ 3016577 w 3794143"/>
                  <a:gd name="connsiteY11" fmla="*/ 2974276 h 10565008"/>
                  <a:gd name="connsiteX12" fmla="*/ 1912407 w 3794143"/>
                  <a:gd name="connsiteY12" fmla="*/ 0 h 10565008"/>
                  <a:gd name="connsiteX0" fmla="*/ 3388255 w 3794143"/>
                  <a:gd name="connsiteY0" fmla="*/ 2974276 h 10565008"/>
                  <a:gd name="connsiteX1" fmla="*/ 2982368 w 3794143"/>
                  <a:gd name="connsiteY1" fmla="*/ 2974276 h 10565008"/>
                  <a:gd name="connsiteX2" fmla="*/ 3016577 w 3794143"/>
                  <a:gd name="connsiteY2" fmla="*/ 2974276 h 10565008"/>
                  <a:gd name="connsiteX3" fmla="*/ 1983318 w 3794143"/>
                  <a:gd name="connsiteY3" fmla="*/ 35816 h 10565008"/>
                  <a:gd name="connsiteX4" fmla="*/ 2608671 w 3794143"/>
                  <a:gd name="connsiteY4" fmla="*/ 849 h 10565008"/>
                  <a:gd name="connsiteX5" fmla="*/ 3759933 w 3794143"/>
                  <a:gd name="connsiteY5" fmla="*/ 2974276 h 10565008"/>
                  <a:gd name="connsiteX6" fmla="*/ 3794143 w 3794143"/>
                  <a:gd name="connsiteY6" fmla="*/ 2974276 h 10565008"/>
                  <a:gd name="connsiteX7" fmla="*/ 3388255 w 3794143"/>
                  <a:gd name="connsiteY7" fmla="*/ 2974276 h 10565008"/>
                  <a:gd name="connsiteX0" fmla="*/ 2236993 w 3794143"/>
                  <a:gd name="connsiteY0" fmla="*/ 160070 h 10565008"/>
                  <a:gd name="connsiteX1" fmla="*/ 447279 w 3794143"/>
                  <a:gd name="connsiteY1" fmla="*/ 9682921 h 10565008"/>
                  <a:gd name="connsiteX2" fmla="*/ 0 w 3794143"/>
                  <a:gd name="connsiteY2" fmla="*/ 10565008 h 10565008"/>
                  <a:gd name="connsiteX3" fmla="*/ 410117 w 3794143"/>
                  <a:gd name="connsiteY3" fmla="*/ 7025822 h 10565008"/>
                  <a:gd name="connsiteX4" fmla="*/ 2236993 w 3794143"/>
                  <a:gd name="connsiteY4" fmla="*/ 160070 h 10565008"/>
                  <a:gd name="connsiteX0" fmla="*/ 2471921 w 3794143"/>
                  <a:gd name="connsiteY0" fmla="*/ 81656 h 10565008"/>
                  <a:gd name="connsiteX1" fmla="*/ 343418 w 3794143"/>
                  <a:gd name="connsiteY1" fmla="*/ 10368821 h 10565008"/>
                  <a:gd name="connsiteX2" fmla="*/ 512010 w 3794143"/>
                  <a:gd name="connsiteY2" fmla="*/ 8146263 h 10565008"/>
                  <a:gd name="connsiteX3" fmla="*/ 4913 w 3794143"/>
                  <a:gd name="connsiteY3" fmla="*/ 10358829 h 10565008"/>
                  <a:gd name="connsiteX4" fmla="*/ 1125371 w 3794143"/>
                  <a:gd name="connsiteY4" fmla="*/ 2011287 h 10565008"/>
                  <a:gd name="connsiteX5" fmla="*/ 2083166 w 3794143"/>
                  <a:gd name="connsiteY5" fmla="*/ 65402 h 10565008"/>
                  <a:gd name="connsiteX6" fmla="*/ 2608671 w 3794143"/>
                  <a:gd name="connsiteY6" fmla="*/ 849 h 10565008"/>
                  <a:gd name="connsiteX7" fmla="*/ 3759933 w 3794143"/>
                  <a:gd name="connsiteY7" fmla="*/ 2974276 h 10565008"/>
                  <a:gd name="connsiteX8" fmla="*/ 3794143 w 3794143"/>
                  <a:gd name="connsiteY8" fmla="*/ 2974276 h 10565008"/>
                  <a:gd name="connsiteX9" fmla="*/ 3388255 w 3794143"/>
                  <a:gd name="connsiteY9" fmla="*/ 2974276 h 10565008"/>
                  <a:gd name="connsiteX10" fmla="*/ 2982368 w 3794143"/>
                  <a:gd name="connsiteY10" fmla="*/ 2974276 h 10565008"/>
                  <a:gd name="connsiteX11" fmla="*/ 3016577 w 3794143"/>
                  <a:gd name="connsiteY11" fmla="*/ 2974276 h 10565008"/>
                  <a:gd name="connsiteX12" fmla="*/ 1912407 w 3794143"/>
                  <a:gd name="connsiteY12" fmla="*/ 0 h 10565008"/>
                  <a:gd name="connsiteX0" fmla="*/ 3388255 w 3794143"/>
                  <a:gd name="connsiteY0" fmla="*/ 2974276 h 10565008"/>
                  <a:gd name="connsiteX1" fmla="*/ 2982368 w 3794143"/>
                  <a:gd name="connsiteY1" fmla="*/ 2974276 h 10565008"/>
                  <a:gd name="connsiteX2" fmla="*/ 3016577 w 3794143"/>
                  <a:gd name="connsiteY2" fmla="*/ 2974276 h 10565008"/>
                  <a:gd name="connsiteX3" fmla="*/ 1983318 w 3794143"/>
                  <a:gd name="connsiteY3" fmla="*/ 35816 h 10565008"/>
                  <a:gd name="connsiteX4" fmla="*/ 2608671 w 3794143"/>
                  <a:gd name="connsiteY4" fmla="*/ 849 h 10565008"/>
                  <a:gd name="connsiteX5" fmla="*/ 3759933 w 3794143"/>
                  <a:gd name="connsiteY5" fmla="*/ 2974276 h 10565008"/>
                  <a:gd name="connsiteX6" fmla="*/ 3794143 w 3794143"/>
                  <a:gd name="connsiteY6" fmla="*/ 2974276 h 10565008"/>
                  <a:gd name="connsiteX7" fmla="*/ 3388255 w 3794143"/>
                  <a:gd name="connsiteY7" fmla="*/ 2974276 h 10565008"/>
                  <a:gd name="connsiteX0" fmla="*/ 2236993 w 3794143"/>
                  <a:gd name="connsiteY0" fmla="*/ 160070 h 10565008"/>
                  <a:gd name="connsiteX1" fmla="*/ 541624 w 3794143"/>
                  <a:gd name="connsiteY1" fmla="*/ 9710031 h 10565008"/>
                  <a:gd name="connsiteX2" fmla="*/ 0 w 3794143"/>
                  <a:gd name="connsiteY2" fmla="*/ 10565008 h 10565008"/>
                  <a:gd name="connsiteX3" fmla="*/ 410117 w 3794143"/>
                  <a:gd name="connsiteY3" fmla="*/ 7025822 h 10565008"/>
                  <a:gd name="connsiteX4" fmla="*/ 2236993 w 3794143"/>
                  <a:gd name="connsiteY4" fmla="*/ 160070 h 10565008"/>
                  <a:gd name="connsiteX0" fmla="*/ 2471921 w 3794143"/>
                  <a:gd name="connsiteY0" fmla="*/ 81656 h 10565008"/>
                  <a:gd name="connsiteX1" fmla="*/ 343418 w 3794143"/>
                  <a:gd name="connsiteY1" fmla="*/ 10368821 h 10565008"/>
                  <a:gd name="connsiteX2" fmla="*/ 512010 w 3794143"/>
                  <a:gd name="connsiteY2" fmla="*/ 8146263 h 10565008"/>
                  <a:gd name="connsiteX3" fmla="*/ 4913 w 3794143"/>
                  <a:gd name="connsiteY3" fmla="*/ 10358829 h 10565008"/>
                  <a:gd name="connsiteX4" fmla="*/ 1125371 w 3794143"/>
                  <a:gd name="connsiteY4" fmla="*/ 2011287 h 10565008"/>
                  <a:gd name="connsiteX5" fmla="*/ 2083166 w 3794143"/>
                  <a:gd name="connsiteY5" fmla="*/ 65402 h 10565008"/>
                  <a:gd name="connsiteX6" fmla="*/ 2608671 w 3794143"/>
                  <a:gd name="connsiteY6" fmla="*/ 849 h 10565008"/>
                  <a:gd name="connsiteX7" fmla="*/ 3759933 w 3794143"/>
                  <a:gd name="connsiteY7" fmla="*/ 2974276 h 10565008"/>
                  <a:gd name="connsiteX8" fmla="*/ 3794143 w 3794143"/>
                  <a:gd name="connsiteY8" fmla="*/ 2974276 h 10565008"/>
                  <a:gd name="connsiteX9" fmla="*/ 3388255 w 3794143"/>
                  <a:gd name="connsiteY9" fmla="*/ 2974276 h 10565008"/>
                  <a:gd name="connsiteX10" fmla="*/ 2982368 w 3794143"/>
                  <a:gd name="connsiteY10" fmla="*/ 2974276 h 10565008"/>
                  <a:gd name="connsiteX11" fmla="*/ 3016577 w 3794143"/>
                  <a:gd name="connsiteY11" fmla="*/ 2974276 h 10565008"/>
                  <a:gd name="connsiteX12" fmla="*/ 1912407 w 3794143"/>
                  <a:gd name="connsiteY12" fmla="*/ 0 h 10565008"/>
                  <a:gd name="connsiteX0" fmla="*/ 3388255 w 3794143"/>
                  <a:gd name="connsiteY0" fmla="*/ 2974276 h 10570828"/>
                  <a:gd name="connsiteX1" fmla="*/ 2982368 w 3794143"/>
                  <a:gd name="connsiteY1" fmla="*/ 2974276 h 10570828"/>
                  <a:gd name="connsiteX2" fmla="*/ 3016577 w 3794143"/>
                  <a:gd name="connsiteY2" fmla="*/ 2974276 h 10570828"/>
                  <a:gd name="connsiteX3" fmla="*/ 1983318 w 3794143"/>
                  <a:gd name="connsiteY3" fmla="*/ 35816 h 10570828"/>
                  <a:gd name="connsiteX4" fmla="*/ 2608671 w 3794143"/>
                  <a:gd name="connsiteY4" fmla="*/ 849 h 10570828"/>
                  <a:gd name="connsiteX5" fmla="*/ 3759933 w 3794143"/>
                  <a:gd name="connsiteY5" fmla="*/ 2974276 h 10570828"/>
                  <a:gd name="connsiteX6" fmla="*/ 3794143 w 3794143"/>
                  <a:gd name="connsiteY6" fmla="*/ 2974276 h 10570828"/>
                  <a:gd name="connsiteX7" fmla="*/ 3388255 w 3794143"/>
                  <a:gd name="connsiteY7" fmla="*/ 2974276 h 10570828"/>
                  <a:gd name="connsiteX0" fmla="*/ 2236993 w 3794143"/>
                  <a:gd name="connsiteY0" fmla="*/ 160070 h 10570828"/>
                  <a:gd name="connsiteX1" fmla="*/ 338885 w 3794143"/>
                  <a:gd name="connsiteY1" fmla="*/ 10570828 h 10570828"/>
                  <a:gd name="connsiteX2" fmla="*/ 0 w 3794143"/>
                  <a:gd name="connsiteY2" fmla="*/ 10565008 h 10570828"/>
                  <a:gd name="connsiteX3" fmla="*/ 410117 w 3794143"/>
                  <a:gd name="connsiteY3" fmla="*/ 7025822 h 10570828"/>
                  <a:gd name="connsiteX4" fmla="*/ 2236993 w 3794143"/>
                  <a:gd name="connsiteY4" fmla="*/ 160070 h 10570828"/>
                  <a:gd name="connsiteX0" fmla="*/ 2471921 w 3794143"/>
                  <a:gd name="connsiteY0" fmla="*/ 81656 h 10570828"/>
                  <a:gd name="connsiteX1" fmla="*/ 343418 w 3794143"/>
                  <a:gd name="connsiteY1" fmla="*/ 10368821 h 10570828"/>
                  <a:gd name="connsiteX2" fmla="*/ 512010 w 3794143"/>
                  <a:gd name="connsiteY2" fmla="*/ 8146263 h 10570828"/>
                  <a:gd name="connsiteX3" fmla="*/ 4913 w 3794143"/>
                  <a:gd name="connsiteY3" fmla="*/ 10358829 h 10570828"/>
                  <a:gd name="connsiteX4" fmla="*/ 1125371 w 3794143"/>
                  <a:gd name="connsiteY4" fmla="*/ 2011287 h 10570828"/>
                  <a:gd name="connsiteX5" fmla="*/ 2083166 w 3794143"/>
                  <a:gd name="connsiteY5" fmla="*/ 65402 h 10570828"/>
                  <a:gd name="connsiteX6" fmla="*/ 2608671 w 3794143"/>
                  <a:gd name="connsiteY6" fmla="*/ 849 h 10570828"/>
                  <a:gd name="connsiteX7" fmla="*/ 3759933 w 3794143"/>
                  <a:gd name="connsiteY7" fmla="*/ 2974276 h 10570828"/>
                  <a:gd name="connsiteX8" fmla="*/ 3794143 w 3794143"/>
                  <a:gd name="connsiteY8" fmla="*/ 2974276 h 10570828"/>
                  <a:gd name="connsiteX9" fmla="*/ 3388255 w 3794143"/>
                  <a:gd name="connsiteY9" fmla="*/ 2974276 h 10570828"/>
                  <a:gd name="connsiteX10" fmla="*/ 2982368 w 3794143"/>
                  <a:gd name="connsiteY10" fmla="*/ 2974276 h 10570828"/>
                  <a:gd name="connsiteX11" fmla="*/ 3016577 w 3794143"/>
                  <a:gd name="connsiteY11" fmla="*/ 2974276 h 10570828"/>
                  <a:gd name="connsiteX12" fmla="*/ 1912407 w 3794143"/>
                  <a:gd name="connsiteY12" fmla="*/ 0 h 10570828"/>
                  <a:gd name="connsiteX0" fmla="*/ 3388255 w 3794143"/>
                  <a:gd name="connsiteY0" fmla="*/ 2974276 h 10654943"/>
                  <a:gd name="connsiteX1" fmla="*/ 2982368 w 3794143"/>
                  <a:gd name="connsiteY1" fmla="*/ 2974276 h 10654943"/>
                  <a:gd name="connsiteX2" fmla="*/ 3016577 w 3794143"/>
                  <a:gd name="connsiteY2" fmla="*/ 2974276 h 10654943"/>
                  <a:gd name="connsiteX3" fmla="*/ 1983318 w 3794143"/>
                  <a:gd name="connsiteY3" fmla="*/ 35816 h 10654943"/>
                  <a:gd name="connsiteX4" fmla="*/ 2608671 w 3794143"/>
                  <a:gd name="connsiteY4" fmla="*/ 849 h 10654943"/>
                  <a:gd name="connsiteX5" fmla="*/ 3759933 w 3794143"/>
                  <a:gd name="connsiteY5" fmla="*/ 2974276 h 10654943"/>
                  <a:gd name="connsiteX6" fmla="*/ 3794143 w 3794143"/>
                  <a:gd name="connsiteY6" fmla="*/ 2974276 h 10654943"/>
                  <a:gd name="connsiteX7" fmla="*/ 3388255 w 3794143"/>
                  <a:gd name="connsiteY7" fmla="*/ 2974276 h 10654943"/>
                  <a:gd name="connsiteX0" fmla="*/ 2236993 w 3794143"/>
                  <a:gd name="connsiteY0" fmla="*/ 160070 h 10654943"/>
                  <a:gd name="connsiteX1" fmla="*/ 231817 w 3794143"/>
                  <a:gd name="connsiteY1" fmla="*/ 10654943 h 10654943"/>
                  <a:gd name="connsiteX2" fmla="*/ 0 w 3794143"/>
                  <a:gd name="connsiteY2" fmla="*/ 10565008 h 10654943"/>
                  <a:gd name="connsiteX3" fmla="*/ 410117 w 3794143"/>
                  <a:gd name="connsiteY3" fmla="*/ 7025822 h 10654943"/>
                  <a:gd name="connsiteX4" fmla="*/ 2236993 w 3794143"/>
                  <a:gd name="connsiteY4" fmla="*/ 160070 h 10654943"/>
                  <a:gd name="connsiteX0" fmla="*/ 2471921 w 3794143"/>
                  <a:gd name="connsiteY0" fmla="*/ 81656 h 10654943"/>
                  <a:gd name="connsiteX1" fmla="*/ 343418 w 3794143"/>
                  <a:gd name="connsiteY1" fmla="*/ 10368821 h 10654943"/>
                  <a:gd name="connsiteX2" fmla="*/ 512010 w 3794143"/>
                  <a:gd name="connsiteY2" fmla="*/ 8146263 h 10654943"/>
                  <a:gd name="connsiteX3" fmla="*/ 4913 w 3794143"/>
                  <a:gd name="connsiteY3" fmla="*/ 10358829 h 10654943"/>
                  <a:gd name="connsiteX4" fmla="*/ 1125371 w 3794143"/>
                  <a:gd name="connsiteY4" fmla="*/ 2011287 h 10654943"/>
                  <a:gd name="connsiteX5" fmla="*/ 2083166 w 3794143"/>
                  <a:gd name="connsiteY5" fmla="*/ 65402 h 10654943"/>
                  <a:gd name="connsiteX6" fmla="*/ 2608671 w 3794143"/>
                  <a:gd name="connsiteY6" fmla="*/ 849 h 10654943"/>
                  <a:gd name="connsiteX7" fmla="*/ 3759933 w 3794143"/>
                  <a:gd name="connsiteY7" fmla="*/ 2974276 h 10654943"/>
                  <a:gd name="connsiteX8" fmla="*/ 3794143 w 3794143"/>
                  <a:gd name="connsiteY8" fmla="*/ 2974276 h 10654943"/>
                  <a:gd name="connsiteX9" fmla="*/ 3388255 w 3794143"/>
                  <a:gd name="connsiteY9" fmla="*/ 2974276 h 10654943"/>
                  <a:gd name="connsiteX10" fmla="*/ 2982368 w 3794143"/>
                  <a:gd name="connsiteY10" fmla="*/ 2974276 h 10654943"/>
                  <a:gd name="connsiteX11" fmla="*/ 3016577 w 3794143"/>
                  <a:gd name="connsiteY11" fmla="*/ 2974276 h 10654943"/>
                  <a:gd name="connsiteX12" fmla="*/ 1912407 w 3794143"/>
                  <a:gd name="connsiteY12" fmla="*/ 0 h 10654943"/>
                  <a:gd name="connsiteX0" fmla="*/ 3388255 w 3794143"/>
                  <a:gd name="connsiteY0" fmla="*/ 2974276 h 10654943"/>
                  <a:gd name="connsiteX1" fmla="*/ 2982368 w 3794143"/>
                  <a:gd name="connsiteY1" fmla="*/ 2974276 h 10654943"/>
                  <a:gd name="connsiteX2" fmla="*/ 3016577 w 3794143"/>
                  <a:gd name="connsiteY2" fmla="*/ 2974276 h 10654943"/>
                  <a:gd name="connsiteX3" fmla="*/ 1983318 w 3794143"/>
                  <a:gd name="connsiteY3" fmla="*/ 35816 h 10654943"/>
                  <a:gd name="connsiteX4" fmla="*/ 2608671 w 3794143"/>
                  <a:gd name="connsiteY4" fmla="*/ 849 h 10654943"/>
                  <a:gd name="connsiteX5" fmla="*/ 3759933 w 3794143"/>
                  <a:gd name="connsiteY5" fmla="*/ 2974276 h 10654943"/>
                  <a:gd name="connsiteX6" fmla="*/ 3794143 w 3794143"/>
                  <a:gd name="connsiteY6" fmla="*/ 2974276 h 10654943"/>
                  <a:gd name="connsiteX7" fmla="*/ 3388255 w 3794143"/>
                  <a:gd name="connsiteY7" fmla="*/ 2974276 h 10654943"/>
                  <a:gd name="connsiteX0" fmla="*/ 2236993 w 3794143"/>
                  <a:gd name="connsiteY0" fmla="*/ 160070 h 10654943"/>
                  <a:gd name="connsiteX1" fmla="*/ 231817 w 3794143"/>
                  <a:gd name="connsiteY1" fmla="*/ 10654943 h 10654943"/>
                  <a:gd name="connsiteX2" fmla="*/ 0 w 3794143"/>
                  <a:gd name="connsiteY2" fmla="*/ 10565008 h 10654943"/>
                  <a:gd name="connsiteX3" fmla="*/ 410117 w 3794143"/>
                  <a:gd name="connsiteY3" fmla="*/ 7025822 h 10654943"/>
                  <a:gd name="connsiteX4" fmla="*/ 2236993 w 3794143"/>
                  <a:gd name="connsiteY4" fmla="*/ 160070 h 10654943"/>
                  <a:gd name="connsiteX0" fmla="*/ 2471921 w 3794143"/>
                  <a:gd name="connsiteY0" fmla="*/ 81656 h 10654943"/>
                  <a:gd name="connsiteX1" fmla="*/ 210353 w 3794143"/>
                  <a:gd name="connsiteY1" fmla="*/ 10576759 h 10654943"/>
                  <a:gd name="connsiteX2" fmla="*/ 512010 w 3794143"/>
                  <a:gd name="connsiteY2" fmla="*/ 8146263 h 10654943"/>
                  <a:gd name="connsiteX3" fmla="*/ 4913 w 3794143"/>
                  <a:gd name="connsiteY3" fmla="*/ 10358829 h 10654943"/>
                  <a:gd name="connsiteX4" fmla="*/ 1125371 w 3794143"/>
                  <a:gd name="connsiteY4" fmla="*/ 2011287 h 10654943"/>
                  <a:gd name="connsiteX5" fmla="*/ 2083166 w 3794143"/>
                  <a:gd name="connsiteY5" fmla="*/ 65402 h 10654943"/>
                  <a:gd name="connsiteX6" fmla="*/ 2608671 w 3794143"/>
                  <a:gd name="connsiteY6" fmla="*/ 849 h 10654943"/>
                  <a:gd name="connsiteX7" fmla="*/ 3759933 w 3794143"/>
                  <a:gd name="connsiteY7" fmla="*/ 2974276 h 10654943"/>
                  <a:gd name="connsiteX8" fmla="*/ 3794143 w 3794143"/>
                  <a:gd name="connsiteY8" fmla="*/ 2974276 h 10654943"/>
                  <a:gd name="connsiteX9" fmla="*/ 3388255 w 3794143"/>
                  <a:gd name="connsiteY9" fmla="*/ 2974276 h 10654943"/>
                  <a:gd name="connsiteX10" fmla="*/ 2982368 w 3794143"/>
                  <a:gd name="connsiteY10" fmla="*/ 2974276 h 10654943"/>
                  <a:gd name="connsiteX11" fmla="*/ 3016577 w 3794143"/>
                  <a:gd name="connsiteY11" fmla="*/ 2974276 h 10654943"/>
                  <a:gd name="connsiteX12" fmla="*/ 1912407 w 3794143"/>
                  <a:gd name="connsiteY12" fmla="*/ 0 h 10654943"/>
                  <a:gd name="connsiteX0" fmla="*/ 3388255 w 3794143"/>
                  <a:gd name="connsiteY0" fmla="*/ 2974276 h 10654943"/>
                  <a:gd name="connsiteX1" fmla="*/ 2982368 w 3794143"/>
                  <a:gd name="connsiteY1" fmla="*/ 2974276 h 10654943"/>
                  <a:gd name="connsiteX2" fmla="*/ 3016577 w 3794143"/>
                  <a:gd name="connsiteY2" fmla="*/ 2974276 h 10654943"/>
                  <a:gd name="connsiteX3" fmla="*/ 1983318 w 3794143"/>
                  <a:gd name="connsiteY3" fmla="*/ 35816 h 10654943"/>
                  <a:gd name="connsiteX4" fmla="*/ 2608671 w 3794143"/>
                  <a:gd name="connsiteY4" fmla="*/ 849 h 10654943"/>
                  <a:gd name="connsiteX5" fmla="*/ 3759933 w 3794143"/>
                  <a:gd name="connsiteY5" fmla="*/ 2974276 h 10654943"/>
                  <a:gd name="connsiteX6" fmla="*/ 3794143 w 3794143"/>
                  <a:gd name="connsiteY6" fmla="*/ 2974276 h 10654943"/>
                  <a:gd name="connsiteX7" fmla="*/ 3388255 w 3794143"/>
                  <a:gd name="connsiteY7" fmla="*/ 2974276 h 10654943"/>
                  <a:gd name="connsiteX0" fmla="*/ 2236993 w 3794143"/>
                  <a:gd name="connsiteY0" fmla="*/ 160070 h 10654943"/>
                  <a:gd name="connsiteX1" fmla="*/ 231817 w 3794143"/>
                  <a:gd name="connsiteY1" fmla="*/ 10654943 h 10654943"/>
                  <a:gd name="connsiteX2" fmla="*/ 0 w 3794143"/>
                  <a:gd name="connsiteY2" fmla="*/ 10565008 h 10654943"/>
                  <a:gd name="connsiteX3" fmla="*/ 410117 w 3794143"/>
                  <a:gd name="connsiteY3" fmla="*/ 7025822 h 10654943"/>
                  <a:gd name="connsiteX4" fmla="*/ 2236993 w 3794143"/>
                  <a:gd name="connsiteY4" fmla="*/ 160070 h 10654943"/>
                  <a:gd name="connsiteX0" fmla="*/ 2471921 w 3794143"/>
                  <a:gd name="connsiteY0" fmla="*/ 81656 h 10654943"/>
                  <a:gd name="connsiteX1" fmla="*/ 210353 w 3794143"/>
                  <a:gd name="connsiteY1" fmla="*/ 10576759 h 10654943"/>
                  <a:gd name="connsiteX2" fmla="*/ 560205 w 3794143"/>
                  <a:gd name="connsiteY2" fmla="*/ 7667761 h 10654943"/>
                  <a:gd name="connsiteX3" fmla="*/ 4913 w 3794143"/>
                  <a:gd name="connsiteY3" fmla="*/ 10358829 h 10654943"/>
                  <a:gd name="connsiteX4" fmla="*/ 1125371 w 3794143"/>
                  <a:gd name="connsiteY4" fmla="*/ 2011287 h 10654943"/>
                  <a:gd name="connsiteX5" fmla="*/ 2083166 w 3794143"/>
                  <a:gd name="connsiteY5" fmla="*/ 65402 h 10654943"/>
                  <a:gd name="connsiteX6" fmla="*/ 2608671 w 3794143"/>
                  <a:gd name="connsiteY6" fmla="*/ 849 h 10654943"/>
                  <a:gd name="connsiteX7" fmla="*/ 3759933 w 3794143"/>
                  <a:gd name="connsiteY7" fmla="*/ 2974276 h 10654943"/>
                  <a:gd name="connsiteX8" fmla="*/ 3794143 w 3794143"/>
                  <a:gd name="connsiteY8" fmla="*/ 2974276 h 10654943"/>
                  <a:gd name="connsiteX9" fmla="*/ 3388255 w 3794143"/>
                  <a:gd name="connsiteY9" fmla="*/ 2974276 h 10654943"/>
                  <a:gd name="connsiteX10" fmla="*/ 2982368 w 3794143"/>
                  <a:gd name="connsiteY10" fmla="*/ 2974276 h 10654943"/>
                  <a:gd name="connsiteX11" fmla="*/ 3016577 w 3794143"/>
                  <a:gd name="connsiteY11" fmla="*/ 2974276 h 10654943"/>
                  <a:gd name="connsiteX12" fmla="*/ 1912407 w 3794143"/>
                  <a:gd name="connsiteY12" fmla="*/ 0 h 10654943"/>
                  <a:gd name="connsiteX0" fmla="*/ 3388255 w 3794143"/>
                  <a:gd name="connsiteY0" fmla="*/ 2974276 h 10654943"/>
                  <a:gd name="connsiteX1" fmla="*/ 2982368 w 3794143"/>
                  <a:gd name="connsiteY1" fmla="*/ 2974276 h 10654943"/>
                  <a:gd name="connsiteX2" fmla="*/ 3016577 w 3794143"/>
                  <a:gd name="connsiteY2" fmla="*/ 2974276 h 10654943"/>
                  <a:gd name="connsiteX3" fmla="*/ 1983318 w 3794143"/>
                  <a:gd name="connsiteY3" fmla="*/ 35816 h 10654943"/>
                  <a:gd name="connsiteX4" fmla="*/ 2608671 w 3794143"/>
                  <a:gd name="connsiteY4" fmla="*/ 849 h 10654943"/>
                  <a:gd name="connsiteX5" fmla="*/ 3759933 w 3794143"/>
                  <a:gd name="connsiteY5" fmla="*/ 2974276 h 10654943"/>
                  <a:gd name="connsiteX6" fmla="*/ 3794143 w 3794143"/>
                  <a:gd name="connsiteY6" fmla="*/ 2974276 h 10654943"/>
                  <a:gd name="connsiteX7" fmla="*/ 3388255 w 3794143"/>
                  <a:gd name="connsiteY7" fmla="*/ 2974276 h 10654943"/>
                  <a:gd name="connsiteX0" fmla="*/ 2236993 w 3794143"/>
                  <a:gd name="connsiteY0" fmla="*/ 160070 h 10654943"/>
                  <a:gd name="connsiteX1" fmla="*/ 231817 w 3794143"/>
                  <a:gd name="connsiteY1" fmla="*/ 10654943 h 10654943"/>
                  <a:gd name="connsiteX2" fmla="*/ 0 w 3794143"/>
                  <a:gd name="connsiteY2" fmla="*/ 10565008 h 10654943"/>
                  <a:gd name="connsiteX3" fmla="*/ 410117 w 3794143"/>
                  <a:gd name="connsiteY3" fmla="*/ 7025822 h 10654943"/>
                  <a:gd name="connsiteX4" fmla="*/ 2236993 w 3794143"/>
                  <a:gd name="connsiteY4" fmla="*/ 160070 h 10654943"/>
                  <a:gd name="connsiteX0" fmla="*/ 2471921 w 3794143"/>
                  <a:gd name="connsiteY0" fmla="*/ 81656 h 10654943"/>
                  <a:gd name="connsiteX1" fmla="*/ 419564 w 3794143"/>
                  <a:gd name="connsiteY1" fmla="*/ 9750648 h 10654943"/>
                  <a:gd name="connsiteX2" fmla="*/ 560205 w 3794143"/>
                  <a:gd name="connsiteY2" fmla="*/ 7667761 h 10654943"/>
                  <a:gd name="connsiteX3" fmla="*/ 4913 w 3794143"/>
                  <a:gd name="connsiteY3" fmla="*/ 10358829 h 10654943"/>
                  <a:gd name="connsiteX4" fmla="*/ 1125371 w 3794143"/>
                  <a:gd name="connsiteY4" fmla="*/ 2011287 h 10654943"/>
                  <a:gd name="connsiteX5" fmla="*/ 2083166 w 3794143"/>
                  <a:gd name="connsiteY5" fmla="*/ 65402 h 10654943"/>
                  <a:gd name="connsiteX6" fmla="*/ 2608671 w 3794143"/>
                  <a:gd name="connsiteY6" fmla="*/ 849 h 10654943"/>
                  <a:gd name="connsiteX7" fmla="*/ 3759933 w 3794143"/>
                  <a:gd name="connsiteY7" fmla="*/ 2974276 h 10654943"/>
                  <a:gd name="connsiteX8" fmla="*/ 3794143 w 3794143"/>
                  <a:gd name="connsiteY8" fmla="*/ 2974276 h 10654943"/>
                  <a:gd name="connsiteX9" fmla="*/ 3388255 w 3794143"/>
                  <a:gd name="connsiteY9" fmla="*/ 2974276 h 10654943"/>
                  <a:gd name="connsiteX10" fmla="*/ 2982368 w 3794143"/>
                  <a:gd name="connsiteY10" fmla="*/ 2974276 h 10654943"/>
                  <a:gd name="connsiteX11" fmla="*/ 3016577 w 3794143"/>
                  <a:gd name="connsiteY11" fmla="*/ 2974276 h 10654943"/>
                  <a:gd name="connsiteX12" fmla="*/ 1912407 w 3794143"/>
                  <a:gd name="connsiteY12" fmla="*/ 0 h 10654943"/>
                  <a:gd name="connsiteX0" fmla="*/ 3388255 w 3794143"/>
                  <a:gd name="connsiteY0" fmla="*/ 2974276 h 10565008"/>
                  <a:gd name="connsiteX1" fmla="*/ 2982368 w 3794143"/>
                  <a:gd name="connsiteY1" fmla="*/ 2974276 h 10565008"/>
                  <a:gd name="connsiteX2" fmla="*/ 3016577 w 3794143"/>
                  <a:gd name="connsiteY2" fmla="*/ 2974276 h 10565008"/>
                  <a:gd name="connsiteX3" fmla="*/ 1983318 w 3794143"/>
                  <a:gd name="connsiteY3" fmla="*/ 35816 h 10565008"/>
                  <a:gd name="connsiteX4" fmla="*/ 2608671 w 3794143"/>
                  <a:gd name="connsiteY4" fmla="*/ 849 h 10565008"/>
                  <a:gd name="connsiteX5" fmla="*/ 3759933 w 3794143"/>
                  <a:gd name="connsiteY5" fmla="*/ 2974276 h 10565008"/>
                  <a:gd name="connsiteX6" fmla="*/ 3794143 w 3794143"/>
                  <a:gd name="connsiteY6" fmla="*/ 2974276 h 10565008"/>
                  <a:gd name="connsiteX7" fmla="*/ 3388255 w 3794143"/>
                  <a:gd name="connsiteY7" fmla="*/ 2974276 h 10565008"/>
                  <a:gd name="connsiteX0" fmla="*/ 2236993 w 3794143"/>
                  <a:gd name="connsiteY0" fmla="*/ 160070 h 10565008"/>
                  <a:gd name="connsiteX1" fmla="*/ 372184 w 3794143"/>
                  <a:gd name="connsiteY1" fmla="*/ 10038810 h 10565008"/>
                  <a:gd name="connsiteX2" fmla="*/ 0 w 3794143"/>
                  <a:gd name="connsiteY2" fmla="*/ 10565008 h 10565008"/>
                  <a:gd name="connsiteX3" fmla="*/ 410117 w 3794143"/>
                  <a:gd name="connsiteY3" fmla="*/ 7025822 h 10565008"/>
                  <a:gd name="connsiteX4" fmla="*/ 2236993 w 3794143"/>
                  <a:gd name="connsiteY4" fmla="*/ 160070 h 10565008"/>
                  <a:gd name="connsiteX0" fmla="*/ 2471921 w 3794143"/>
                  <a:gd name="connsiteY0" fmla="*/ 81656 h 10565008"/>
                  <a:gd name="connsiteX1" fmla="*/ 419564 w 3794143"/>
                  <a:gd name="connsiteY1" fmla="*/ 9750648 h 10565008"/>
                  <a:gd name="connsiteX2" fmla="*/ 560205 w 3794143"/>
                  <a:gd name="connsiteY2" fmla="*/ 7667761 h 10565008"/>
                  <a:gd name="connsiteX3" fmla="*/ 4913 w 3794143"/>
                  <a:gd name="connsiteY3" fmla="*/ 10358829 h 10565008"/>
                  <a:gd name="connsiteX4" fmla="*/ 1125371 w 3794143"/>
                  <a:gd name="connsiteY4" fmla="*/ 2011287 h 10565008"/>
                  <a:gd name="connsiteX5" fmla="*/ 2083166 w 3794143"/>
                  <a:gd name="connsiteY5" fmla="*/ 65402 h 10565008"/>
                  <a:gd name="connsiteX6" fmla="*/ 2608671 w 3794143"/>
                  <a:gd name="connsiteY6" fmla="*/ 849 h 10565008"/>
                  <a:gd name="connsiteX7" fmla="*/ 3759933 w 3794143"/>
                  <a:gd name="connsiteY7" fmla="*/ 2974276 h 10565008"/>
                  <a:gd name="connsiteX8" fmla="*/ 3794143 w 3794143"/>
                  <a:gd name="connsiteY8" fmla="*/ 2974276 h 10565008"/>
                  <a:gd name="connsiteX9" fmla="*/ 3388255 w 3794143"/>
                  <a:gd name="connsiteY9" fmla="*/ 2974276 h 10565008"/>
                  <a:gd name="connsiteX10" fmla="*/ 2982368 w 3794143"/>
                  <a:gd name="connsiteY10" fmla="*/ 2974276 h 10565008"/>
                  <a:gd name="connsiteX11" fmla="*/ 3016577 w 3794143"/>
                  <a:gd name="connsiteY11" fmla="*/ 2974276 h 10565008"/>
                  <a:gd name="connsiteX12" fmla="*/ 1912407 w 3794143"/>
                  <a:gd name="connsiteY12" fmla="*/ 0 h 10565008"/>
                  <a:gd name="connsiteX0" fmla="*/ 3612261 w 4018149"/>
                  <a:gd name="connsiteY0" fmla="*/ 2974276 h 11075048"/>
                  <a:gd name="connsiteX1" fmla="*/ 3206374 w 4018149"/>
                  <a:gd name="connsiteY1" fmla="*/ 2974276 h 11075048"/>
                  <a:gd name="connsiteX2" fmla="*/ 3240583 w 4018149"/>
                  <a:gd name="connsiteY2" fmla="*/ 2974276 h 11075048"/>
                  <a:gd name="connsiteX3" fmla="*/ 2207324 w 4018149"/>
                  <a:gd name="connsiteY3" fmla="*/ 35816 h 11075048"/>
                  <a:gd name="connsiteX4" fmla="*/ 2832677 w 4018149"/>
                  <a:gd name="connsiteY4" fmla="*/ 849 h 11075048"/>
                  <a:gd name="connsiteX5" fmla="*/ 3983939 w 4018149"/>
                  <a:gd name="connsiteY5" fmla="*/ 2974276 h 11075048"/>
                  <a:gd name="connsiteX6" fmla="*/ 4018149 w 4018149"/>
                  <a:gd name="connsiteY6" fmla="*/ 2974276 h 11075048"/>
                  <a:gd name="connsiteX7" fmla="*/ 3612261 w 4018149"/>
                  <a:gd name="connsiteY7" fmla="*/ 2974276 h 11075048"/>
                  <a:gd name="connsiteX0" fmla="*/ 2460999 w 4018149"/>
                  <a:gd name="connsiteY0" fmla="*/ 160070 h 11075048"/>
                  <a:gd name="connsiteX1" fmla="*/ 596190 w 4018149"/>
                  <a:gd name="connsiteY1" fmla="*/ 10038810 h 11075048"/>
                  <a:gd name="connsiteX2" fmla="*/ 0 w 4018149"/>
                  <a:gd name="connsiteY2" fmla="*/ 11075048 h 11075048"/>
                  <a:gd name="connsiteX3" fmla="*/ 634123 w 4018149"/>
                  <a:gd name="connsiteY3" fmla="*/ 7025822 h 11075048"/>
                  <a:gd name="connsiteX4" fmla="*/ 2460999 w 4018149"/>
                  <a:gd name="connsiteY4" fmla="*/ 160070 h 11075048"/>
                  <a:gd name="connsiteX0" fmla="*/ 2695927 w 4018149"/>
                  <a:gd name="connsiteY0" fmla="*/ 81656 h 11075048"/>
                  <a:gd name="connsiteX1" fmla="*/ 643570 w 4018149"/>
                  <a:gd name="connsiteY1" fmla="*/ 9750648 h 11075048"/>
                  <a:gd name="connsiteX2" fmla="*/ 784211 w 4018149"/>
                  <a:gd name="connsiteY2" fmla="*/ 7667761 h 11075048"/>
                  <a:gd name="connsiteX3" fmla="*/ 228919 w 4018149"/>
                  <a:gd name="connsiteY3" fmla="*/ 10358829 h 11075048"/>
                  <a:gd name="connsiteX4" fmla="*/ 1349377 w 4018149"/>
                  <a:gd name="connsiteY4" fmla="*/ 2011287 h 11075048"/>
                  <a:gd name="connsiteX5" fmla="*/ 2307172 w 4018149"/>
                  <a:gd name="connsiteY5" fmla="*/ 65402 h 11075048"/>
                  <a:gd name="connsiteX6" fmla="*/ 2832677 w 4018149"/>
                  <a:gd name="connsiteY6" fmla="*/ 849 h 11075048"/>
                  <a:gd name="connsiteX7" fmla="*/ 3983939 w 4018149"/>
                  <a:gd name="connsiteY7" fmla="*/ 2974276 h 11075048"/>
                  <a:gd name="connsiteX8" fmla="*/ 4018149 w 4018149"/>
                  <a:gd name="connsiteY8" fmla="*/ 2974276 h 11075048"/>
                  <a:gd name="connsiteX9" fmla="*/ 3612261 w 4018149"/>
                  <a:gd name="connsiteY9" fmla="*/ 2974276 h 11075048"/>
                  <a:gd name="connsiteX10" fmla="*/ 3206374 w 4018149"/>
                  <a:gd name="connsiteY10" fmla="*/ 2974276 h 11075048"/>
                  <a:gd name="connsiteX11" fmla="*/ 3240583 w 4018149"/>
                  <a:gd name="connsiteY11" fmla="*/ 2974276 h 11075048"/>
                  <a:gd name="connsiteX12" fmla="*/ 2136413 w 4018149"/>
                  <a:gd name="connsiteY12" fmla="*/ 0 h 11075048"/>
                  <a:gd name="connsiteX0" fmla="*/ 3612261 w 4018149"/>
                  <a:gd name="connsiteY0" fmla="*/ 2974276 h 11075048"/>
                  <a:gd name="connsiteX1" fmla="*/ 3206374 w 4018149"/>
                  <a:gd name="connsiteY1" fmla="*/ 2974276 h 11075048"/>
                  <a:gd name="connsiteX2" fmla="*/ 3240583 w 4018149"/>
                  <a:gd name="connsiteY2" fmla="*/ 2974276 h 11075048"/>
                  <a:gd name="connsiteX3" fmla="*/ 2207324 w 4018149"/>
                  <a:gd name="connsiteY3" fmla="*/ 35816 h 11075048"/>
                  <a:gd name="connsiteX4" fmla="*/ 2832677 w 4018149"/>
                  <a:gd name="connsiteY4" fmla="*/ 849 h 11075048"/>
                  <a:gd name="connsiteX5" fmla="*/ 3983939 w 4018149"/>
                  <a:gd name="connsiteY5" fmla="*/ 2974276 h 11075048"/>
                  <a:gd name="connsiteX6" fmla="*/ 4018149 w 4018149"/>
                  <a:gd name="connsiteY6" fmla="*/ 2974276 h 11075048"/>
                  <a:gd name="connsiteX7" fmla="*/ 3612261 w 4018149"/>
                  <a:gd name="connsiteY7" fmla="*/ 2974276 h 11075048"/>
                  <a:gd name="connsiteX0" fmla="*/ 2460999 w 4018149"/>
                  <a:gd name="connsiteY0" fmla="*/ 160070 h 11075048"/>
                  <a:gd name="connsiteX1" fmla="*/ 596190 w 4018149"/>
                  <a:gd name="connsiteY1" fmla="*/ 10038810 h 11075048"/>
                  <a:gd name="connsiteX2" fmla="*/ 0 w 4018149"/>
                  <a:gd name="connsiteY2" fmla="*/ 11075048 h 11075048"/>
                  <a:gd name="connsiteX3" fmla="*/ 506298 w 4018149"/>
                  <a:gd name="connsiteY3" fmla="*/ 7103974 h 11075048"/>
                  <a:gd name="connsiteX4" fmla="*/ 2460999 w 4018149"/>
                  <a:gd name="connsiteY4" fmla="*/ 160070 h 11075048"/>
                  <a:gd name="connsiteX0" fmla="*/ 2695927 w 4018149"/>
                  <a:gd name="connsiteY0" fmla="*/ 81656 h 11075048"/>
                  <a:gd name="connsiteX1" fmla="*/ 643570 w 4018149"/>
                  <a:gd name="connsiteY1" fmla="*/ 9750648 h 11075048"/>
                  <a:gd name="connsiteX2" fmla="*/ 784211 w 4018149"/>
                  <a:gd name="connsiteY2" fmla="*/ 7667761 h 11075048"/>
                  <a:gd name="connsiteX3" fmla="*/ 228919 w 4018149"/>
                  <a:gd name="connsiteY3" fmla="*/ 10358829 h 11075048"/>
                  <a:gd name="connsiteX4" fmla="*/ 1349377 w 4018149"/>
                  <a:gd name="connsiteY4" fmla="*/ 2011287 h 11075048"/>
                  <a:gd name="connsiteX5" fmla="*/ 2307172 w 4018149"/>
                  <a:gd name="connsiteY5" fmla="*/ 65402 h 11075048"/>
                  <a:gd name="connsiteX6" fmla="*/ 2832677 w 4018149"/>
                  <a:gd name="connsiteY6" fmla="*/ 849 h 11075048"/>
                  <a:gd name="connsiteX7" fmla="*/ 3983939 w 4018149"/>
                  <a:gd name="connsiteY7" fmla="*/ 2974276 h 11075048"/>
                  <a:gd name="connsiteX8" fmla="*/ 4018149 w 4018149"/>
                  <a:gd name="connsiteY8" fmla="*/ 2974276 h 11075048"/>
                  <a:gd name="connsiteX9" fmla="*/ 3612261 w 4018149"/>
                  <a:gd name="connsiteY9" fmla="*/ 2974276 h 11075048"/>
                  <a:gd name="connsiteX10" fmla="*/ 3206374 w 4018149"/>
                  <a:gd name="connsiteY10" fmla="*/ 2974276 h 11075048"/>
                  <a:gd name="connsiteX11" fmla="*/ 3240583 w 4018149"/>
                  <a:gd name="connsiteY11" fmla="*/ 2974276 h 11075048"/>
                  <a:gd name="connsiteX12" fmla="*/ 2136413 w 4018149"/>
                  <a:gd name="connsiteY12" fmla="*/ 0 h 11075048"/>
                  <a:gd name="connsiteX0" fmla="*/ 3612261 w 4018149"/>
                  <a:gd name="connsiteY0" fmla="*/ 2974276 h 11075048"/>
                  <a:gd name="connsiteX1" fmla="*/ 3206374 w 4018149"/>
                  <a:gd name="connsiteY1" fmla="*/ 2974276 h 11075048"/>
                  <a:gd name="connsiteX2" fmla="*/ 3240583 w 4018149"/>
                  <a:gd name="connsiteY2" fmla="*/ 2974276 h 11075048"/>
                  <a:gd name="connsiteX3" fmla="*/ 2207324 w 4018149"/>
                  <a:gd name="connsiteY3" fmla="*/ 35816 h 11075048"/>
                  <a:gd name="connsiteX4" fmla="*/ 2832677 w 4018149"/>
                  <a:gd name="connsiteY4" fmla="*/ 849 h 11075048"/>
                  <a:gd name="connsiteX5" fmla="*/ 3983939 w 4018149"/>
                  <a:gd name="connsiteY5" fmla="*/ 2974276 h 11075048"/>
                  <a:gd name="connsiteX6" fmla="*/ 4018149 w 4018149"/>
                  <a:gd name="connsiteY6" fmla="*/ 2974276 h 11075048"/>
                  <a:gd name="connsiteX7" fmla="*/ 3612261 w 4018149"/>
                  <a:gd name="connsiteY7" fmla="*/ 2974276 h 11075048"/>
                  <a:gd name="connsiteX0" fmla="*/ 2460999 w 4018149"/>
                  <a:gd name="connsiteY0" fmla="*/ 160070 h 11075048"/>
                  <a:gd name="connsiteX1" fmla="*/ 596190 w 4018149"/>
                  <a:gd name="connsiteY1" fmla="*/ 10038810 h 11075048"/>
                  <a:gd name="connsiteX2" fmla="*/ 0 w 4018149"/>
                  <a:gd name="connsiteY2" fmla="*/ 11075048 h 11075048"/>
                  <a:gd name="connsiteX3" fmla="*/ 506298 w 4018149"/>
                  <a:gd name="connsiteY3" fmla="*/ 7103974 h 11075048"/>
                  <a:gd name="connsiteX4" fmla="*/ 2460999 w 4018149"/>
                  <a:gd name="connsiteY4" fmla="*/ 160070 h 11075048"/>
                  <a:gd name="connsiteX0" fmla="*/ 2695927 w 4018149"/>
                  <a:gd name="connsiteY0" fmla="*/ 81656 h 11075048"/>
                  <a:gd name="connsiteX1" fmla="*/ 643570 w 4018149"/>
                  <a:gd name="connsiteY1" fmla="*/ 9750648 h 11075048"/>
                  <a:gd name="connsiteX2" fmla="*/ 333509 w 4018149"/>
                  <a:gd name="connsiteY2" fmla="*/ 10541586 h 11075048"/>
                  <a:gd name="connsiteX3" fmla="*/ 228919 w 4018149"/>
                  <a:gd name="connsiteY3" fmla="*/ 10358829 h 11075048"/>
                  <a:gd name="connsiteX4" fmla="*/ 1349377 w 4018149"/>
                  <a:gd name="connsiteY4" fmla="*/ 2011287 h 11075048"/>
                  <a:gd name="connsiteX5" fmla="*/ 2307172 w 4018149"/>
                  <a:gd name="connsiteY5" fmla="*/ 65402 h 11075048"/>
                  <a:gd name="connsiteX6" fmla="*/ 2832677 w 4018149"/>
                  <a:gd name="connsiteY6" fmla="*/ 849 h 11075048"/>
                  <a:gd name="connsiteX7" fmla="*/ 3983939 w 4018149"/>
                  <a:gd name="connsiteY7" fmla="*/ 2974276 h 11075048"/>
                  <a:gd name="connsiteX8" fmla="*/ 4018149 w 4018149"/>
                  <a:gd name="connsiteY8" fmla="*/ 2974276 h 11075048"/>
                  <a:gd name="connsiteX9" fmla="*/ 3612261 w 4018149"/>
                  <a:gd name="connsiteY9" fmla="*/ 2974276 h 11075048"/>
                  <a:gd name="connsiteX10" fmla="*/ 3206374 w 4018149"/>
                  <a:gd name="connsiteY10" fmla="*/ 2974276 h 11075048"/>
                  <a:gd name="connsiteX11" fmla="*/ 3240583 w 4018149"/>
                  <a:gd name="connsiteY11" fmla="*/ 2974276 h 11075048"/>
                  <a:gd name="connsiteX12" fmla="*/ 2136413 w 4018149"/>
                  <a:gd name="connsiteY12" fmla="*/ 0 h 11075048"/>
                  <a:gd name="connsiteX0" fmla="*/ 3612261 w 4018149"/>
                  <a:gd name="connsiteY0" fmla="*/ 2974276 h 11075048"/>
                  <a:gd name="connsiteX1" fmla="*/ 3206374 w 4018149"/>
                  <a:gd name="connsiteY1" fmla="*/ 2974276 h 11075048"/>
                  <a:gd name="connsiteX2" fmla="*/ 3240583 w 4018149"/>
                  <a:gd name="connsiteY2" fmla="*/ 2974276 h 11075048"/>
                  <a:gd name="connsiteX3" fmla="*/ 2207324 w 4018149"/>
                  <a:gd name="connsiteY3" fmla="*/ 35816 h 11075048"/>
                  <a:gd name="connsiteX4" fmla="*/ 2832677 w 4018149"/>
                  <a:gd name="connsiteY4" fmla="*/ 849 h 11075048"/>
                  <a:gd name="connsiteX5" fmla="*/ 3983939 w 4018149"/>
                  <a:gd name="connsiteY5" fmla="*/ 2974276 h 11075048"/>
                  <a:gd name="connsiteX6" fmla="*/ 4018149 w 4018149"/>
                  <a:gd name="connsiteY6" fmla="*/ 2974276 h 11075048"/>
                  <a:gd name="connsiteX7" fmla="*/ 3612261 w 4018149"/>
                  <a:gd name="connsiteY7" fmla="*/ 2974276 h 11075048"/>
                  <a:gd name="connsiteX0" fmla="*/ 2460999 w 4018149"/>
                  <a:gd name="connsiteY0" fmla="*/ 160070 h 11075048"/>
                  <a:gd name="connsiteX1" fmla="*/ 741904 w 4018149"/>
                  <a:gd name="connsiteY1" fmla="*/ 9030335 h 11075048"/>
                  <a:gd name="connsiteX2" fmla="*/ 0 w 4018149"/>
                  <a:gd name="connsiteY2" fmla="*/ 11075048 h 11075048"/>
                  <a:gd name="connsiteX3" fmla="*/ 506298 w 4018149"/>
                  <a:gd name="connsiteY3" fmla="*/ 7103974 h 11075048"/>
                  <a:gd name="connsiteX4" fmla="*/ 2460999 w 4018149"/>
                  <a:gd name="connsiteY4" fmla="*/ 160070 h 11075048"/>
                  <a:gd name="connsiteX0" fmla="*/ 2695927 w 4018149"/>
                  <a:gd name="connsiteY0" fmla="*/ 81656 h 11075048"/>
                  <a:gd name="connsiteX1" fmla="*/ 643570 w 4018149"/>
                  <a:gd name="connsiteY1" fmla="*/ 9750648 h 11075048"/>
                  <a:gd name="connsiteX2" fmla="*/ 333509 w 4018149"/>
                  <a:gd name="connsiteY2" fmla="*/ 10541586 h 11075048"/>
                  <a:gd name="connsiteX3" fmla="*/ 228919 w 4018149"/>
                  <a:gd name="connsiteY3" fmla="*/ 10358829 h 11075048"/>
                  <a:gd name="connsiteX4" fmla="*/ 1349377 w 4018149"/>
                  <a:gd name="connsiteY4" fmla="*/ 2011287 h 11075048"/>
                  <a:gd name="connsiteX5" fmla="*/ 2307172 w 4018149"/>
                  <a:gd name="connsiteY5" fmla="*/ 65402 h 11075048"/>
                  <a:gd name="connsiteX6" fmla="*/ 2832677 w 4018149"/>
                  <a:gd name="connsiteY6" fmla="*/ 849 h 11075048"/>
                  <a:gd name="connsiteX7" fmla="*/ 3983939 w 4018149"/>
                  <a:gd name="connsiteY7" fmla="*/ 2974276 h 11075048"/>
                  <a:gd name="connsiteX8" fmla="*/ 4018149 w 4018149"/>
                  <a:gd name="connsiteY8" fmla="*/ 2974276 h 11075048"/>
                  <a:gd name="connsiteX9" fmla="*/ 3612261 w 4018149"/>
                  <a:gd name="connsiteY9" fmla="*/ 2974276 h 11075048"/>
                  <a:gd name="connsiteX10" fmla="*/ 3206374 w 4018149"/>
                  <a:gd name="connsiteY10" fmla="*/ 2974276 h 11075048"/>
                  <a:gd name="connsiteX11" fmla="*/ 3240583 w 4018149"/>
                  <a:gd name="connsiteY11" fmla="*/ 2974276 h 11075048"/>
                  <a:gd name="connsiteX12" fmla="*/ 2136413 w 4018149"/>
                  <a:gd name="connsiteY12" fmla="*/ 0 h 11075048"/>
                  <a:gd name="connsiteX0" fmla="*/ 3612261 w 4018149"/>
                  <a:gd name="connsiteY0" fmla="*/ 2974276 h 11075048"/>
                  <a:gd name="connsiteX1" fmla="*/ 3206374 w 4018149"/>
                  <a:gd name="connsiteY1" fmla="*/ 2974276 h 11075048"/>
                  <a:gd name="connsiteX2" fmla="*/ 3240583 w 4018149"/>
                  <a:gd name="connsiteY2" fmla="*/ 2974276 h 11075048"/>
                  <a:gd name="connsiteX3" fmla="*/ 2207324 w 4018149"/>
                  <a:gd name="connsiteY3" fmla="*/ 35816 h 11075048"/>
                  <a:gd name="connsiteX4" fmla="*/ 2832677 w 4018149"/>
                  <a:gd name="connsiteY4" fmla="*/ 849 h 11075048"/>
                  <a:gd name="connsiteX5" fmla="*/ 3983939 w 4018149"/>
                  <a:gd name="connsiteY5" fmla="*/ 2974276 h 11075048"/>
                  <a:gd name="connsiteX6" fmla="*/ 4018149 w 4018149"/>
                  <a:gd name="connsiteY6" fmla="*/ 2974276 h 11075048"/>
                  <a:gd name="connsiteX7" fmla="*/ 3612261 w 4018149"/>
                  <a:gd name="connsiteY7" fmla="*/ 2974276 h 11075048"/>
                  <a:gd name="connsiteX0" fmla="*/ 2460999 w 4018149"/>
                  <a:gd name="connsiteY0" fmla="*/ 160070 h 11075048"/>
                  <a:gd name="connsiteX1" fmla="*/ 741904 w 4018149"/>
                  <a:gd name="connsiteY1" fmla="*/ 9030335 h 11075048"/>
                  <a:gd name="connsiteX2" fmla="*/ 0 w 4018149"/>
                  <a:gd name="connsiteY2" fmla="*/ 11075048 h 11075048"/>
                  <a:gd name="connsiteX3" fmla="*/ 506298 w 4018149"/>
                  <a:gd name="connsiteY3" fmla="*/ 7103974 h 11075048"/>
                  <a:gd name="connsiteX4" fmla="*/ 2460999 w 4018149"/>
                  <a:gd name="connsiteY4" fmla="*/ 160070 h 11075048"/>
                  <a:gd name="connsiteX0" fmla="*/ 2695927 w 4018149"/>
                  <a:gd name="connsiteY0" fmla="*/ 81656 h 11075048"/>
                  <a:gd name="connsiteX1" fmla="*/ 735336 w 4018149"/>
                  <a:gd name="connsiteY1" fmla="*/ 9005670 h 11075048"/>
                  <a:gd name="connsiteX2" fmla="*/ 333509 w 4018149"/>
                  <a:gd name="connsiteY2" fmla="*/ 10541586 h 11075048"/>
                  <a:gd name="connsiteX3" fmla="*/ 228919 w 4018149"/>
                  <a:gd name="connsiteY3" fmla="*/ 10358829 h 11075048"/>
                  <a:gd name="connsiteX4" fmla="*/ 1349377 w 4018149"/>
                  <a:gd name="connsiteY4" fmla="*/ 2011287 h 11075048"/>
                  <a:gd name="connsiteX5" fmla="*/ 2307172 w 4018149"/>
                  <a:gd name="connsiteY5" fmla="*/ 65402 h 11075048"/>
                  <a:gd name="connsiteX6" fmla="*/ 2832677 w 4018149"/>
                  <a:gd name="connsiteY6" fmla="*/ 849 h 11075048"/>
                  <a:gd name="connsiteX7" fmla="*/ 3983939 w 4018149"/>
                  <a:gd name="connsiteY7" fmla="*/ 2974276 h 11075048"/>
                  <a:gd name="connsiteX8" fmla="*/ 4018149 w 4018149"/>
                  <a:gd name="connsiteY8" fmla="*/ 2974276 h 11075048"/>
                  <a:gd name="connsiteX9" fmla="*/ 3612261 w 4018149"/>
                  <a:gd name="connsiteY9" fmla="*/ 2974276 h 11075048"/>
                  <a:gd name="connsiteX10" fmla="*/ 3206374 w 4018149"/>
                  <a:gd name="connsiteY10" fmla="*/ 2974276 h 11075048"/>
                  <a:gd name="connsiteX11" fmla="*/ 3240583 w 4018149"/>
                  <a:gd name="connsiteY11" fmla="*/ 2974276 h 11075048"/>
                  <a:gd name="connsiteX12" fmla="*/ 2136413 w 4018149"/>
                  <a:gd name="connsiteY12" fmla="*/ 0 h 11075048"/>
                  <a:gd name="connsiteX0" fmla="*/ 3612261 w 4018149"/>
                  <a:gd name="connsiteY0" fmla="*/ 2974276 h 11075048"/>
                  <a:gd name="connsiteX1" fmla="*/ 3206374 w 4018149"/>
                  <a:gd name="connsiteY1" fmla="*/ 2974276 h 11075048"/>
                  <a:gd name="connsiteX2" fmla="*/ 3240583 w 4018149"/>
                  <a:gd name="connsiteY2" fmla="*/ 2974276 h 11075048"/>
                  <a:gd name="connsiteX3" fmla="*/ 2207324 w 4018149"/>
                  <a:gd name="connsiteY3" fmla="*/ 35816 h 11075048"/>
                  <a:gd name="connsiteX4" fmla="*/ 2832677 w 4018149"/>
                  <a:gd name="connsiteY4" fmla="*/ 849 h 11075048"/>
                  <a:gd name="connsiteX5" fmla="*/ 3983939 w 4018149"/>
                  <a:gd name="connsiteY5" fmla="*/ 2974276 h 11075048"/>
                  <a:gd name="connsiteX6" fmla="*/ 4018149 w 4018149"/>
                  <a:gd name="connsiteY6" fmla="*/ 2974276 h 11075048"/>
                  <a:gd name="connsiteX7" fmla="*/ 3612261 w 4018149"/>
                  <a:gd name="connsiteY7" fmla="*/ 2974276 h 11075048"/>
                  <a:gd name="connsiteX0" fmla="*/ 2460999 w 4018149"/>
                  <a:gd name="connsiteY0" fmla="*/ 160070 h 11075048"/>
                  <a:gd name="connsiteX1" fmla="*/ 741904 w 4018149"/>
                  <a:gd name="connsiteY1" fmla="*/ 9030335 h 11075048"/>
                  <a:gd name="connsiteX2" fmla="*/ 0 w 4018149"/>
                  <a:gd name="connsiteY2" fmla="*/ 11075048 h 11075048"/>
                  <a:gd name="connsiteX3" fmla="*/ 506298 w 4018149"/>
                  <a:gd name="connsiteY3" fmla="*/ 7103974 h 11075048"/>
                  <a:gd name="connsiteX4" fmla="*/ 2460999 w 4018149"/>
                  <a:gd name="connsiteY4" fmla="*/ 160070 h 11075048"/>
                  <a:gd name="connsiteX0" fmla="*/ 2695927 w 4018149"/>
                  <a:gd name="connsiteY0" fmla="*/ 81656 h 11075048"/>
                  <a:gd name="connsiteX1" fmla="*/ 542763 w 4018149"/>
                  <a:gd name="connsiteY1" fmla="*/ 10394558 h 11075048"/>
                  <a:gd name="connsiteX2" fmla="*/ 333509 w 4018149"/>
                  <a:gd name="connsiteY2" fmla="*/ 10541586 h 11075048"/>
                  <a:gd name="connsiteX3" fmla="*/ 228919 w 4018149"/>
                  <a:gd name="connsiteY3" fmla="*/ 10358829 h 11075048"/>
                  <a:gd name="connsiteX4" fmla="*/ 1349377 w 4018149"/>
                  <a:gd name="connsiteY4" fmla="*/ 2011287 h 11075048"/>
                  <a:gd name="connsiteX5" fmla="*/ 2307172 w 4018149"/>
                  <a:gd name="connsiteY5" fmla="*/ 65402 h 11075048"/>
                  <a:gd name="connsiteX6" fmla="*/ 2832677 w 4018149"/>
                  <a:gd name="connsiteY6" fmla="*/ 849 h 11075048"/>
                  <a:gd name="connsiteX7" fmla="*/ 3983939 w 4018149"/>
                  <a:gd name="connsiteY7" fmla="*/ 2974276 h 11075048"/>
                  <a:gd name="connsiteX8" fmla="*/ 4018149 w 4018149"/>
                  <a:gd name="connsiteY8" fmla="*/ 2974276 h 11075048"/>
                  <a:gd name="connsiteX9" fmla="*/ 3612261 w 4018149"/>
                  <a:gd name="connsiteY9" fmla="*/ 2974276 h 11075048"/>
                  <a:gd name="connsiteX10" fmla="*/ 3206374 w 4018149"/>
                  <a:gd name="connsiteY10" fmla="*/ 2974276 h 11075048"/>
                  <a:gd name="connsiteX11" fmla="*/ 3240583 w 4018149"/>
                  <a:gd name="connsiteY11" fmla="*/ 2974276 h 11075048"/>
                  <a:gd name="connsiteX12" fmla="*/ 2136413 w 4018149"/>
                  <a:gd name="connsiteY12" fmla="*/ 0 h 11075048"/>
                  <a:gd name="connsiteX0" fmla="*/ 3612261 w 4018149"/>
                  <a:gd name="connsiteY0" fmla="*/ 2974276 h 11075048"/>
                  <a:gd name="connsiteX1" fmla="*/ 3206374 w 4018149"/>
                  <a:gd name="connsiteY1" fmla="*/ 2974276 h 11075048"/>
                  <a:gd name="connsiteX2" fmla="*/ 3240583 w 4018149"/>
                  <a:gd name="connsiteY2" fmla="*/ 2974276 h 11075048"/>
                  <a:gd name="connsiteX3" fmla="*/ 2207324 w 4018149"/>
                  <a:gd name="connsiteY3" fmla="*/ 35816 h 11075048"/>
                  <a:gd name="connsiteX4" fmla="*/ 2832677 w 4018149"/>
                  <a:gd name="connsiteY4" fmla="*/ 849 h 11075048"/>
                  <a:gd name="connsiteX5" fmla="*/ 3983939 w 4018149"/>
                  <a:gd name="connsiteY5" fmla="*/ 2974276 h 11075048"/>
                  <a:gd name="connsiteX6" fmla="*/ 4018149 w 4018149"/>
                  <a:gd name="connsiteY6" fmla="*/ 2974276 h 11075048"/>
                  <a:gd name="connsiteX7" fmla="*/ 3612261 w 4018149"/>
                  <a:gd name="connsiteY7" fmla="*/ 2974276 h 11075048"/>
                  <a:gd name="connsiteX0" fmla="*/ 2460999 w 4018149"/>
                  <a:gd name="connsiteY0" fmla="*/ 160070 h 11075048"/>
                  <a:gd name="connsiteX1" fmla="*/ 549947 w 4018149"/>
                  <a:gd name="connsiteY1" fmla="*/ 10501460 h 11075048"/>
                  <a:gd name="connsiteX2" fmla="*/ 0 w 4018149"/>
                  <a:gd name="connsiteY2" fmla="*/ 11075048 h 11075048"/>
                  <a:gd name="connsiteX3" fmla="*/ 506298 w 4018149"/>
                  <a:gd name="connsiteY3" fmla="*/ 7103974 h 11075048"/>
                  <a:gd name="connsiteX4" fmla="*/ 2460999 w 4018149"/>
                  <a:gd name="connsiteY4" fmla="*/ 160070 h 11075048"/>
                  <a:gd name="connsiteX0" fmla="*/ 2695927 w 4018149"/>
                  <a:gd name="connsiteY0" fmla="*/ 81656 h 11075048"/>
                  <a:gd name="connsiteX1" fmla="*/ 542763 w 4018149"/>
                  <a:gd name="connsiteY1" fmla="*/ 10394558 h 11075048"/>
                  <a:gd name="connsiteX2" fmla="*/ 333509 w 4018149"/>
                  <a:gd name="connsiteY2" fmla="*/ 10541586 h 11075048"/>
                  <a:gd name="connsiteX3" fmla="*/ 228919 w 4018149"/>
                  <a:gd name="connsiteY3" fmla="*/ 10358829 h 11075048"/>
                  <a:gd name="connsiteX4" fmla="*/ 1349377 w 4018149"/>
                  <a:gd name="connsiteY4" fmla="*/ 2011287 h 11075048"/>
                  <a:gd name="connsiteX5" fmla="*/ 2307172 w 4018149"/>
                  <a:gd name="connsiteY5" fmla="*/ 65402 h 11075048"/>
                  <a:gd name="connsiteX6" fmla="*/ 2832677 w 4018149"/>
                  <a:gd name="connsiteY6" fmla="*/ 849 h 11075048"/>
                  <a:gd name="connsiteX7" fmla="*/ 3983939 w 4018149"/>
                  <a:gd name="connsiteY7" fmla="*/ 2974276 h 11075048"/>
                  <a:gd name="connsiteX8" fmla="*/ 4018149 w 4018149"/>
                  <a:gd name="connsiteY8" fmla="*/ 2974276 h 11075048"/>
                  <a:gd name="connsiteX9" fmla="*/ 3612261 w 4018149"/>
                  <a:gd name="connsiteY9" fmla="*/ 2974276 h 11075048"/>
                  <a:gd name="connsiteX10" fmla="*/ 3206374 w 4018149"/>
                  <a:gd name="connsiteY10" fmla="*/ 2974276 h 11075048"/>
                  <a:gd name="connsiteX11" fmla="*/ 3240583 w 4018149"/>
                  <a:gd name="connsiteY11" fmla="*/ 2974276 h 11075048"/>
                  <a:gd name="connsiteX12" fmla="*/ 2136413 w 4018149"/>
                  <a:gd name="connsiteY12" fmla="*/ 0 h 11075048"/>
                  <a:gd name="connsiteX0" fmla="*/ 3612261 w 4018149"/>
                  <a:gd name="connsiteY0" fmla="*/ 2974276 h 11075048"/>
                  <a:gd name="connsiteX1" fmla="*/ 3206374 w 4018149"/>
                  <a:gd name="connsiteY1" fmla="*/ 2974276 h 11075048"/>
                  <a:gd name="connsiteX2" fmla="*/ 3240583 w 4018149"/>
                  <a:gd name="connsiteY2" fmla="*/ 2974276 h 11075048"/>
                  <a:gd name="connsiteX3" fmla="*/ 2207324 w 4018149"/>
                  <a:gd name="connsiteY3" fmla="*/ 35816 h 11075048"/>
                  <a:gd name="connsiteX4" fmla="*/ 2832677 w 4018149"/>
                  <a:gd name="connsiteY4" fmla="*/ 849 h 11075048"/>
                  <a:gd name="connsiteX5" fmla="*/ 3983939 w 4018149"/>
                  <a:gd name="connsiteY5" fmla="*/ 2974276 h 11075048"/>
                  <a:gd name="connsiteX6" fmla="*/ 4018149 w 4018149"/>
                  <a:gd name="connsiteY6" fmla="*/ 2974276 h 11075048"/>
                  <a:gd name="connsiteX7" fmla="*/ 3612261 w 4018149"/>
                  <a:gd name="connsiteY7" fmla="*/ 2974276 h 11075048"/>
                  <a:gd name="connsiteX0" fmla="*/ 2460999 w 4018149"/>
                  <a:gd name="connsiteY0" fmla="*/ 160070 h 11075048"/>
                  <a:gd name="connsiteX1" fmla="*/ 549947 w 4018149"/>
                  <a:gd name="connsiteY1" fmla="*/ 10501460 h 11075048"/>
                  <a:gd name="connsiteX2" fmla="*/ 0 w 4018149"/>
                  <a:gd name="connsiteY2" fmla="*/ 11075048 h 11075048"/>
                  <a:gd name="connsiteX3" fmla="*/ 506298 w 4018149"/>
                  <a:gd name="connsiteY3" fmla="*/ 7103974 h 11075048"/>
                  <a:gd name="connsiteX4" fmla="*/ 2460999 w 4018149"/>
                  <a:gd name="connsiteY4" fmla="*/ 160070 h 11075048"/>
                  <a:gd name="connsiteX0" fmla="*/ 2695927 w 4018149"/>
                  <a:gd name="connsiteY0" fmla="*/ 81656 h 11075048"/>
                  <a:gd name="connsiteX1" fmla="*/ 542763 w 4018149"/>
                  <a:gd name="connsiteY1" fmla="*/ 10394558 h 11075048"/>
                  <a:gd name="connsiteX2" fmla="*/ 333509 w 4018149"/>
                  <a:gd name="connsiteY2" fmla="*/ 10541586 h 11075048"/>
                  <a:gd name="connsiteX3" fmla="*/ 228919 w 4018149"/>
                  <a:gd name="connsiteY3" fmla="*/ 10358829 h 11075048"/>
                  <a:gd name="connsiteX4" fmla="*/ 1349377 w 4018149"/>
                  <a:gd name="connsiteY4" fmla="*/ 2011287 h 11075048"/>
                  <a:gd name="connsiteX5" fmla="*/ 2307172 w 4018149"/>
                  <a:gd name="connsiteY5" fmla="*/ 65402 h 11075048"/>
                  <a:gd name="connsiteX6" fmla="*/ 2832677 w 4018149"/>
                  <a:gd name="connsiteY6" fmla="*/ 849 h 11075048"/>
                  <a:gd name="connsiteX7" fmla="*/ 3983939 w 4018149"/>
                  <a:gd name="connsiteY7" fmla="*/ 2974276 h 11075048"/>
                  <a:gd name="connsiteX8" fmla="*/ 4018149 w 4018149"/>
                  <a:gd name="connsiteY8" fmla="*/ 2974276 h 11075048"/>
                  <a:gd name="connsiteX9" fmla="*/ 3612261 w 4018149"/>
                  <a:gd name="connsiteY9" fmla="*/ 2974276 h 11075048"/>
                  <a:gd name="connsiteX10" fmla="*/ 3206374 w 4018149"/>
                  <a:gd name="connsiteY10" fmla="*/ 2974276 h 11075048"/>
                  <a:gd name="connsiteX11" fmla="*/ 3240583 w 4018149"/>
                  <a:gd name="connsiteY11" fmla="*/ 2974276 h 11075048"/>
                  <a:gd name="connsiteX12" fmla="*/ 2136413 w 4018149"/>
                  <a:gd name="connsiteY12" fmla="*/ 0 h 11075048"/>
                  <a:gd name="connsiteX0" fmla="*/ 3612261 w 4018149"/>
                  <a:gd name="connsiteY0" fmla="*/ 2974276 h 11075048"/>
                  <a:gd name="connsiteX1" fmla="*/ 3206374 w 4018149"/>
                  <a:gd name="connsiteY1" fmla="*/ 2974276 h 11075048"/>
                  <a:gd name="connsiteX2" fmla="*/ 3240583 w 4018149"/>
                  <a:gd name="connsiteY2" fmla="*/ 2974276 h 11075048"/>
                  <a:gd name="connsiteX3" fmla="*/ 2207324 w 4018149"/>
                  <a:gd name="connsiteY3" fmla="*/ 35816 h 11075048"/>
                  <a:gd name="connsiteX4" fmla="*/ 2832677 w 4018149"/>
                  <a:gd name="connsiteY4" fmla="*/ 849 h 11075048"/>
                  <a:gd name="connsiteX5" fmla="*/ 3983939 w 4018149"/>
                  <a:gd name="connsiteY5" fmla="*/ 2974276 h 11075048"/>
                  <a:gd name="connsiteX6" fmla="*/ 4018149 w 4018149"/>
                  <a:gd name="connsiteY6" fmla="*/ 2974276 h 11075048"/>
                  <a:gd name="connsiteX7" fmla="*/ 3612261 w 4018149"/>
                  <a:gd name="connsiteY7" fmla="*/ 2974276 h 11075048"/>
                  <a:gd name="connsiteX0" fmla="*/ 2460999 w 4018149"/>
                  <a:gd name="connsiteY0" fmla="*/ 160070 h 11075048"/>
                  <a:gd name="connsiteX1" fmla="*/ 549947 w 4018149"/>
                  <a:gd name="connsiteY1" fmla="*/ 10501460 h 11075048"/>
                  <a:gd name="connsiteX2" fmla="*/ 0 w 4018149"/>
                  <a:gd name="connsiteY2" fmla="*/ 11075048 h 11075048"/>
                  <a:gd name="connsiteX3" fmla="*/ 506298 w 4018149"/>
                  <a:gd name="connsiteY3" fmla="*/ 7103974 h 11075048"/>
                  <a:gd name="connsiteX4" fmla="*/ 2460999 w 4018149"/>
                  <a:gd name="connsiteY4" fmla="*/ 160070 h 11075048"/>
                  <a:gd name="connsiteX0" fmla="*/ 2695927 w 4018149"/>
                  <a:gd name="connsiteY0" fmla="*/ 81656 h 11075048"/>
                  <a:gd name="connsiteX1" fmla="*/ 542763 w 4018149"/>
                  <a:gd name="connsiteY1" fmla="*/ 10394558 h 11075048"/>
                  <a:gd name="connsiteX2" fmla="*/ 333509 w 4018149"/>
                  <a:gd name="connsiteY2" fmla="*/ 10541586 h 11075048"/>
                  <a:gd name="connsiteX3" fmla="*/ 228919 w 4018149"/>
                  <a:gd name="connsiteY3" fmla="*/ 10358829 h 11075048"/>
                  <a:gd name="connsiteX4" fmla="*/ 1349377 w 4018149"/>
                  <a:gd name="connsiteY4" fmla="*/ 2011287 h 11075048"/>
                  <a:gd name="connsiteX5" fmla="*/ 2307172 w 4018149"/>
                  <a:gd name="connsiteY5" fmla="*/ 65402 h 11075048"/>
                  <a:gd name="connsiteX6" fmla="*/ 2832677 w 4018149"/>
                  <a:gd name="connsiteY6" fmla="*/ 849 h 11075048"/>
                  <a:gd name="connsiteX7" fmla="*/ 3983939 w 4018149"/>
                  <a:gd name="connsiteY7" fmla="*/ 2974276 h 11075048"/>
                  <a:gd name="connsiteX8" fmla="*/ 4018149 w 4018149"/>
                  <a:gd name="connsiteY8" fmla="*/ 2974276 h 11075048"/>
                  <a:gd name="connsiteX9" fmla="*/ 3612261 w 4018149"/>
                  <a:gd name="connsiteY9" fmla="*/ 2974276 h 11075048"/>
                  <a:gd name="connsiteX10" fmla="*/ 3206374 w 4018149"/>
                  <a:gd name="connsiteY10" fmla="*/ 2974276 h 11075048"/>
                  <a:gd name="connsiteX11" fmla="*/ 3240583 w 4018149"/>
                  <a:gd name="connsiteY11" fmla="*/ 2974276 h 11075048"/>
                  <a:gd name="connsiteX12" fmla="*/ 2136413 w 4018149"/>
                  <a:gd name="connsiteY12" fmla="*/ 0 h 11075048"/>
                  <a:gd name="connsiteX0" fmla="*/ 3612261 w 4018149"/>
                  <a:gd name="connsiteY0" fmla="*/ 2974276 h 11075048"/>
                  <a:gd name="connsiteX1" fmla="*/ 3206374 w 4018149"/>
                  <a:gd name="connsiteY1" fmla="*/ 2974276 h 11075048"/>
                  <a:gd name="connsiteX2" fmla="*/ 3240583 w 4018149"/>
                  <a:gd name="connsiteY2" fmla="*/ 2974276 h 11075048"/>
                  <a:gd name="connsiteX3" fmla="*/ 2207324 w 4018149"/>
                  <a:gd name="connsiteY3" fmla="*/ 35816 h 11075048"/>
                  <a:gd name="connsiteX4" fmla="*/ 2832677 w 4018149"/>
                  <a:gd name="connsiteY4" fmla="*/ 849 h 11075048"/>
                  <a:gd name="connsiteX5" fmla="*/ 3983939 w 4018149"/>
                  <a:gd name="connsiteY5" fmla="*/ 2974276 h 11075048"/>
                  <a:gd name="connsiteX6" fmla="*/ 4018149 w 4018149"/>
                  <a:gd name="connsiteY6" fmla="*/ 2974276 h 11075048"/>
                  <a:gd name="connsiteX7" fmla="*/ 3612261 w 4018149"/>
                  <a:gd name="connsiteY7" fmla="*/ 2974276 h 11075048"/>
                  <a:gd name="connsiteX0" fmla="*/ 2460999 w 4018149"/>
                  <a:gd name="connsiteY0" fmla="*/ 160070 h 11075048"/>
                  <a:gd name="connsiteX1" fmla="*/ 549947 w 4018149"/>
                  <a:gd name="connsiteY1" fmla="*/ 10501460 h 11075048"/>
                  <a:gd name="connsiteX2" fmla="*/ 0 w 4018149"/>
                  <a:gd name="connsiteY2" fmla="*/ 11075048 h 11075048"/>
                  <a:gd name="connsiteX3" fmla="*/ 506298 w 4018149"/>
                  <a:gd name="connsiteY3" fmla="*/ 7103974 h 11075048"/>
                  <a:gd name="connsiteX4" fmla="*/ 2460999 w 4018149"/>
                  <a:gd name="connsiteY4" fmla="*/ 160070 h 11075048"/>
                  <a:gd name="connsiteX0" fmla="*/ 2695927 w 4018149"/>
                  <a:gd name="connsiteY0" fmla="*/ 81656 h 11075048"/>
                  <a:gd name="connsiteX1" fmla="*/ 542763 w 4018149"/>
                  <a:gd name="connsiteY1" fmla="*/ 10394558 h 11075048"/>
                  <a:gd name="connsiteX2" fmla="*/ 333509 w 4018149"/>
                  <a:gd name="connsiteY2" fmla="*/ 10541586 h 11075048"/>
                  <a:gd name="connsiteX3" fmla="*/ 228919 w 4018149"/>
                  <a:gd name="connsiteY3" fmla="*/ 10358829 h 11075048"/>
                  <a:gd name="connsiteX4" fmla="*/ 1349377 w 4018149"/>
                  <a:gd name="connsiteY4" fmla="*/ 2011287 h 11075048"/>
                  <a:gd name="connsiteX5" fmla="*/ 2307172 w 4018149"/>
                  <a:gd name="connsiteY5" fmla="*/ 65402 h 11075048"/>
                  <a:gd name="connsiteX6" fmla="*/ 2832677 w 4018149"/>
                  <a:gd name="connsiteY6" fmla="*/ 849 h 11075048"/>
                  <a:gd name="connsiteX7" fmla="*/ 3983939 w 4018149"/>
                  <a:gd name="connsiteY7" fmla="*/ 2974276 h 11075048"/>
                  <a:gd name="connsiteX8" fmla="*/ 4018149 w 4018149"/>
                  <a:gd name="connsiteY8" fmla="*/ 2974276 h 11075048"/>
                  <a:gd name="connsiteX9" fmla="*/ 3612261 w 4018149"/>
                  <a:gd name="connsiteY9" fmla="*/ 2974276 h 11075048"/>
                  <a:gd name="connsiteX10" fmla="*/ 3206374 w 4018149"/>
                  <a:gd name="connsiteY10" fmla="*/ 2974276 h 11075048"/>
                  <a:gd name="connsiteX11" fmla="*/ 3240583 w 4018149"/>
                  <a:gd name="connsiteY11" fmla="*/ 2974276 h 11075048"/>
                  <a:gd name="connsiteX12" fmla="*/ 2136413 w 4018149"/>
                  <a:gd name="connsiteY12" fmla="*/ 0 h 11075048"/>
                  <a:gd name="connsiteX0" fmla="*/ 3612261 w 4018149"/>
                  <a:gd name="connsiteY0" fmla="*/ 2974276 h 11075048"/>
                  <a:gd name="connsiteX1" fmla="*/ 3206374 w 4018149"/>
                  <a:gd name="connsiteY1" fmla="*/ 2974276 h 11075048"/>
                  <a:gd name="connsiteX2" fmla="*/ 3240583 w 4018149"/>
                  <a:gd name="connsiteY2" fmla="*/ 2974276 h 11075048"/>
                  <a:gd name="connsiteX3" fmla="*/ 2207324 w 4018149"/>
                  <a:gd name="connsiteY3" fmla="*/ 35816 h 11075048"/>
                  <a:gd name="connsiteX4" fmla="*/ 2832677 w 4018149"/>
                  <a:gd name="connsiteY4" fmla="*/ 849 h 11075048"/>
                  <a:gd name="connsiteX5" fmla="*/ 3983939 w 4018149"/>
                  <a:gd name="connsiteY5" fmla="*/ 2974276 h 11075048"/>
                  <a:gd name="connsiteX6" fmla="*/ 4018149 w 4018149"/>
                  <a:gd name="connsiteY6" fmla="*/ 2974276 h 11075048"/>
                  <a:gd name="connsiteX7" fmla="*/ 3612261 w 4018149"/>
                  <a:gd name="connsiteY7" fmla="*/ 2974276 h 11075048"/>
                  <a:gd name="connsiteX0" fmla="*/ 2460999 w 4018149"/>
                  <a:gd name="connsiteY0" fmla="*/ 160070 h 11075048"/>
                  <a:gd name="connsiteX1" fmla="*/ 549947 w 4018149"/>
                  <a:gd name="connsiteY1" fmla="*/ 10501460 h 11075048"/>
                  <a:gd name="connsiteX2" fmla="*/ 0 w 4018149"/>
                  <a:gd name="connsiteY2" fmla="*/ 11075048 h 11075048"/>
                  <a:gd name="connsiteX3" fmla="*/ 506298 w 4018149"/>
                  <a:gd name="connsiteY3" fmla="*/ 7103974 h 11075048"/>
                  <a:gd name="connsiteX4" fmla="*/ 2460999 w 4018149"/>
                  <a:gd name="connsiteY4" fmla="*/ 160070 h 11075048"/>
                  <a:gd name="connsiteX0" fmla="*/ 2695927 w 4018149"/>
                  <a:gd name="connsiteY0" fmla="*/ 81656 h 11075048"/>
                  <a:gd name="connsiteX1" fmla="*/ 481727 w 4018149"/>
                  <a:gd name="connsiteY1" fmla="*/ 10541136 h 11075048"/>
                  <a:gd name="connsiteX2" fmla="*/ 333509 w 4018149"/>
                  <a:gd name="connsiteY2" fmla="*/ 10541586 h 11075048"/>
                  <a:gd name="connsiteX3" fmla="*/ 228919 w 4018149"/>
                  <a:gd name="connsiteY3" fmla="*/ 10358829 h 11075048"/>
                  <a:gd name="connsiteX4" fmla="*/ 1349377 w 4018149"/>
                  <a:gd name="connsiteY4" fmla="*/ 2011287 h 11075048"/>
                  <a:gd name="connsiteX5" fmla="*/ 2307172 w 4018149"/>
                  <a:gd name="connsiteY5" fmla="*/ 65402 h 11075048"/>
                  <a:gd name="connsiteX6" fmla="*/ 2832677 w 4018149"/>
                  <a:gd name="connsiteY6" fmla="*/ 849 h 11075048"/>
                  <a:gd name="connsiteX7" fmla="*/ 3983939 w 4018149"/>
                  <a:gd name="connsiteY7" fmla="*/ 2974276 h 11075048"/>
                  <a:gd name="connsiteX8" fmla="*/ 4018149 w 4018149"/>
                  <a:gd name="connsiteY8" fmla="*/ 2974276 h 11075048"/>
                  <a:gd name="connsiteX9" fmla="*/ 3612261 w 4018149"/>
                  <a:gd name="connsiteY9" fmla="*/ 2974276 h 11075048"/>
                  <a:gd name="connsiteX10" fmla="*/ 3206374 w 4018149"/>
                  <a:gd name="connsiteY10" fmla="*/ 2974276 h 11075048"/>
                  <a:gd name="connsiteX11" fmla="*/ 3240583 w 4018149"/>
                  <a:gd name="connsiteY11" fmla="*/ 2974276 h 11075048"/>
                  <a:gd name="connsiteX12" fmla="*/ 2136413 w 4018149"/>
                  <a:gd name="connsiteY12" fmla="*/ 0 h 11075048"/>
                  <a:gd name="connsiteX0" fmla="*/ 3612261 w 4018149"/>
                  <a:gd name="connsiteY0" fmla="*/ 2974276 h 11075048"/>
                  <a:gd name="connsiteX1" fmla="*/ 3206374 w 4018149"/>
                  <a:gd name="connsiteY1" fmla="*/ 2974276 h 11075048"/>
                  <a:gd name="connsiteX2" fmla="*/ 3240583 w 4018149"/>
                  <a:gd name="connsiteY2" fmla="*/ 2974276 h 11075048"/>
                  <a:gd name="connsiteX3" fmla="*/ 2207324 w 4018149"/>
                  <a:gd name="connsiteY3" fmla="*/ 35816 h 11075048"/>
                  <a:gd name="connsiteX4" fmla="*/ 2832677 w 4018149"/>
                  <a:gd name="connsiteY4" fmla="*/ 849 h 11075048"/>
                  <a:gd name="connsiteX5" fmla="*/ 3983939 w 4018149"/>
                  <a:gd name="connsiteY5" fmla="*/ 2974276 h 11075048"/>
                  <a:gd name="connsiteX6" fmla="*/ 4018149 w 4018149"/>
                  <a:gd name="connsiteY6" fmla="*/ 2974276 h 11075048"/>
                  <a:gd name="connsiteX7" fmla="*/ 3612261 w 4018149"/>
                  <a:gd name="connsiteY7" fmla="*/ 2974276 h 11075048"/>
                  <a:gd name="connsiteX0" fmla="*/ 2460999 w 4018149"/>
                  <a:gd name="connsiteY0" fmla="*/ 160070 h 11075048"/>
                  <a:gd name="connsiteX1" fmla="*/ 463019 w 4018149"/>
                  <a:gd name="connsiteY1" fmla="*/ 10509306 h 11075048"/>
                  <a:gd name="connsiteX2" fmla="*/ 0 w 4018149"/>
                  <a:gd name="connsiteY2" fmla="*/ 11075048 h 11075048"/>
                  <a:gd name="connsiteX3" fmla="*/ 506298 w 4018149"/>
                  <a:gd name="connsiteY3" fmla="*/ 7103974 h 11075048"/>
                  <a:gd name="connsiteX4" fmla="*/ 2460999 w 4018149"/>
                  <a:gd name="connsiteY4" fmla="*/ 160070 h 11075048"/>
                  <a:gd name="connsiteX0" fmla="*/ 2695927 w 4018149"/>
                  <a:gd name="connsiteY0" fmla="*/ 81656 h 11075048"/>
                  <a:gd name="connsiteX1" fmla="*/ 481727 w 4018149"/>
                  <a:gd name="connsiteY1" fmla="*/ 10541136 h 11075048"/>
                  <a:gd name="connsiteX2" fmla="*/ 333509 w 4018149"/>
                  <a:gd name="connsiteY2" fmla="*/ 10541586 h 11075048"/>
                  <a:gd name="connsiteX3" fmla="*/ 228919 w 4018149"/>
                  <a:gd name="connsiteY3" fmla="*/ 10358829 h 11075048"/>
                  <a:gd name="connsiteX4" fmla="*/ 1349377 w 4018149"/>
                  <a:gd name="connsiteY4" fmla="*/ 2011287 h 11075048"/>
                  <a:gd name="connsiteX5" fmla="*/ 2307172 w 4018149"/>
                  <a:gd name="connsiteY5" fmla="*/ 65402 h 11075048"/>
                  <a:gd name="connsiteX6" fmla="*/ 2832677 w 4018149"/>
                  <a:gd name="connsiteY6" fmla="*/ 849 h 11075048"/>
                  <a:gd name="connsiteX7" fmla="*/ 3983939 w 4018149"/>
                  <a:gd name="connsiteY7" fmla="*/ 2974276 h 11075048"/>
                  <a:gd name="connsiteX8" fmla="*/ 4018149 w 4018149"/>
                  <a:gd name="connsiteY8" fmla="*/ 2974276 h 11075048"/>
                  <a:gd name="connsiteX9" fmla="*/ 3612261 w 4018149"/>
                  <a:gd name="connsiteY9" fmla="*/ 2974276 h 11075048"/>
                  <a:gd name="connsiteX10" fmla="*/ 3206374 w 4018149"/>
                  <a:gd name="connsiteY10" fmla="*/ 2974276 h 11075048"/>
                  <a:gd name="connsiteX11" fmla="*/ 3240583 w 4018149"/>
                  <a:gd name="connsiteY11" fmla="*/ 2974276 h 11075048"/>
                  <a:gd name="connsiteX12" fmla="*/ 2136413 w 4018149"/>
                  <a:gd name="connsiteY12" fmla="*/ 0 h 11075048"/>
                  <a:gd name="connsiteX0" fmla="*/ 3612261 w 4018149"/>
                  <a:gd name="connsiteY0" fmla="*/ 2974276 h 11075048"/>
                  <a:gd name="connsiteX1" fmla="*/ 3206374 w 4018149"/>
                  <a:gd name="connsiteY1" fmla="*/ 2974276 h 11075048"/>
                  <a:gd name="connsiteX2" fmla="*/ 3240583 w 4018149"/>
                  <a:gd name="connsiteY2" fmla="*/ 2974276 h 11075048"/>
                  <a:gd name="connsiteX3" fmla="*/ 2207324 w 4018149"/>
                  <a:gd name="connsiteY3" fmla="*/ 35816 h 11075048"/>
                  <a:gd name="connsiteX4" fmla="*/ 2832677 w 4018149"/>
                  <a:gd name="connsiteY4" fmla="*/ 849 h 11075048"/>
                  <a:gd name="connsiteX5" fmla="*/ 3983939 w 4018149"/>
                  <a:gd name="connsiteY5" fmla="*/ 2974276 h 11075048"/>
                  <a:gd name="connsiteX6" fmla="*/ 4018149 w 4018149"/>
                  <a:gd name="connsiteY6" fmla="*/ 2974276 h 11075048"/>
                  <a:gd name="connsiteX7" fmla="*/ 3612261 w 4018149"/>
                  <a:gd name="connsiteY7" fmla="*/ 2974276 h 11075048"/>
                  <a:gd name="connsiteX0" fmla="*/ 2460999 w 4018149"/>
                  <a:gd name="connsiteY0" fmla="*/ 160070 h 11075048"/>
                  <a:gd name="connsiteX1" fmla="*/ 463019 w 4018149"/>
                  <a:gd name="connsiteY1" fmla="*/ 10509306 h 11075048"/>
                  <a:gd name="connsiteX2" fmla="*/ 0 w 4018149"/>
                  <a:gd name="connsiteY2" fmla="*/ 11075048 h 11075048"/>
                  <a:gd name="connsiteX3" fmla="*/ 506298 w 4018149"/>
                  <a:gd name="connsiteY3" fmla="*/ 7103974 h 11075048"/>
                  <a:gd name="connsiteX4" fmla="*/ 2460999 w 4018149"/>
                  <a:gd name="connsiteY4" fmla="*/ 160070 h 11075048"/>
                  <a:gd name="connsiteX0" fmla="*/ 2695927 w 4018149"/>
                  <a:gd name="connsiteY0" fmla="*/ 81656 h 11075048"/>
                  <a:gd name="connsiteX1" fmla="*/ 481727 w 4018149"/>
                  <a:gd name="connsiteY1" fmla="*/ 10541136 h 11075048"/>
                  <a:gd name="connsiteX2" fmla="*/ 374406 w 4018149"/>
                  <a:gd name="connsiteY2" fmla="*/ 10471279 h 11075048"/>
                  <a:gd name="connsiteX3" fmla="*/ 228919 w 4018149"/>
                  <a:gd name="connsiteY3" fmla="*/ 10358829 h 11075048"/>
                  <a:gd name="connsiteX4" fmla="*/ 1349377 w 4018149"/>
                  <a:gd name="connsiteY4" fmla="*/ 2011287 h 11075048"/>
                  <a:gd name="connsiteX5" fmla="*/ 2307172 w 4018149"/>
                  <a:gd name="connsiteY5" fmla="*/ 65402 h 11075048"/>
                  <a:gd name="connsiteX6" fmla="*/ 2832677 w 4018149"/>
                  <a:gd name="connsiteY6" fmla="*/ 849 h 11075048"/>
                  <a:gd name="connsiteX7" fmla="*/ 3983939 w 4018149"/>
                  <a:gd name="connsiteY7" fmla="*/ 2974276 h 11075048"/>
                  <a:gd name="connsiteX8" fmla="*/ 4018149 w 4018149"/>
                  <a:gd name="connsiteY8" fmla="*/ 2974276 h 11075048"/>
                  <a:gd name="connsiteX9" fmla="*/ 3612261 w 4018149"/>
                  <a:gd name="connsiteY9" fmla="*/ 2974276 h 11075048"/>
                  <a:gd name="connsiteX10" fmla="*/ 3206374 w 4018149"/>
                  <a:gd name="connsiteY10" fmla="*/ 2974276 h 11075048"/>
                  <a:gd name="connsiteX11" fmla="*/ 3240583 w 4018149"/>
                  <a:gd name="connsiteY11" fmla="*/ 2974276 h 11075048"/>
                  <a:gd name="connsiteX12" fmla="*/ 2136413 w 4018149"/>
                  <a:gd name="connsiteY12" fmla="*/ 0 h 11075048"/>
                  <a:gd name="connsiteX0" fmla="*/ 3612261 w 4018149"/>
                  <a:gd name="connsiteY0" fmla="*/ 2974276 h 11075048"/>
                  <a:gd name="connsiteX1" fmla="*/ 3206374 w 4018149"/>
                  <a:gd name="connsiteY1" fmla="*/ 2974276 h 11075048"/>
                  <a:gd name="connsiteX2" fmla="*/ 3240583 w 4018149"/>
                  <a:gd name="connsiteY2" fmla="*/ 2974276 h 11075048"/>
                  <a:gd name="connsiteX3" fmla="*/ 2207324 w 4018149"/>
                  <a:gd name="connsiteY3" fmla="*/ 35816 h 11075048"/>
                  <a:gd name="connsiteX4" fmla="*/ 2832677 w 4018149"/>
                  <a:gd name="connsiteY4" fmla="*/ 849 h 11075048"/>
                  <a:gd name="connsiteX5" fmla="*/ 3983939 w 4018149"/>
                  <a:gd name="connsiteY5" fmla="*/ 2974276 h 11075048"/>
                  <a:gd name="connsiteX6" fmla="*/ 4018149 w 4018149"/>
                  <a:gd name="connsiteY6" fmla="*/ 2974276 h 11075048"/>
                  <a:gd name="connsiteX7" fmla="*/ 3612261 w 4018149"/>
                  <a:gd name="connsiteY7" fmla="*/ 2974276 h 11075048"/>
                  <a:gd name="connsiteX0" fmla="*/ 2460999 w 4018149"/>
                  <a:gd name="connsiteY0" fmla="*/ 160070 h 11075048"/>
                  <a:gd name="connsiteX1" fmla="*/ 463019 w 4018149"/>
                  <a:gd name="connsiteY1" fmla="*/ 10509306 h 11075048"/>
                  <a:gd name="connsiteX2" fmla="*/ 0 w 4018149"/>
                  <a:gd name="connsiteY2" fmla="*/ 11075048 h 11075048"/>
                  <a:gd name="connsiteX3" fmla="*/ 506298 w 4018149"/>
                  <a:gd name="connsiteY3" fmla="*/ 7103974 h 11075048"/>
                  <a:gd name="connsiteX4" fmla="*/ 2460999 w 4018149"/>
                  <a:gd name="connsiteY4" fmla="*/ 160070 h 11075048"/>
                  <a:gd name="connsiteX0" fmla="*/ 2695927 w 4018149"/>
                  <a:gd name="connsiteY0" fmla="*/ 81656 h 11075048"/>
                  <a:gd name="connsiteX1" fmla="*/ 608426 w 4018149"/>
                  <a:gd name="connsiteY1" fmla="*/ 10035958 h 11075048"/>
                  <a:gd name="connsiteX2" fmla="*/ 374406 w 4018149"/>
                  <a:gd name="connsiteY2" fmla="*/ 10471279 h 11075048"/>
                  <a:gd name="connsiteX3" fmla="*/ 228919 w 4018149"/>
                  <a:gd name="connsiteY3" fmla="*/ 10358829 h 11075048"/>
                  <a:gd name="connsiteX4" fmla="*/ 1349377 w 4018149"/>
                  <a:gd name="connsiteY4" fmla="*/ 2011287 h 11075048"/>
                  <a:gd name="connsiteX5" fmla="*/ 2307172 w 4018149"/>
                  <a:gd name="connsiteY5" fmla="*/ 65402 h 11075048"/>
                  <a:gd name="connsiteX6" fmla="*/ 2832677 w 4018149"/>
                  <a:gd name="connsiteY6" fmla="*/ 849 h 11075048"/>
                  <a:gd name="connsiteX7" fmla="*/ 3983939 w 4018149"/>
                  <a:gd name="connsiteY7" fmla="*/ 2974276 h 11075048"/>
                  <a:gd name="connsiteX8" fmla="*/ 4018149 w 4018149"/>
                  <a:gd name="connsiteY8" fmla="*/ 2974276 h 11075048"/>
                  <a:gd name="connsiteX9" fmla="*/ 3612261 w 4018149"/>
                  <a:gd name="connsiteY9" fmla="*/ 2974276 h 11075048"/>
                  <a:gd name="connsiteX10" fmla="*/ 3206374 w 4018149"/>
                  <a:gd name="connsiteY10" fmla="*/ 2974276 h 11075048"/>
                  <a:gd name="connsiteX11" fmla="*/ 3240583 w 4018149"/>
                  <a:gd name="connsiteY11" fmla="*/ 2974276 h 11075048"/>
                  <a:gd name="connsiteX12" fmla="*/ 2136413 w 4018149"/>
                  <a:gd name="connsiteY12" fmla="*/ 0 h 11075048"/>
                  <a:gd name="connsiteX0" fmla="*/ 3612261 w 4018149"/>
                  <a:gd name="connsiteY0" fmla="*/ 2974276 h 11075048"/>
                  <a:gd name="connsiteX1" fmla="*/ 3206374 w 4018149"/>
                  <a:gd name="connsiteY1" fmla="*/ 2974276 h 11075048"/>
                  <a:gd name="connsiteX2" fmla="*/ 3240583 w 4018149"/>
                  <a:gd name="connsiteY2" fmla="*/ 2974276 h 11075048"/>
                  <a:gd name="connsiteX3" fmla="*/ 2207324 w 4018149"/>
                  <a:gd name="connsiteY3" fmla="*/ 35816 h 11075048"/>
                  <a:gd name="connsiteX4" fmla="*/ 2832677 w 4018149"/>
                  <a:gd name="connsiteY4" fmla="*/ 849 h 11075048"/>
                  <a:gd name="connsiteX5" fmla="*/ 3983939 w 4018149"/>
                  <a:gd name="connsiteY5" fmla="*/ 2974276 h 11075048"/>
                  <a:gd name="connsiteX6" fmla="*/ 4018149 w 4018149"/>
                  <a:gd name="connsiteY6" fmla="*/ 2974276 h 11075048"/>
                  <a:gd name="connsiteX7" fmla="*/ 3612261 w 4018149"/>
                  <a:gd name="connsiteY7" fmla="*/ 2974276 h 11075048"/>
                  <a:gd name="connsiteX0" fmla="*/ 2460999 w 4018149"/>
                  <a:gd name="connsiteY0" fmla="*/ 160070 h 11075048"/>
                  <a:gd name="connsiteX1" fmla="*/ 463019 w 4018149"/>
                  <a:gd name="connsiteY1" fmla="*/ 10509306 h 11075048"/>
                  <a:gd name="connsiteX2" fmla="*/ 0 w 4018149"/>
                  <a:gd name="connsiteY2" fmla="*/ 11075048 h 11075048"/>
                  <a:gd name="connsiteX3" fmla="*/ 506298 w 4018149"/>
                  <a:gd name="connsiteY3" fmla="*/ 7103974 h 11075048"/>
                  <a:gd name="connsiteX4" fmla="*/ 2460999 w 4018149"/>
                  <a:gd name="connsiteY4" fmla="*/ 160070 h 11075048"/>
                  <a:gd name="connsiteX0" fmla="*/ 2695927 w 4018149"/>
                  <a:gd name="connsiteY0" fmla="*/ 81656 h 11075048"/>
                  <a:gd name="connsiteX1" fmla="*/ 608426 w 4018149"/>
                  <a:gd name="connsiteY1" fmla="*/ 10035958 h 11075048"/>
                  <a:gd name="connsiteX2" fmla="*/ 733236 w 4018149"/>
                  <a:gd name="connsiteY2" fmla="*/ 8604990 h 11075048"/>
                  <a:gd name="connsiteX3" fmla="*/ 228919 w 4018149"/>
                  <a:gd name="connsiteY3" fmla="*/ 10358829 h 11075048"/>
                  <a:gd name="connsiteX4" fmla="*/ 1349377 w 4018149"/>
                  <a:gd name="connsiteY4" fmla="*/ 2011287 h 11075048"/>
                  <a:gd name="connsiteX5" fmla="*/ 2307172 w 4018149"/>
                  <a:gd name="connsiteY5" fmla="*/ 65402 h 11075048"/>
                  <a:gd name="connsiteX6" fmla="*/ 2832677 w 4018149"/>
                  <a:gd name="connsiteY6" fmla="*/ 849 h 11075048"/>
                  <a:gd name="connsiteX7" fmla="*/ 3983939 w 4018149"/>
                  <a:gd name="connsiteY7" fmla="*/ 2974276 h 11075048"/>
                  <a:gd name="connsiteX8" fmla="*/ 4018149 w 4018149"/>
                  <a:gd name="connsiteY8" fmla="*/ 2974276 h 11075048"/>
                  <a:gd name="connsiteX9" fmla="*/ 3612261 w 4018149"/>
                  <a:gd name="connsiteY9" fmla="*/ 2974276 h 11075048"/>
                  <a:gd name="connsiteX10" fmla="*/ 3206374 w 4018149"/>
                  <a:gd name="connsiteY10" fmla="*/ 2974276 h 11075048"/>
                  <a:gd name="connsiteX11" fmla="*/ 3240583 w 4018149"/>
                  <a:gd name="connsiteY11" fmla="*/ 2974276 h 11075048"/>
                  <a:gd name="connsiteX12" fmla="*/ 2136413 w 4018149"/>
                  <a:gd name="connsiteY12" fmla="*/ 0 h 11075048"/>
                  <a:gd name="connsiteX0" fmla="*/ 3612261 w 4018149"/>
                  <a:gd name="connsiteY0" fmla="*/ 2974276 h 11075048"/>
                  <a:gd name="connsiteX1" fmla="*/ 3206374 w 4018149"/>
                  <a:gd name="connsiteY1" fmla="*/ 2974276 h 11075048"/>
                  <a:gd name="connsiteX2" fmla="*/ 3240583 w 4018149"/>
                  <a:gd name="connsiteY2" fmla="*/ 2974276 h 11075048"/>
                  <a:gd name="connsiteX3" fmla="*/ 2207324 w 4018149"/>
                  <a:gd name="connsiteY3" fmla="*/ 35816 h 11075048"/>
                  <a:gd name="connsiteX4" fmla="*/ 2832677 w 4018149"/>
                  <a:gd name="connsiteY4" fmla="*/ 849 h 11075048"/>
                  <a:gd name="connsiteX5" fmla="*/ 3983939 w 4018149"/>
                  <a:gd name="connsiteY5" fmla="*/ 2974276 h 11075048"/>
                  <a:gd name="connsiteX6" fmla="*/ 4018149 w 4018149"/>
                  <a:gd name="connsiteY6" fmla="*/ 2974276 h 11075048"/>
                  <a:gd name="connsiteX7" fmla="*/ 3612261 w 4018149"/>
                  <a:gd name="connsiteY7" fmla="*/ 2974276 h 11075048"/>
                  <a:gd name="connsiteX0" fmla="*/ 2460999 w 4018149"/>
                  <a:gd name="connsiteY0" fmla="*/ 160070 h 11075048"/>
                  <a:gd name="connsiteX1" fmla="*/ 463019 w 4018149"/>
                  <a:gd name="connsiteY1" fmla="*/ 10509306 h 11075048"/>
                  <a:gd name="connsiteX2" fmla="*/ 0 w 4018149"/>
                  <a:gd name="connsiteY2" fmla="*/ 11075048 h 11075048"/>
                  <a:gd name="connsiteX3" fmla="*/ 506298 w 4018149"/>
                  <a:gd name="connsiteY3" fmla="*/ 7103974 h 11075048"/>
                  <a:gd name="connsiteX4" fmla="*/ 2460999 w 4018149"/>
                  <a:gd name="connsiteY4" fmla="*/ 160070 h 11075048"/>
                  <a:gd name="connsiteX0" fmla="*/ 2695927 w 4018149"/>
                  <a:gd name="connsiteY0" fmla="*/ 81656 h 11075048"/>
                  <a:gd name="connsiteX1" fmla="*/ 608426 w 4018149"/>
                  <a:gd name="connsiteY1" fmla="*/ 10035958 h 11075048"/>
                  <a:gd name="connsiteX2" fmla="*/ 733236 w 4018149"/>
                  <a:gd name="connsiteY2" fmla="*/ 8604990 h 11075048"/>
                  <a:gd name="connsiteX3" fmla="*/ 228919 w 4018149"/>
                  <a:gd name="connsiteY3" fmla="*/ 10358829 h 11075048"/>
                  <a:gd name="connsiteX4" fmla="*/ 1349377 w 4018149"/>
                  <a:gd name="connsiteY4" fmla="*/ 2011287 h 11075048"/>
                  <a:gd name="connsiteX5" fmla="*/ 2307172 w 4018149"/>
                  <a:gd name="connsiteY5" fmla="*/ 65402 h 11075048"/>
                  <a:gd name="connsiteX6" fmla="*/ 2832677 w 4018149"/>
                  <a:gd name="connsiteY6" fmla="*/ 849 h 11075048"/>
                  <a:gd name="connsiteX7" fmla="*/ 3983939 w 4018149"/>
                  <a:gd name="connsiteY7" fmla="*/ 2974276 h 11075048"/>
                  <a:gd name="connsiteX8" fmla="*/ 4018149 w 4018149"/>
                  <a:gd name="connsiteY8" fmla="*/ 2974276 h 11075048"/>
                  <a:gd name="connsiteX9" fmla="*/ 3612261 w 4018149"/>
                  <a:gd name="connsiteY9" fmla="*/ 2974276 h 11075048"/>
                  <a:gd name="connsiteX10" fmla="*/ 3206374 w 4018149"/>
                  <a:gd name="connsiteY10" fmla="*/ 2974276 h 11075048"/>
                  <a:gd name="connsiteX11" fmla="*/ 3240583 w 4018149"/>
                  <a:gd name="connsiteY11" fmla="*/ 2974276 h 11075048"/>
                  <a:gd name="connsiteX12" fmla="*/ 2136413 w 4018149"/>
                  <a:gd name="connsiteY12" fmla="*/ 0 h 11075048"/>
                  <a:gd name="connsiteX0" fmla="*/ 3612261 w 4018149"/>
                  <a:gd name="connsiteY0" fmla="*/ 2974276 h 11075048"/>
                  <a:gd name="connsiteX1" fmla="*/ 3206374 w 4018149"/>
                  <a:gd name="connsiteY1" fmla="*/ 2974276 h 11075048"/>
                  <a:gd name="connsiteX2" fmla="*/ 3240583 w 4018149"/>
                  <a:gd name="connsiteY2" fmla="*/ 2974276 h 11075048"/>
                  <a:gd name="connsiteX3" fmla="*/ 2207324 w 4018149"/>
                  <a:gd name="connsiteY3" fmla="*/ 35816 h 11075048"/>
                  <a:gd name="connsiteX4" fmla="*/ 2832677 w 4018149"/>
                  <a:gd name="connsiteY4" fmla="*/ 849 h 11075048"/>
                  <a:gd name="connsiteX5" fmla="*/ 3983939 w 4018149"/>
                  <a:gd name="connsiteY5" fmla="*/ 2974276 h 11075048"/>
                  <a:gd name="connsiteX6" fmla="*/ 4018149 w 4018149"/>
                  <a:gd name="connsiteY6" fmla="*/ 2974276 h 11075048"/>
                  <a:gd name="connsiteX7" fmla="*/ 3612261 w 4018149"/>
                  <a:gd name="connsiteY7" fmla="*/ 2974276 h 11075048"/>
                  <a:gd name="connsiteX0" fmla="*/ 2460999 w 4018149"/>
                  <a:gd name="connsiteY0" fmla="*/ 160070 h 11075048"/>
                  <a:gd name="connsiteX1" fmla="*/ 463019 w 4018149"/>
                  <a:gd name="connsiteY1" fmla="*/ 10509306 h 11075048"/>
                  <a:gd name="connsiteX2" fmla="*/ 0 w 4018149"/>
                  <a:gd name="connsiteY2" fmla="*/ 11075048 h 11075048"/>
                  <a:gd name="connsiteX3" fmla="*/ 506298 w 4018149"/>
                  <a:gd name="connsiteY3" fmla="*/ 7103974 h 11075048"/>
                  <a:gd name="connsiteX4" fmla="*/ 2460999 w 4018149"/>
                  <a:gd name="connsiteY4" fmla="*/ 160070 h 11075048"/>
                  <a:gd name="connsiteX0" fmla="*/ 2695927 w 4018149"/>
                  <a:gd name="connsiteY0" fmla="*/ 81656 h 11075048"/>
                  <a:gd name="connsiteX1" fmla="*/ 608426 w 4018149"/>
                  <a:gd name="connsiteY1" fmla="*/ 10035958 h 11075048"/>
                  <a:gd name="connsiteX2" fmla="*/ 733236 w 4018149"/>
                  <a:gd name="connsiteY2" fmla="*/ 8604990 h 11075048"/>
                  <a:gd name="connsiteX3" fmla="*/ 1131239 w 4018149"/>
                  <a:gd name="connsiteY3" fmla="*/ 5563321 h 11075048"/>
                  <a:gd name="connsiteX4" fmla="*/ 1349377 w 4018149"/>
                  <a:gd name="connsiteY4" fmla="*/ 2011287 h 11075048"/>
                  <a:gd name="connsiteX5" fmla="*/ 2307172 w 4018149"/>
                  <a:gd name="connsiteY5" fmla="*/ 65402 h 11075048"/>
                  <a:gd name="connsiteX6" fmla="*/ 2832677 w 4018149"/>
                  <a:gd name="connsiteY6" fmla="*/ 849 h 11075048"/>
                  <a:gd name="connsiteX7" fmla="*/ 3983939 w 4018149"/>
                  <a:gd name="connsiteY7" fmla="*/ 2974276 h 11075048"/>
                  <a:gd name="connsiteX8" fmla="*/ 4018149 w 4018149"/>
                  <a:gd name="connsiteY8" fmla="*/ 2974276 h 11075048"/>
                  <a:gd name="connsiteX9" fmla="*/ 3612261 w 4018149"/>
                  <a:gd name="connsiteY9" fmla="*/ 2974276 h 11075048"/>
                  <a:gd name="connsiteX10" fmla="*/ 3206374 w 4018149"/>
                  <a:gd name="connsiteY10" fmla="*/ 2974276 h 11075048"/>
                  <a:gd name="connsiteX11" fmla="*/ 3240583 w 4018149"/>
                  <a:gd name="connsiteY11" fmla="*/ 2974276 h 11075048"/>
                  <a:gd name="connsiteX12" fmla="*/ 2136413 w 4018149"/>
                  <a:gd name="connsiteY12" fmla="*/ 0 h 11075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18149" h="11075048" stroke="0" extrusionOk="0">
                    <a:moveTo>
                      <a:pt x="3612261" y="2974276"/>
                    </a:moveTo>
                    <a:lnTo>
                      <a:pt x="3206374" y="2974276"/>
                    </a:lnTo>
                    <a:lnTo>
                      <a:pt x="3240583" y="2974276"/>
                    </a:lnTo>
                    <a:cubicBezTo>
                      <a:pt x="3240583" y="1332098"/>
                      <a:pt x="2843148" y="35816"/>
                      <a:pt x="2207324" y="35816"/>
                    </a:cubicBezTo>
                    <a:lnTo>
                      <a:pt x="2832677" y="849"/>
                    </a:lnTo>
                    <a:cubicBezTo>
                      <a:pt x="3468501" y="849"/>
                      <a:pt x="3983939" y="1332098"/>
                      <a:pt x="3983939" y="2974276"/>
                    </a:cubicBezTo>
                    <a:lnTo>
                      <a:pt x="4018149" y="2974276"/>
                    </a:lnTo>
                    <a:lnTo>
                      <a:pt x="3612261" y="2974276"/>
                    </a:lnTo>
                    <a:close/>
                  </a:path>
                  <a:path w="4018149" h="11075048" fill="darkenLess" stroke="0" extrusionOk="0">
                    <a:moveTo>
                      <a:pt x="2460999" y="160070"/>
                    </a:moveTo>
                    <a:cubicBezTo>
                      <a:pt x="1994795" y="570797"/>
                      <a:pt x="1398020" y="3827334"/>
                      <a:pt x="463019" y="10509306"/>
                    </a:cubicBezTo>
                    <a:cubicBezTo>
                      <a:pt x="349781" y="10654993"/>
                      <a:pt x="183316" y="10883852"/>
                      <a:pt x="0" y="11075048"/>
                    </a:cubicBezTo>
                    <a:cubicBezTo>
                      <a:pt x="0" y="10661325"/>
                      <a:pt x="192719" y="10388024"/>
                      <a:pt x="506298" y="7103974"/>
                    </a:cubicBezTo>
                    <a:cubicBezTo>
                      <a:pt x="1155262" y="1917291"/>
                      <a:pt x="1895993" y="-337702"/>
                      <a:pt x="2460999" y="160070"/>
                    </a:cubicBezTo>
                    <a:close/>
                  </a:path>
                  <a:path w="4018149" h="11075048" fill="none" extrusionOk="0">
                    <a:moveTo>
                      <a:pt x="2695927" y="81656"/>
                    </a:moveTo>
                    <a:cubicBezTo>
                      <a:pt x="2229723" y="492383"/>
                      <a:pt x="1497340" y="1951332"/>
                      <a:pt x="608426" y="10035958"/>
                    </a:cubicBezTo>
                    <a:cubicBezTo>
                      <a:pt x="124878" y="10221080"/>
                      <a:pt x="781789" y="9386387"/>
                      <a:pt x="733236" y="8604990"/>
                    </a:cubicBezTo>
                    <a:cubicBezTo>
                      <a:pt x="1023377" y="6519570"/>
                      <a:pt x="1079900" y="5732130"/>
                      <a:pt x="1131239" y="5563321"/>
                    </a:cubicBezTo>
                    <a:cubicBezTo>
                      <a:pt x="1279305" y="4516802"/>
                      <a:pt x="1062373" y="3404485"/>
                      <a:pt x="1349377" y="2011287"/>
                    </a:cubicBezTo>
                    <a:cubicBezTo>
                      <a:pt x="1636381" y="618089"/>
                      <a:pt x="2086707" y="425672"/>
                      <a:pt x="2307172" y="65402"/>
                    </a:cubicBezTo>
                    <a:lnTo>
                      <a:pt x="2832677" y="849"/>
                    </a:lnTo>
                    <a:cubicBezTo>
                      <a:pt x="3468501" y="849"/>
                      <a:pt x="3983939" y="1332098"/>
                      <a:pt x="3983939" y="2974276"/>
                    </a:cubicBezTo>
                    <a:lnTo>
                      <a:pt x="4018149" y="2974276"/>
                    </a:lnTo>
                    <a:lnTo>
                      <a:pt x="3612261" y="2974276"/>
                    </a:lnTo>
                    <a:lnTo>
                      <a:pt x="3206374" y="2974276"/>
                    </a:lnTo>
                    <a:lnTo>
                      <a:pt x="3240583" y="2974276"/>
                    </a:lnTo>
                    <a:cubicBezTo>
                      <a:pt x="3240583" y="1332098"/>
                      <a:pt x="2772237" y="0"/>
                      <a:pt x="2136413" y="0"/>
                    </a:cubicBezTo>
                  </a:path>
                </a:pathLst>
              </a:custGeom>
              <a:solidFill>
                <a:srgbClr val="FFF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61" name="下カーブ矢印 32"/>
              <p:cNvSpPr/>
              <p:nvPr/>
            </p:nvSpPr>
            <p:spPr>
              <a:xfrm rot="6094806" flipH="1">
                <a:off x="11091442" y="911055"/>
                <a:ext cx="2868944" cy="1963922"/>
              </a:xfrm>
              <a:custGeom>
                <a:avLst/>
                <a:gdLst>
                  <a:gd name="connsiteX0" fmla="*/ 2228302 w 2971069"/>
                  <a:gd name="connsiteY0" fmla="*/ 2762708 h 2762708"/>
                  <a:gd name="connsiteX1" fmla="*/ 1455371 w 2971069"/>
                  <a:gd name="connsiteY1" fmla="*/ 2072031 h 2762708"/>
                  <a:gd name="connsiteX2" fmla="*/ 1869652 w 2971069"/>
                  <a:gd name="connsiteY2" fmla="*/ 2072031 h 2762708"/>
                  <a:gd name="connsiteX3" fmla="*/ 949908 w 2971069"/>
                  <a:gd name="connsiteY3" fmla="*/ 0 h 2762708"/>
                  <a:gd name="connsiteX4" fmla="*/ 1606880 w 2971069"/>
                  <a:gd name="connsiteY4" fmla="*/ 0 h 2762708"/>
                  <a:gd name="connsiteX5" fmla="*/ 2526624 w 2971069"/>
                  <a:gd name="connsiteY5" fmla="*/ 2072031 h 2762708"/>
                  <a:gd name="connsiteX6" fmla="*/ 2940905 w 2971069"/>
                  <a:gd name="connsiteY6" fmla="*/ 2072031 h 2762708"/>
                  <a:gd name="connsiteX7" fmla="*/ 2228302 w 2971069"/>
                  <a:gd name="connsiteY7" fmla="*/ 2762708 h 2762708"/>
                  <a:gd name="connsiteX0" fmla="*/ 1278394 w 2971069"/>
                  <a:gd name="connsiteY0" fmla="*/ 170445 h 2762708"/>
                  <a:gd name="connsiteX1" fmla="*/ 656972 w 2971069"/>
                  <a:gd name="connsiteY1" fmla="*/ 2762709 h 2762708"/>
                  <a:gd name="connsiteX2" fmla="*/ 0 w 2971069"/>
                  <a:gd name="connsiteY2" fmla="*/ 2762708 h 2762708"/>
                  <a:gd name="connsiteX3" fmla="*/ 64967 w 2971069"/>
                  <a:gd name="connsiteY3" fmla="*/ 1758553 h 2762708"/>
                  <a:gd name="connsiteX4" fmla="*/ 1278394 w 2971069"/>
                  <a:gd name="connsiteY4" fmla="*/ 170444 h 2762708"/>
                  <a:gd name="connsiteX5" fmla="*/ 1278394 w 2971069"/>
                  <a:gd name="connsiteY5" fmla="*/ 170445 h 2762708"/>
                  <a:gd name="connsiteX0" fmla="*/ 1278394 w 2971069"/>
                  <a:gd name="connsiteY0" fmla="*/ 170445 h 2762708"/>
                  <a:gd name="connsiteX1" fmla="*/ 656972 w 2971069"/>
                  <a:gd name="connsiteY1" fmla="*/ 2762709 h 2762708"/>
                  <a:gd name="connsiteX2" fmla="*/ 0 w 2971069"/>
                  <a:gd name="connsiteY2" fmla="*/ 2762708 h 2762708"/>
                  <a:gd name="connsiteX3" fmla="*/ 949908 w 2971069"/>
                  <a:gd name="connsiteY3" fmla="*/ 0 h 2762708"/>
                  <a:gd name="connsiteX4" fmla="*/ 1606880 w 2971069"/>
                  <a:gd name="connsiteY4" fmla="*/ 0 h 2762708"/>
                  <a:gd name="connsiteX5" fmla="*/ 2526624 w 2971069"/>
                  <a:gd name="connsiteY5" fmla="*/ 2072031 h 2762708"/>
                  <a:gd name="connsiteX6" fmla="*/ 2940905 w 2971069"/>
                  <a:gd name="connsiteY6" fmla="*/ 2072031 h 2762708"/>
                  <a:gd name="connsiteX7" fmla="*/ 2228302 w 2971069"/>
                  <a:gd name="connsiteY7" fmla="*/ 2762708 h 2762708"/>
                  <a:gd name="connsiteX8" fmla="*/ 1455371 w 2971069"/>
                  <a:gd name="connsiteY8" fmla="*/ 2072031 h 2762708"/>
                  <a:gd name="connsiteX9" fmla="*/ 1869652 w 2971069"/>
                  <a:gd name="connsiteY9" fmla="*/ 2072031 h 2762708"/>
                  <a:gd name="connsiteX10" fmla="*/ 949908 w 2971069"/>
                  <a:gd name="connsiteY10" fmla="*/ 0 h 2762708"/>
                  <a:gd name="connsiteX0" fmla="*/ 2228302 w 2940905"/>
                  <a:gd name="connsiteY0" fmla="*/ 2763405 h 2763406"/>
                  <a:gd name="connsiteX1" fmla="*/ 1455371 w 2940905"/>
                  <a:gd name="connsiteY1" fmla="*/ 2072728 h 2763406"/>
                  <a:gd name="connsiteX2" fmla="*/ 1869652 w 2940905"/>
                  <a:gd name="connsiteY2" fmla="*/ 2072728 h 2763406"/>
                  <a:gd name="connsiteX3" fmla="*/ 949908 w 2940905"/>
                  <a:gd name="connsiteY3" fmla="*/ 697 h 2763406"/>
                  <a:gd name="connsiteX4" fmla="*/ 1606880 w 2940905"/>
                  <a:gd name="connsiteY4" fmla="*/ 697 h 2763406"/>
                  <a:gd name="connsiteX5" fmla="*/ 2526624 w 2940905"/>
                  <a:gd name="connsiteY5" fmla="*/ 2072728 h 2763406"/>
                  <a:gd name="connsiteX6" fmla="*/ 2940905 w 2940905"/>
                  <a:gd name="connsiteY6" fmla="*/ 2072728 h 2763406"/>
                  <a:gd name="connsiteX7" fmla="*/ 2228302 w 2940905"/>
                  <a:gd name="connsiteY7" fmla="*/ 2763405 h 2763406"/>
                  <a:gd name="connsiteX0" fmla="*/ 1278394 w 2940905"/>
                  <a:gd name="connsiteY0" fmla="*/ 171142 h 2763406"/>
                  <a:gd name="connsiteX1" fmla="*/ 656972 w 2940905"/>
                  <a:gd name="connsiteY1" fmla="*/ 2763406 h 2763406"/>
                  <a:gd name="connsiteX2" fmla="*/ 0 w 2940905"/>
                  <a:gd name="connsiteY2" fmla="*/ 2763405 h 2763406"/>
                  <a:gd name="connsiteX3" fmla="*/ 64967 w 2940905"/>
                  <a:gd name="connsiteY3" fmla="*/ 1759250 h 2763406"/>
                  <a:gd name="connsiteX4" fmla="*/ 1278394 w 2940905"/>
                  <a:gd name="connsiteY4" fmla="*/ 171141 h 2763406"/>
                  <a:gd name="connsiteX5" fmla="*/ 1278394 w 2940905"/>
                  <a:gd name="connsiteY5" fmla="*/ 171142 h 2763406"/>
                  <a:gd name="connsiteX0" fmla="*/ 1278394 w 2940905"/>
                  <a:gd name="connsiteY0" fmla="*/ 171142 h 2763406"/>
                  <a:gd name="connsiteX1" fmla="*/ 99129 w 2940905"/>
                  <a:gd name="connsiteY1" fmla="*/ 2752991 h 2763406"/>
                  <a:gd name="connsiteX2" fmla="*/ 0 w 2940905"/>
                  <a:gd name="connsiteY2" fmla="*/ 2763405 h 2763406"/>
                  <a:gd name="connsiteX3" fmla="*/ 949908 w 2940905"/>
                  <a:gd name="connsiteY3" fmla="*/ 697 h 2763406"/>
                  <a:gd name="connsiteX4" fmla="*/ 1606880 w 2940905"/>
                  <a:gd name="connsiteY4" fmla="*/ 697 h 2763406"/>
                  <a:gd name="connsiteX5" fmla="*/ 2526624 w 2940905"/>
                  <a:gd name="connsiteY5" fmla="*/ 2072728 h 2763406"/>
                  <a:gd name="connsiteX6" fmla="*/ 2940905 w 2940905"/>
                  <a:gd name="connsiteY6" fmla="*/ 2072728 h 2763406"/>
                  <a:gd name="connsiteX7" fmla="*/ 2228302 w 2940905"/>
                  <a:gd name="connsiteY7" fmla="*/ 2763405 h 2763406"/>
                  <a:gd name="connsiteX8" fmla="*/ 1455371 w 2940905"/>
                  <a:gd name="connsiteY8" fmla="*/ 2072728 h 2763406"/>
                  <a:gd name="connsiteX9" fmla="*/ 1869652 w 2940905"/>
                  <a:gd name="connsiteY9" fmla="*/ 2072728 h 2763406"/>
                  <a:gd name="connsiteX10" fmla="*/ 949908 w 2940905"/>
                  <a:gd name="connsiteY10" fmla="*/ 697 h 2763406"/>
                  <a:gd name="connsiteX0" fmla="*/ 2228302 w 2940905"/>
                  <a:gd name="connsiteY0" fmla="*/ 2763405 h 2763405"/>
                  <a:gd name="connsiteX1" fmla="*/ 1455371 w 2940905"/>
                  <a:gd name="connsiteY1" fmla="*/ 2072728 h 2763405"/>
                  <a:gd name="connsiteX2" fmla="*/ 1869652 w 2940905"/>
                  <a:gd name="connsiteY2" fmla="*/ 2072728 h 2763405"/>
                  <a:gd name="connsiteX3" fmla="*/ 949908 w 2940905"/>
                  <a:gd name="connsiteY3" fmla="*/ 697 h 2763405"/>
                  <a:gd name="connsiteX4" fmla="*/ 1606880 w 2940905"/>
                  <a:gd name="connsiteY4" fmla="*/ 697 h 2763405"/>
                  <a:gd name="connsiteX5" fmla="*/ 2526624 w 2940905"/>
                  <a:gd name="connsiteY5" fmla="*/ 2072728 h 2763405"/>
                  <a:gd name="connsiteX6" fmla="*/ 2940905 w 2940905"/>
                  <a:gd name="connsiteY6" fmla="*/ 2072728 h 2763405"/>
                  <a:gd name="connsiteX7" fmla="*/ 2228302 w 2940905"/>
                  <a:gd name="connsiteY7" fmla="*/ 2763405 h 2763405"/>
                  <a:gd name="connsiteX0" fmla="*/ 1278394 w 2940905"/>
                  <a:gd name="connsiteY0" fmla="*/ 171142 h 2763405"/>
                  <a:gd name="connsiteX1" fmla="*/ 23434 w 2940905"/>
                  <a:gd name="connsiteY1" fmla="*/ 2744543 h 2763405"/>
                  <a:gd name="connsiteX2" fmla="*/ 0 w 2940905"/>
                  <a:gd name="connsiteY2" fmla="*/ 2763405 h 2763405"/>
                  <a:gd name="connsiteX3" fmla="*/ 64967 w 2940905"/>
                  <a:gd name="connsiteY3" fmla="*/ 1759250 h 2763405"/>
                  <a:gd name="connsiteX4" fmla="*/ 1278394 w 2940905"/>
                  <a:gd name="connsiteY4" fmla="*/ 171141 h 2763405"/>
                  <a:gd name="connsiteX5" fmla="*/ 1278394 w 2940905"/>
                  <a:gd name="connsiteY5" fmla="*/ 171142 h 2763405"/>
                  <a:gd name="connsiteX0" fmla="*/ 1278394 w 2940905"/>
                  <a:gd name="connsiteY0" fmla="*/ 171142 h 2763405"/>
                  <a:gd name="connsiteX1" fmla="*/ 99129 w 2940905"/>
                  <a:gd name="connsiteY1" fmla="*/ 2752991 h 2763405"/>
                  <a:gd name="connsiteX2" fmla="*/ 0 w 2940905"/>
                  <a:gd name="connsiteY2" fmla="*/ 2763405 h 2763405"/>
                  <a:gd name="connsiteX3" fmla="*/ 949908 w 2940905"/>
                  <a:gd name="connsiteY3" fmla="*/ 697 h 2763405"/>
                  <a:gd name="connsiteX4" fmla="*/ 1606880 w 2940905"/>
                  <a:gd name="connsiteY4" fmla="*/ 697 h 2763405"/>
                  <a:gd name="connsiteX5" fmla="*/ 2526624 w 2940905"/>
                  <a:gd name="connsiteY5" fmla="*/ 2072728 h 2763405"/>
                  <a:gd name="connsiteX6" fmla="*/ 2940905 w 2940905"/>
                  <a:gd name="connsiteY6" fmla="*/ 2072728 h 2763405"/>
                  <a:gd name="connsiteX7" fmla="*/ 2228302 w 2940905"/>
                  <a:gd name="connsiteY7" fmla="*/ 2763405 h 2763405"/>
                  <a:gd name="connsiteX8" fmla="*/ 1455371 w 2940905"/>
                  <a:gd name="connsiteY8" fmla="*/ 2072728 h 2763405"/>
                  <a:gd name="connsiteX9" fmla="*/ 1869652 w 2940905"/>
                  <a:gd name="connsiteY9" fmla="*/ 2072728 h 2763405"/>
                  <a:gd name="connsiteX10" fmla="*/ 949908 w 2940905"/>
                  <a:gd name="connsiteY10" fmla="*/ 697 h 2763405"/>
                  <a:gd name="connsiteX0" fmla="*/ 2228302 w 2940905"/>
                  <a:gd name="connsiteY0" fmla="*/ 2763405 h 2763405"/>
                  <a:gd name="connsiteX1" fmla="*/ 1455371 w 2940905"/>
                  <a:gd name="connsiteY1" fmla="*/ 2072728 h 2763405"/>
                  <a:gd name="connsiteX2" fmla="*/ 1869652 w 2940905"/>
                  <a:gd name="connsiteY2" fmla="*/ 2072728 h 2763405"/>
                  <a:gd name="connsiteX3" fmla="*/ 949908 w 2940905"/>
                  <a:gd name="connsiteY3" fmla="*/ 697 h 2763405"/>
                  <a:gd name="connsiteX4" fmla="*/ 1606880 w 2940905"/>
                  <a:gd name="connsiteY4" fmla="*/ 697 h 2763405"/>
                  <a:gd name="connsiteX5" fmla="*/ 2526624 w 2940905"/>
                  <a:gd name="connsiteY5" fmla="*/ 2072728 h 2763405"/>
                  <a:gd name="connsiteX6" fmla="*/ 2940905 w 2940905"/>
                  <a:gd name="connsiteY6" fmla="*/ 2072728 h 2763405"/>
                  <a:gd name="connsiteX7" fmla="*/ 2228302 w 2940905"/>
                  <a:gd name="connsiteY7" fmla="*/ 2763405 h 2763405"/>
                  <a:gd name="connsiteX0" fmla="*/ 1278394 w 2940905"/>
                  <a:gd name="connsiteY0" fmla="*/ 171142 h 2763405"/>
                  <a:gd name="connsiteX1" fmla="*/ 23434 w 2940905"/>
                  <a:gd name="connsiteY1" fmla="*/ 2744543 h 2763405"/>
                  <a:gd name="connsiteX2" fmla="*/ 0 w 2940905"/>
                  <a:gd name="connsiteY2" fmla="*/ 2763405 h 2763405"/>
                  <a:gd name="connsiteX3" fmla="*/ 64967 w 2940905"/>
                  <a:gd name="connsiteY3" fmla="*/ 1759250 h 2763405"/>
                  <a:gd name="connsiteX4" fmla="*/ 1278394 w 2940905"/>
                  <a:gd name="connsiteY4" fmla="*/ 171141 h 2763405"/>
                  <a:gd name="connsiteX5" fmla="*/ 1278394 w 2940905"/>
                  <a:gd name="connsiteY5" fmla="*/ 171142 h 2763405"/>
                  <a:gd name="connsiteX0" fmla="*/ 1489379 w 2940905"/>
                  <a:gd name="connsiteY0" fmla="*/ 239771 h 2763405"/>
                  <a:gd name="connsiteX1" fmla="*/ 99129 w 2940905"/>
                  <a:gd name="connsiteY1" fmla="*/ 2752991 h 2763405"/>
                  <a:gd name="connsiteX2" fmla="*/ 0 w 2940905"/>
                  <a:gd name="connsiteY2" fmla="*/ 2763405 h 2763405"/>
                  <a:gd name="connsiteX3" fmla="*/ 949908 w 2940905"/>
                  <a:gd name="connsiteY3" fmla="*/ 697 h 2763405"/>
                  <a:gd name="connsiteX4" fmla="*/ 1606880 w 2940905"/>
                  <a:gd name="connsiteY4" fmla="*/ 697 h 2763405"/>
                  <a:gd name="connsiteX5" fmla="*/ 2526624 w 2940905"/>
                  <a:gd name="connsiteY5" fmla="*/ 2072728 h 2763405"/>
                  <a:gd name="connsiteX6" fmla="*/ 2940905 w 2940905"/>
                  <a:gd name="connsiteY6" fmla="*/ 2072728 h 2763405"/>
                  <a:gd name="connsiteX7" fmla="*/ 2228302 w 2940905"/>
                  <a:gd name="connsiteY7" fmla="*/ 2763405 h 2763405"/>
                  <a:gd name="connsiteX8" fmla="*/ 1455371 w 2940905"/>
                  <a:gd name="connsiteY8" fmla="*/ 2072728 h 2763405"/>
                  <a:gd name="connsiteX9" fmla="*/ 1869652 w 2940905"/>
                  <a:gd name="connsiteY9" fmla="*/ 2072728 h 2763405"/>
                  <a:gd name="connsiteX10" fmla="*/ 949908 w 2940905"/>
                  <a:gd name="connsiteY10" fmla="*/ 697 h 2763405"/>
                  <a:gd name="connsiteX0" fmla="*/ 2228302 w 2940905"/>
                  <a:gd name="connsiteY0" fmla="*/ 2763405 h 2763405"/>
                  <a:gd name="connsiteX1" fmla="*/ 1455371 w 2940905"/>
                  <a:gd name="connsiteY1" fmla="*/ 2072728 h 2763405"/>
                  <a:gd name="connsiteX2" fmla="*/ 1869652 w 2940905"/>
                  <a:gd name="connsiteY2" fmla="*/ 2072728 h 2763405"/>
                  <a:gd name="connsiteX3" fmla="*/ 949908 w 2940905"/>
                  <a:gd name="connsiteY3" fmla="*/ 697 h 2763405"/>
                  <a:gd name="connsiteX4" fmla="*/ 1606880 w 2940905"/>
                  <a:gd name="connsiteY4" fmla="*/ 697 h 2763405"/>
                  <a:gd name="connsiteX5" fmla="*/ 2526624 w 2940905"/>
                  <a:gd name="connsiteY5" fmla="*/ 2072728 h 2763405"/>
                  <a:gd name="connsiteX6" fmla="*/ 2940905 w 2940905"/>
                  <a:gd name="connsiteY6" fmla="*/ 2072728 h 2763405"/>
                  <a:gd name="connsiteX7" fmla="*/ 2228302 w 2940905"/>
                  <a:gd name="connsiteY7" fmla="*/ 2763405 h 2763405"/>
                  <a:gd name="connsiteX0" fmla="*/ 1278394 w 2940905"/>
                  <a:gd name="connsiteY0" fmla="*/ 171142 h 2763405"/>
                  <a:gd name="connsiteX1" fmla="*/ 23434 w 2940905"/>
                  <a:gd name="connsiteY1" fmla="*/ 2744543 h 2763405"/>
                  <a:gd name="connsiteX2" fmla="*/ 0 w 2940905"/>
                  <a:gd name="connsiteY2" fmla="*/ 2763405 h 2763405"/>
                  <a:gd name="connsiteX3" fmla="*/ 64967 w 2940905"/>
                  <a:gd name="connsiteY3" fmla="*/ 1759250 h 2763405"/>
                  <a:gd name="connsiteX4" fmla="*/ 1278394 w 2940905"/>
                  <a:gd name="connsiteY4" fmla="*/ 171141 h 2763405"/>
                  <a:gd name="connsiteX5" fmla="*/ 1278394 w 2940905"/>
                  <a:gd name="connsiteY5" fmla="*/ 171142 h 2763405"/>
                  <a:gd name="connsiteX0" fmla="*/ 1489379 w 2940905"/>
                  <a:gd name="connsiteY0" fmla="*/ 239771 h 2763405"/>
                  <a:gd name="connsiteX1" fmla="*/ 99129 w 2940905"/>
                  <a:gd name="connsiteY1" fmla="*/ 2752991 h 2763405"/>
                  <a:gd name="connsiteX2" fmla="*/ 121950 w 2940905"/>
                  <a:gd name="connsiteY2" fmla="*/ 2276615 h 2763405"/>
                  <a:gd name="connsiteX3" fmla="*/ 949908 w 2940905"/>
                  <a:gd name="connsiteY3" fmla="*/ 697 h 2763405"/>
                  <a:gd name="connsiteX4" fmla="*/ 1606880 w 2940905"/>
                  <a:gd name="connsiteY4" fmla="*/ 697 h 2763405"/>
                  <a:gd name="connsiteX5" fmla="*/ 2526624 w 2940905"/>
                  <a:gd name="connsiteY5" fmla="*/ 2072728 h 2763405"/>
                  <a:gd name="connsiteX6" fmla="*/ 2940905 w 2940905"/>
                  <a:gd name="connsiteY6" fmla="*/ 2072728 h 2763405"/>
                  <a:gd name="connsiteX7" fmla="*/ 2228302 w 2940905"/>
                  <a:gd name="connsiteY7" fmla="*/ 2763405 h 2763405"/>
                  <a:gd name="connsiteX8" fmla="*/ 1455371 w 2940905"/>
                  <a:gd name="connsiteY8" fmla="*/ 2072728 h 2763405"/>
                  <a:gd name="connsiteX9" fmla="*/ 1869652 w 2940905"/>
                  <a:gd name="connsiteY9" fmla="*/ 2072728 h 2763405"/>
                  <a:gd name="connsiteX10" fmla="*/ 949908 w 2940905"/>
                  <a:gd name="connsiteY10" fmla="*/ 697 h 2763405"/>
                  <a:gd name="connsiteX0" fmla="*/ 2228302 w 2940905"/>
                  <a:gd name="connsiteY0" fmla="*/ 2763405 h 2763405"/>
                  <a:gd name="connsiteX1" fmla="*/ 1455371 w 2940905"/>
                  <a:gd name="connsiteY1" fmla="*/ 2072728 h 2763405"/>
                  <a:gd name="connsiteX2" fmla="*/ 1869652 w 2940905"/>
                  <a:gd name="connsiteY2" fmla="*/ 2072728 h 2763405"/>
                  <a:gd name="connsiteX3" fmla="*/ 949908 w 2940905"/>
                  <a:gd name="connsiteY3" fmla="*/ 697 h 2763405"/>
                  <a:gd name="connsiteX4" fmla="*/ 1606880 w 2940905"/>
                  <a:gd name="connsiteY4" fmla="*/ 697 h 2763405"/>
                  <a:gd name="connsiteX5" fmla="*/ 2526624 w 2940905"/>
                  <a:gd name="connsiteY5" fmla="*/ 2072728 h 2763405"/>
                  <a:gd name="connsiteX6" fmla="*/ 2940905 w 2940905"/>
                  <a:gd name="connsiteY6" fmla="*/ 2072728 h 2763405"/>
                  <a:gd name="connsiteX7" fmla="*/ 2228302 w 2940905"/>
                  <a:gd name="connsiteY7" fmla="*/ 2763405 h 2763405"/>
                  <a:gd name="connsiteX0" fmla="*/ 1174512 w 2940905"/>
                  <a:gd name="connsiteY0" fmla="*/ 132500 h 2763405"/>
                  <a:gd name="connsiteX1" fmla="*/ 23434 w 2940905"/>
                  <a:gd name="connsiteY1" fmla="*/ 2744543 h 2763405"/>
                  <a:gd name="connsiteX2" fmla="*/ 0 w 2940905"/>
                  <a:gd name="connsiteY2" fmla="*/ 2763405 h 2763405"/>
                  <a:gd name="connsiteX3" fmla="*/ 64967 w 2940905"/>
                  <a:gd name="connsiteY3" fmla="*/ 1759250 h 2763405"/>
                  <a:gd name="connsiteX4" fmla="*/ 1278394 w 2940905"/>
                  <a:gd name="connsiteY4" fmla="*/ 171141 h 2763405"/>
                  <a:gd name="connsiteX5" fmla="*/ 1174512 w 2940905"/>
                  <a:gd name="connsiteY5" fmla="*/ 132500 h 2763405"/>
                  <a:gd name="connsiteX0" fmla="*/ 1489379 w 2940905"/>
                  <a:gd name="connsiteY0" fmla="*/ 239771 h 2763405"/>
                  <a:gd name="connsiteX1" fmla="*/ 99129 w 2940905"/>
                  <a:gd name="connsiteY1" fmla="*/ 2752991 h 2763405"/>
                  <a:gd name="connsiteX2" fmla="*/ 121950 w 2940905"/>
                  <a:gd name="connsiteY2" fmla="*/ 2276615 h 2763405"/>
                  <a:gd name="connsiteX3" fmla="*/ 949908 w 2940905"/>
                  <a:gd name="connsiteY3" fmla="*/ 697 h 2763405"/>
                  <a:gd name="connsiteX4" fmla="*/ 1606880 w 2940905"/>
                  <a:gd name="connsiteY4" fmla="*/ 697 h 2763405"/>
                  <a:gd name="connsiteX5" fmla="*/ 2526624 w 2940905"/>
                  <a:gd name="connsiteY5" fmla="*/ 2072728 h 2763405"/>
                  <a:gd name="connsiteX6" fmla="*/ 2940905 w 2940905"/>
                  <a:gd name="connsiteY6" fmla="*/ 2072728 h 2763405"/>
                  <a:gd name="connsiteX7" fmla="*/ 2228302 w 2940905"/>
                  <a:gd name="connsiteY7" fmla="*/ 2763405 h 2763405"/>
                  <a:gd name="connsiteX8" fmla="*/ 1455371 w 2940905"/>
                  <a:gd name="connsiteY8" fmla="*/ 2072728 h 2763405"/>
                  <a:gd name="connsiteX9" fmla="*/ 1869652 w 2940905"/>
                  <a:gd name="connsiteY9" fmla="*/ 2072728 h 2763405"/>
                  <a:gd name="connsiteX10" fmla="*/ 949908 w 2940905"/>
                  <a:gd name="connsiteY10" fmla="*/ 697 h 2763405"/>
                  <a:gd name="connsiteX0" fmla="*/ 2204868 w 2917471"/>
                  <a:gd name="connsiteY0" fmla="*/ 2763405 h 2763405"/>
                  <a:gd name="connsiteX1" fmla="*/ 1431937 w 2917471"/>
                  <a:gd name="connsiteY1" fmla="*/ 2072728 h 2763405"/>
                  <a:gd name="connsiteX2" fmla="*/ 1846218 w 2917471"/>
                  <a:gd name="connsiteY2" fmla="*/ 2072728 h 2763405"/>
                  <a:gd name="connsiteX3" fmla="*/ 926474 w 2917471"/>
                  <a:gd name="connsiteY3" fmla="*/ 697 h 2763405"/>
                  <a:gd name="connsiteX4" fmla="*/ 1583446 w 2917471"/>
                  <a:gd name="connsiteY4" fmla="*/ 697 h 2763405"/>
                  <a:gd name="connsiteX5" fmla="*/ 2503190 w 2917471"/>
                  <a:gd name="connsiteY5" fmla="*/ 2072728 h 2763405"/>
                  <a:gd name="connsiteX6" fmla="*/ 2917471 w 2917471"/>
                  <a:gd name="connsiteY6" fmla="*/ 2072728 h 2763405"/>
                  <a:gd name="connsiteX7" fmla="*/ 2204868 w 2917471"/>
                  <a:gd name="connsiteY7" fmla="*/ 2763405 h 2763405"/>
                  <a:gd name="connsiteX0" fmla="*/ 1151078 w 2917471"/>
                  <a:gd name="connsiteY0" fmla="*/ 132500 h 2763405"/>
                  <a:gd name="connsiteX1" fmla="*/ 0 w 2917471"/>
                  <a:gd name="connsiteY1" fmla="*/ 2744543 h 2763405"/>
                  <a:gd name="connsiteX2" fmla="*/ 24829 w 2917471"/>
                  <a:gd name="connsiteY2" fmla="*/ 2209786 h 2763405"/>
                  <a:gd name="connsiteX3" fmla="*/ 41533 w 2917471"/>
                  <a:gd name="connsiteY3" fmla="*/ 1759250 h 2763405"/>
                  <a:gd name="connsiteX4" fmla="*/ 1254960 w 2917471"/>
                  <a:gd name="connsiteY4" fmla="*/ 171141 h 2763405"/>
                  <a:gd name="connsiteX5" fmla="*/ 1151078 w 2917471"/>
                  <a:gd name="connsiteY5" fmla="*/ 132500 h 2763405"/>
                  <a:gd name="connsiteX0" fmla="*/ 1465945 w 2917471"/>
                  <a:gd name="connsiteY0" fmla="*/ 239771 h 2763405"/>
                  <a:gd name="connsiteX1" fmla="*/ 75695 w 2917471"/>
                  <a:gd name="connsiteY1" fmla="*/ 2752991 h 2763405"/>
                  <a:gd name="connsiteX2" fmla="*/ 98516 w 2917471"/>
                  <a:gd name="connsiteY2" fmla="*/ 2276615 h 2763405"/>
                  <a:gd name="connsiteX3" fmla="*/ 926474 w 2917471"/>
                  <a:gd name="connsiteY3" fmla="*/ 697 h 2763405"/>
                  <a:gd name="connsiteX4" fmla="*/ 1583446 w 2917471"/>
                  <a:gd name="connsiteY4" fmla="*/ 697 h 2763405"/>
                  <a:gd name="connsiteX5" fmla="*/ 2503190 w 2917471"/>
                  <a:gd name="connsiteY5" fmla="*/ 2072728 h 2763405"/>
                  <a:gd name="connsiteX6" fmla="*/ 2917471 w 2917471"/>
                  <a:gd name="connsiteY6" fmla="*/ 2072728 h 2763405"/>
                  <a:gd name="connsiteX7" fmla="*/ 2204868 w 2917471"/>
                  <a:gd name="connsiteY7" fmla="*/ 2763405 h 2763405"/>
                  <a:gd name="connsiteX8" fmla="*/ 1431937 w 2917471"/>
                  <a:gd name="connsiteY8" fmla="*/ 2072728 h 2763405"/>
                  <a:gd name="connsiteX9" fmla="*/ 1846218 w 2917471"/>
                  <a:gd name="connsiteY9" fmla="*/ 2072728 h 2763405"/>
                  <a:gd name="connsiteX10" fmla="*/ 926474 w 2917471"/>
                  <a:gd name="connsiteY10" fmla="*/ 697 h 2763405"/>
                  <a:gd name="connsiteX0" fmla="*/ 2251736 w 2964339"/>
                  <a:gd name="connsiteY0" fmla="*/ 2763405 h 2763405"/>
                  <a:gd name="connsiteX1" fmla="*/ 1478805 w 2964339"/>
                  <a:gd name="connsiteY1" fmla="*/ 2072728 h 2763405"/>
                  <a:gd name="connsiteX2" fmla="*/ 1893086 w 2964339"/>
                  <a:gd name="connsiteY2" fmla="*/ 2072728 h 2763405"/>
                  <a:gd name="connsiteX3" fmla="*/ 973342 w 2964339"/>
                  <a:gd name="connsiteY3" fmla="*/ 697 h 2763405"/>
                  <a:gd name="connsiteX4" fmla="*/ 1630314 w 2964339"/>
                  <a:gd name="connsiteY4" fmla="*/ 697 h 2763405"/>
                  <a:gd name="connsiteX5" fmla="*/ 2550058 w 2964339"/>
                  <a:gd name="connsiteY5" fmla="*/ 2072728 h 2763405"/>
                  <a:gd name="connsiteX6" fmla="*/ 2964339 w 2964339"/>
                  <a:gd name="connsiteY6" fmla="*/ 2072728 h 2763405"/>
                  <a:gd name="connsiteX7" fmla="*/ 2251736 w 2964339"/>
                  <a:gd name="connsiteY7" fmla="*/ 2763405 h 2763405"/>
                  <a:gd name="connsiteX0" fmla="*/ 1197946 w 2964339"/>
                  <a:gd name="connsiteY0" fmla="*/ 132500 h 2763405"/>
                  <a:gd name="connsiteX1" fmla="*/ 46868 w 2964339"/>
                  <a:gd name="connsiteY1" fmla="*/ 2744543 h 2763405"/>
                  <a:gd name="connsiteX2" fmla="*/ 71697 w 2964339"/>
                  <a:gd name="connsiteY2" fmla="*/ 2209786 h 2763405"/>
                  <a:gd name="connsiteX3" fmla="*/ 88401 w 2964339"/>
                  <a:gd name="connsiteY3" fmla="*/ 1759250 h 2763405"/>
                  <a:gd name="connsiteX4" fmla="*/ 1301828 w 2964339"/>
                  <a:gd name="connsiteY4" fmla="*/ 171141 h 2763405"/>
                  <a:gd name="connsiteX5" fmla="*/ 1197946 w 2964339"/>
                  <a:gd name="connsiteY5" fmla="*/ 132500 h 2763405"/>
                  <a:gd name="connsiteX0" fmla="*/ 1512813 w 2964339"/>
                  <a:gd name="connsiteY0" fmla="*/ 239771 h 2763405"/>
                  <a:gd name="connsiteX1" fmla="*/ 54272 w 2964339"/>
                  <a:gd name="connsiteY1" fmla="*/ 2274272 h 2763405"/>
                  <a:gd name="connsiteX2" fmla="*/ 145384 w 2964339"/>
                  <a:gd name="connsiteY2" fmla="*/ 2276615 h 2763405"/>
                  <a:gd name="connsiteX3" fmla="*/ 973342 w 2964339"/>
                  <a:gd name="connsiteY3" fmla="*/ 697 h 2763405"/>
                  <a:gd name="connsiteX4" fmla="*/ 1630314 w 2964339"/>
                  <a:gd name="connsiteY4" fmla="*/ 697 h 2763405"/>
                  <a:gd name="connsiteX5" fmla="*/ 2550058 w 2964339"/>
                  <a:gd name="connsiteY5" fmla="*/ 2072728 h 2763405"/>
                  <a:gd name="connsiteX6" fmla="*/ 2964339 w 2964339"/>
                  <a:gd name="connsiteY6" fmla="*/ 2072728 h 2763405"/>
                  <a:gd name="connsiteX7" fmla="*/ 2251736 w 2964339"/>
                  <a:gd name="connsiteY7" fmla="*/ 2763405 h 2763405"/>
                  <a:gd name="connsiteX8" fmla="*/ 1478805 w 2964339"/>
                  <a:gd name="connsiteY8" fmla="*/ 2072728 h 2763405"/>
                  <a:gd name="connsiteX9" fmla="*/ 1893086 w 2964339"/>
                  <a:gd name="connsiteY9" fmla="*/ 2072728 h 2763405"/>
                  <a:gd name="connsiteX10" fmla="*/ 973342 w 2964339"/>
                  <a:gd name="connsiteY10" fmla="*/ 697 h 2763405"/>
                  <a:gd name="connsiteX0" fmla="*/ 2204868 w 2917471"/>
                  <a:gd name="connsiteY0" fmla="*/ 2763405 h 2763405"/>
                  <a:gd name="connsiteX1" fmla="*/ 1431937 w 2917471"/>
                  <a:gd name="connsiteY1" fmla="*/ 2072728 h 2763405"/>
                  <a:gd name="connsiteX2" fmla="*/ 1846218 w 2917471"/>
                  <a:gd name="connsiteY2" fmla="*/ 2072728 h 2763405"/>
                  <a:gd name="connsiteX3" fmla="*/ 926474 w 2917471"/>
                  <a:gd name="connsiteY3" fmla="*/ 697 h 2763405"/>
                  <a:gd name="connsiteX4" fmla="*/ 1583446 w 2917471"/>
                  <a:gd name="connsiteY4" fmla="*/ 697 h 2763405"/>
                  <a:gd name="connsiteX5" fmla="*/ 2503190 w 2917471"/>
                  <a:gd name="connsiteY5" fmla="*/ 2072728 h 2763405"/>
                  <a:gd name="connsiteX6" fmla="*/ 2917471 w 2917471"/>
                  <a:gd name="connsiteY6" fmla="*/ 2072728 h 2763405"/>
                  <a:gd name="connsiteX7" fmla="*/ 2204868 w 2917471"/>
                  <a:gd name="connsiteY7" fmla="*/ 2763405 h 2763405"/>
                  <a:gd name="connsiteX0" fmla="*/ 1151078 w 2917471"/>
                  <a:gd name="connsiteY0" fmla="*/ 132500 h 2763405"/>
                  <a:gd name="connsiteX1" fmla="*/ 0 w 2917471"/>
                  <a:gd name="connsiteY1" fmla="*/ 2744543 h 2763405"/>
                  <a:gd name="connsiteX2" fmla="*/ 24829 w 2917471"/>
                  <a:gd name="connsiteY2" fmla="*/ 2209786 h 2763405"/>
                  <a:gd name="connsiteX3" fmla="*/ 41533 w 2917471"/>
                  <a:gd name="connsiteY3" fmla="*/ 1759250 h 2763405"/>
                  <a:gd name="connsiteX4" fmla="*/ 1254960 w 2917471"/>
                  <a:gd name="connsiteY4" fmla="*/ 171141 h 2763405"/>
                  <a:gd name="connsiteX5" fmla="*/ 1151078 w 2917471"/>
                  <a:gd name="connsiteY5" fmla="*/ 132500 h 2763405"/>
                  <a:gd name="connsiteX0" fmla="*/ 1465945 w 2917471"/>
                  <a:gd name="connsiteY0" fmla="*/ 239771 h 2763405"/>
                  <a:gd name="connsiteX1" fmla="*/ 59931 w 2917471"/>
                  <a:gd name="connsiteY1" fmla="*/ 2106572 h 2763405"/>
                  <a:gd name="connsiteX2" fmla="*/ 98516 w 2917471"/>
                  <a:gd name="connsiteY2" fmla="*/ 2276615 h 2763405"/>
                  <a:gd name="connsiteX3" fmla="*/ 926474 w 2917471"/>
                  <a:gd name="connsiteY3" fmla="*/ 697 h 2763405"/>
                  <a:gd name="connsiteX4" fmla="*/ 1583446 w 2917471"/>
                  <a:gd name="connsiteY4" fmla="*/ 697 h 2763405"/>
                  <a:gd name="connsiteX5" fmla="*/ 2503190 w 2917471"/>
                  <a:gd name="connsiteY5" fmla="*/ 2072728 h 2763405"/>
                  <a:gd name="connsiteX6" fmla="*/ 2917471 w 2917471"/>
                  <a:gd name="connsiteY6" fmla="*/ 2072728 h 2763405"/>
                  <a:gd name="connsiteX7" fmla="*/ 2204868 w 2917471"/>
                  <a:gd name="connsiteY7" fmla="*/ 2763405 h 2763405"/>
                  <a:gd name="connsiteX8" fmla="*/ 1431937 w 2917471"/>
                  <a:gd name="connsiteY8" fmla="*/ 2072728 h 2763405"/>
                  <a:gd name="connsiteX9" fmla="*/ 1846218 w 2917471"/>
                  <a:gd name="connsiteY9" fmla="*/ 2072728 h 2763405"/>
                  <a:gd name="connsiteX10" fmla="*/ 926474 w 2917471"/>
                  <a:gd name="connsiteY10" fmla="*/ 697 h 2763405"/>
                  <a:gd name="connsiteX0" fmla="*/ 2210626 w 2923229"/>
                  <a:gd name="connsiteY0" fmla="*/ 2763405 h 2763405"/>
                  <a:gd name="connsiteX1" fmla="*/ 1437695 w 2923229"/>
                  <a:gd name="connsiteY1" fmla="*/ 2072728 h 2763405"/>
                  <a:gd name="connsiteX2" fmla="*/ 1851976 w 2923229"/>
                  <a:gd name="connsiteY2" fmla="*/ 2072728 h 2763405"/>
                  <a:gd name="connsiteX3" fmla="*/ 932232 w 2923229"/>
                  <a:gd name="connsiteY3" fmla="*/ 697 h 2763405"/>
                  <a:gd name="connsiteX4" fmla="*/ 1589204 w 2923229"/>
                  <a:gd name="connsiteY4" fmla="*/ 697 h 2763405"/>
                  <a:gd name="connsiteX5" fmla="*/ 2508948 w 2923229"/>
                  <a:gd name="connsiteY5" fmla="*/ 2072728 h 2763405"/>
                  <a:gd name="connsiteX6" fmla="*/ 2923229 w 2923229"/>
                  <a:gd name="connsiteY6" fmla="*/ 2072728 h 2763405"/>
                  <a:gd name="connsiteX7" fmla="*/ 2210626 w 2923229"/>
                  <a:gd name="connsiteY7" fmla="*/ 2763405 h 2763405"/>
                  <a:gd name="connsiteX0" fmla="*/ 1156836 w 2923229"/>
                  <a:gd name="connsiteY0" fmla="*/ 132500 h 2763405"/>
                  <a:gd name="connsiteX1" fmla="*/ 5758 w 2923229"/>
                  <a:gd name="connsiteY1" fmla="*/ 2744543 h 2763405"/>
                  <a:gd name="connsiteX2" fmla="*/ 30587 w 2923229"/>
                  <a:gd name="connsiteY2" fmla="*/ 2209786 h 2763405"/>
                  <a:gd name="connsiteX3" fmla="*/ 47291 w 2923229"/>
                  <a:gd name="connsiteY3" fmla="*/ 1759250 h 2763405"/>
                  <a:gd name="connsiteX4" fmla="*/ 1260718 w 2923229"/>
                  <a:gd name="connsiteY4" fmla="*/ 171141 h 2763405"/>
                  <a:gd name="connsiteX5" fmla="*/ 1156836 w 2923229"/>
                  <a:gd name="connsiteY5" fmla="*/ 132500 h 2763405"/>
                  <a:gd name="connsiteX0" fmla="*/ 1471703 w 2923229"/>
                  <a:gd name="connsiteY0" fmla="*/ 239771 h 2763405"/>
                  <a:gd name="connsiteX1" fmla="*/ 65689 w 2923229"/>
                  <a:gd name="connsiteY1" fmla="*/ 2106572 h 2763405"/>
                  <a:gd name="connsiteX2" fmla="*/ 45058 w 2923229"/>
                  <a:gd name="connsiteY2" fmla="*/ 1958946 h 2763405"/>
                  <a:gd name="connsiteX3" fmla="*/ 932232 w 2923229"/>
                  <a:gd name="connsiteY3" fmla="*/ 697 h 2763405"/>
                  <a:gd name="connsiteX4" fmla="*/ 1589204 w 2923229"/>
                  <a:gd name="connsiteY4" fmla="*/ 697 h 2763405"/>
                  <a:gd name="connsiteX5" fmla="*/ 2508948 w 2923229"/>
                  <a:gd name="connsiteY5" fmla="*/ 2072728 h 2763405"/>
                  <a:gd name="connsiteX6" fmla="*/ 2923229 w 2923229"/>
                  <a:gd name="connsiteY6" fmla="*/ 2072728 h 2763405"/>
                  <a:gd name="connsiteX7" fmla="*/ 2210626 w 2923229"/>
                  <a:gd name="connsiteY7" fmla="*/ 2763405 h 2763405"/>
                  <a:gd name="connsiteX8" fmla="*/ 1437695 w 2923229"/>
                  <a:gd name="connsiteY8" fmla="*/ 2072728 h 2763405"/>
                  <a:gd name="connsiteX9" fmla="*/ 1851976 w 2923229"/>
                  <a:gd name="connsiteY9" fmla="*/ 2072728 h 2763405"/>
                  <a:gd name="connsiteX10" fmla="*/ 932232 w 2923229"/>
                  <a:gd name="connsiteY10" fmla="*/ 697 h 2763405"/>
                  <a:gd name="connsiteX0" fmla="*/ 2210626 w 2923229"/>
                  <a:gd name="connsiteY0" fmla="*/ 2763405 h 2763405"/>
                  <a:gd name="connsiteX1" fmla="*/ 1437695 w 2923229"/>
                  <a:gd name="connsiteY1" fmla="*/ 2072728 h 2763405"/>
                  <a:gd name="connsiteX2" fmla="*/ 1851976 w 2923229"/>
                  <a:gd name="connsiteY2" fmla="*/ 2072728 h 2763405"/>
                  <a:gd name="connsiteX3" fmla="*/ 932232 w 2923229"/>
                  <a:gd name="connsiteY3" fmla="*/ 697 h 2763405"/>
                  <a:gd name="connsiteX4" fmla="*/ 1589204 w 2923229"/>
                  <a:gd name="connsiteY4" fmla="*/ 697 h 2763405"/>
                  <a:gd name="connsiteX5" fmla="*/ 2508948 w 2923229"/>
                  <a:gd name="connsiteY5" fmla="*/ 2072728 h 2763405"/>
                  <a:gd name="connsiteX6" fmla="*/ 2923229 w 2923229"/>
                  <a:gd name="connsiteY6" fmla="*/ 2072728 h 2763405"/>
                  <a:gd name="connsiteX7" fmla="*/ 2210626 w 2923229"/>
                  <a:gd name="connsiteY7" fmla="*/ 2763405 h 2763405"/>
                  <a:gd name="connsiteX0" fmla="*/ 1156836 w 2923229"/>
                  <a:gd name="connsiteY0" fmla="*/ 132500 h 2763405"/>
                  <a:gd name="connsiteX1" fmla="*/ 26042 w 2923229"/>
                  <a:gd name="connsiteY1" fmla="*/ 2239645 h 2763405"/>
                  <a:gd name="connsiteX2" fmla="*/ 30587 w 2923229"/>
                  <a:gd name="connsiteY2" fmla="*/ 2209786 h 2763405"/>
                  <a:gd name="connsiteX3" fmla="*/ 47291 w 2923229"/>
                  <a:gd name="connsiteY3" fmla="*/ 1759250 h 2763405"/>
                  <a:gd name="connsiteX4" fmla="*/ 1260718 w 2923229"/>
                  <a:gd name="connsiteY4" fmla="*/ 171141 h 2763405"/>
                  <a:gd name="connsiteX5" fmla="*/ 1156836 w 2923229"/>
                  <a:gd name="connsiteY5" fmla="*/ 132500 h 2763405"/>
                  <a:gd name="connsiteX0" fmla="*/ 1471703 w 2923229"/>
                  <a:gd name="connsiteY0" fmla="*/ 239771 h 2763405"/>
                  <a:gd name="connsiteX1" fmla="*/ 65689 w 2923229"/>
                  <a:gd name="connsiteY1" fmla="*/ 2106572 h 2763405"/>
                  <a:gd name="connsiteX2" fmla="*/ 45058 w 2923229"/>
                  <a:gd name="connsiteY2" fmla="*/ 1958946 h 2763405"/>
                  <a:gd name="connsiteX3" fmla="*/ 932232 w 2923229"/>
                  <a:gd name="connsiteY3" fmla="*/ 697 h 2763405"/>
                  <a:gd name="connsiteX4" fmla="*/ 1589204 w 2923229"/>
                  <a:gd name="connsiteY4" fmla="*/ 697 h 2763405"/>
                  <a:gd name="connsiteX5" fmla="*/ 2508948 w 2923229"/>
                  <a:gd name="connsiteY5" fmla="*/ 2072728 h 2763405"/>
                  <a:gd name="connsiteX6" fmla="*/ 2923229 w 2923229"/>
                  <a:gd name="connsiteY6" fmla="*/ 2072728 h 2763405"/>
                  <a:gd name="connsiteX7" fmla="*/ 2210626 w 2923229"/>
                  <a:gd name="connsiteY7" fmla="*/ 2763405 h 2763405"/>
                  <a:gd name="connsiteX8" fmla="*/ 1437695 w 2923229"/>
                  <a:gd name="connsiteY8" fmla="*/ 2072728 h 2763405"/>
                  <a:gd name="connsiteX9" fmla="*/ 1851976 w 2923229"/>
                  <a:gd name="connsiteY9" fmla="*/ 2072728 h 2763405"/>
                  <a:gd name="connsiteX10" fmla="*/ 932232 w 2923229"/>
                  <a:gd name="connsiteY10" fmla="*/ 697 h 2763405"/>
                  <a:gd name="connsiteX0" fmla="*/ 2210626 w 2923229"/>
                  <a:gd name="connsiteY0" fmla="*/ 2763405 h 2763405"/>
                  <a:gd name="connsiteX1" fmla="*/ 1437695 w 2923229"/>
                  <a:gd name="connsiteY1" fmla="*/ 2072728 h 2763405"/>
                  <a:gd name="connsiteX2" fmla="*/ 1851976 w 2923229"/>
                  <a:gd name="connsiteY2" fmla="*/ 2072728 h 2763405"/>
                  <a:gd name="connsiteX3" fmla="*/ 932232 w 2923229"/>
                  <a:gd name="connsiteY3" fmla="*/ 697 h 2763405"/>
                  <a:gd name="connsiteX4" fmla="*/ 1589204 w 2923229"/>
                  <a:gd name="connsiteY4" fmla="*/ 697 h 2763405"/>
                  <a:gd name="connsiteX5" fmla="*/ 2508948 w 2923229"/>
                  <a:gd name="connsiteY5" fmla="*/ 2072728 h 2763405"/>
                  <a:gd name="connsiteX6" fmla="*/ 2923229 w 2923229"/>
                  <a:gd name="connsiteY6" fmla="*/ 2072728 h 2763405"/>
                  <a:gd name="connsiteX7" fmla="*/ 2210626 w 2923229"/>
                  <a:gd name="connsiteY7" fmla="*/ 2763405 h 2763405"/>
                  <a:gd name="connsiteX0" fmla="*/ 1156836 w 2923229"/>
                  <a:gd name="connsiteY0" fmla="*/ 132500 h 2763405"/>
                  <a:gd name="connsiteX1" fmla="*/ 26042 w 2923229"/>
                  <a:gd name="connsiteY1" fmla="*/ 2239645 h 2763405"/>
                  <a:gd name="connsiteX2" fmla="*/ 49659 w 2923229"/>
                  <a:gd name="connsiteY2" fmla="*/ 1655165 h 2763405"/>
                  <a:gd name="connsiteX3" fmla="*/ 47291 w 2923229"/>
                  <a:gd name="connsiteY3" fmla="*/ 1759250 h 2763405"/>
                  <a:gd name="connsiteX4" fmla="*/ 1260718 w 2923229"/>
                  <a:gd name="connsiteY4" fmla="*/ 171141 h 2763405"/>
                  <a:gd name="connsiteX5" fmla="*/ 1156836 w 2923229"/>
                  <a:gd name="connsiteY5" fmla="*/ 132500 h 2763405"/>
                  <a:gd name="connsiteX0" fmla="*/ 1471703 w 2923229"/>
                  <a:gd name="connsiteY0" fmla="*/ 239771 h 2763405"/>
                  <a:gd name="connsiteX1" fmla="*/ 65689 w 2923229"/>
                  <a:gd name="connsiteY1" fmla="*/ 2106572 h 2763405"/>
                  <a:gd name="connsiteX2" fmla="*/ 45058 w 2923229"/>
                  <a:gd name="connsiteY2" fmla="*/ 1958946 h 2763405"/>
                  <a:gd name="connsiteX3" fmla="*/ 932232 w 2923229"/>
                  <a:gd name="connsiteY3" fmla="*/ 697 h 2763405"/>
                  <a:gd name="connsiteX4" fmla="*/ 1589204 w 2923229"/>
                  <a:gd name="connsiteY4" fmla="*/ 697 h 2763405"/>
                  <a:gd name="connsiteX5" fmla="*/ 2508948 w 2923229"/>
                  <a:gd name="connsiteY5" fmla="*/ 2072728 h 2763405"/>
                  <a:gd name="connsiteX6" fmla="*/ 2923229 w 2923229"/>
                  <a:gd name="connsiteY6" fmla="*/ 2072728 h 2763405"/>
                  <a:gd name="connsiteX7" fmla="*/ 2210626 w 2923229"/>
                  <a:gd name="connsiteY7" fmla="*/ 2763405 h 2763405"/>
                  <a:gd name="connsiteX8" fmla="*/ 1437695 w 2923229"/>
                  <a:gd name="connsiteY8" fmla="*/ 2072728 h 2763405"/>
                  <a:gd name="connsiteX9" fmla="*/ 1851976 w 2923229"/>
                  <a:gd name="connsiteY9" fmla="*/ 2072728 h 2763405"/>
                  <a:gd name="connsiteX10" fmla="*/ 932232 w 2923229"/>
                  <a:gd name="connsiteY10" fmla="*/ 697 h 2763405"/>
                  <a:gd name="connsiteX0" fmla="*/ 2208495 w 2921098"/>
                  <a:gd name="connsiteY0" fmla="*/ 2763405 h 2763405"/>
                  <a:gd name="connsiteX1" fmla="*/ 1435564 w 2921098"/>
                  <a:gd name="connsiteY1" fmla="*/ 2072728 h 2763405"/>
                  <a:gd name="connsiteX2" fmla="*/ 1849845 w 2921098"/>
                  <a:gd name="connsiteY2" fmla="*/ 2072728 h 2763405"/>
                  <a:gd name="connsiteX3" fmla="*/ 930101 w 2921098"/>
                  <a:gd name="connsiteY3" fmla="*/ 697 h 2763405"/>
                  <a:gd name="connsiteX4" fmla="*/ 1587073 w 2921098"/>
                  <a:gd name="connsiteY4" fmla="*/ 697 h 2763405"/>
                  <a:gd name="connsiteX5" fmla="*/ 2506817 w 2921098"/>
                  <a:gd name="connsiteY5" fmla="*/ 2072728 h 2763405"/>
                  <a:gd name="connsiteX6" fmla="*/ 2921098 w 2921098"/>
                  <a:gd name="connsiteY6" fmla="*/ 2072728 h 2763405"/>
                  <a:gd name="connsiteX7" fmla="*/ 2208495 w 2921098"/>
                  <a:gd name="connsiteY7" fmla="*/ 2763405 h 2763405"/>
                  <a:gd name="connsiteX0" fmla="*/ 1154705 w 2921098"/>
                  <a:gd name="connsiteY0" fmla="*/ 132500 h 2763405"/>
                  <a:gd name="connsiteX1" fmla="*/ 23911 w 2921098"/>
                  <a:gd name="connsiteY1" fmla="*/ 2239645 h 2763405"/>
                  <a:gd name="connsiteX2" fmla="*/ 47528 w 2921098"/>
                  <a:gd name="connsiteY2" fmla="*/ 1655165 h 2763405"/>
                  <a:gd name="connsiteX3" fmla="*/ 45160 w 2921098"/>
                  <a:gd name="connsiteY3" fmla="*/ 1759250 h 2763405"/>
                  <a:gd name="connsiteX4" fmla="*/ 1258587 w 2921098"/>
                  <a:gd name="connsiteY4" fmla="*/ 171141 h 2763405"/>
                  <a:gd name="connsiteX5" fmla="*/ 1154705 w 2921098"/>
                  <a:gd name="connsiteY5" fmla="*/ 132500 h 2763405"/>
                  <a:gd name="connsiteX0" fmla="*/ 1469572 w 2921098"/>
                  <a:gd name="connsiteY0" fmla="*/ 239771 h 2763405"/>
                  <a:gd name="connsiteX1" fmla="*/ 63558 w 2921098"/>
                  <a:gd name="connsiteY1" fmla="*/ 2106572 h 2763405"/>
                  <a:gd name="connsiteX2" fmla="*/ 60618 w 2921098"/>
                  <a:gd name="connsiteY2" fmla="*/ 1699449 h 2763405"/>
                  <a:gd name="connsiteX3" fmla="*/ 930101 w 2921098"/>
                  <a:gd name="connsiteY3" fmla="*/ 697 h 2763405"/>
                  <a:gd name="connsiteX4" fmla="*/ 1587073 w 2921098"/>
                  <a:gd name="connsiteY4" fmla="*/ 697 h 2763405"/>
                  <a:gd name="connsiteX5" fmla="*/ 2506817 w 2921098"/>
                  <a:gd name="connsiteY5" fmla="*/ 2072728 h 2763405"/>
                  <a:gd name="connsiteX6" fmla="*/ 2921098 w 2921098"/>
                  <a:gd name="connsiteY6" fmla="*/ 2072728 h 2763405"/>
                  <a:gd name="connsiteX7" fmla="*/ 2208495 w 2921098"/>
                  <a:gd name="connsiteY7" fmla="*/ 2763405 h 2763405"/>
                  <a:gd name="connsiteX8" fmla="*/ 1435564 w 2921098"/>
                  <a:gd name="connsiteY8" fmla="*/ 2072728 h 2763405"/>
                  <a:gd name="connsiteX9" fmla="*/ 1849845 w 2921098"/>
                  <a:gd name="connsiteY9" fmla="*/ 2072728 h 2763405"/>
                  <a:gd name="connsiteX10" fmla="*/ 930101 w 2921098"/>
                  <a:gd name="connsiteY10" fmla="*/ 697 h 2763405"/>
                  <a:gd name="connsiteX0" fmla="*/ 2208495 w 2921098"/>
                  <a:gd name="connsiteY0" fmla="*/ 2763405 h 2763405"/>
                  <a:gd name="connsiteX1" fmla="*/ 1435564 w 2921098"/>
                  <a:gd name="connsiteY1" fmla="*/ 2072728 h 2763405"/>
                  <a:gd name="connsiteX2" fmla="*/ 1849845 w 2921098"/>
                  <a:gd name="connsiteY2" fmla="*/ 2072728 h 2763405"/>
                  <a:gd name="connsiteX3" fmla="*/ 930101 w 2921098"/>
                  <a:gd name="connsiteY3" fmla="*/ 697 h 2763405"/>
                  <a:gd name="connsiteX4" fmla="*/ 1587073 w 2921098"/>
                  <a:gd name="connsiteY4" fmla="*/ 697 h 2763405"/>
                  <a:gd name="connsiteX5" fmla="*/ 2506817 w 2921098"/>
                  <a:gd name="connsiteY5" fmla="*/ 2072728 h 2763405"/>
                  <a:gd name="connsiteX6" fmla="*/ 2921098 w 2921098"/>
                  <a:gd name="connsiteY6" fmla="*/ 2072728 h 2763405"/>
                  <a:gd name="connsiteX7" fmla="*/ 2208495 w 2921098"/>
                  <a:gd name="connsiteY7" fmla="*/ 2763405 h 2763405"/>
                  <a:gd name="connsiteX0" fmla="*/ 1154705 w 2921098"/>
                  <a:gd name="connsiteY0" fmla="*/ 132500 h 2763405"/>
                  <a:gd name="connsiteX1" fmla="*/ 84886 w 2921098"/>
                  <a:gd name="connsiteY1" fmla="*/ 1996251 h 2763405"/>
                  <a:gd name="connsiteX2" fmla="*/ 47528 w 2921098"/>
                  <a:gd name="connsiteY2" fmla="*/ 1655165 h 2763405"/>
                  <a:gd name="connsiteX3" fmla="*/ 45160 w 2921098"/>
                  <a:gd name="connsiteY3" fmla="*/ 1759250 h 2763405"/>
                  <a:gd name="connsiteX4" fmla="*/ 1258587 w 2921098"/>
                  <a:gd name="connsiteY4" fmla="*/ 171141 h 2763405"/>
                  <a:gd name="connsiteX5" fmla="*/ 1154705 w 2921098"/>
                  <a:gd name="connsiteY5" fmla="*/ 132500 h 2763405"/>
                  <a:gd name="connsiteX0" fmla="*/ 1469572 w 2921098"/>
                  <a:gd name="connsiteY0" fmla="*/ 239771 h 2763405"/>
                  <a:gd name="connsiteX1" fmla="*/ 63558 w 2921098"/>
                  <a:gd name="connsiteY1" fmla="*/ 2106572 h 2763405"/>
                  <a:gd name="connsiteX2" fmla="*/ 60618 w 2921098"/>
                  <a:gd name="connsiteY2" fmla="*/ 1699449 h 2763405"/>
                  <a:gd name="connsiteX3" fmla="*/ 930101 w 2921098"/>
                  <a:gd name="connsiteY3" fmla="*/ 697 h 2763405"/>
                  <a:gd name="connsiteX4" fmla="*/ 1587073 w 2921098"/>
                  <a:gd name="connsiteY4" fmla="*/ 697 h 2763405"/>
                  <a:gd name="connsiteX5" fmla="*/ 2506817 w 2921098"/>
                  <a:gd name="connsiteY5" fmla="*/ 2072728 h 2763405"/>
                  <a:gd name="connsiteX6" fmla="*/ 2921098 w 2921098"/>
                  <a:gd name="connsiteY6" fmla="*/ 2072728 h 2763405"/>
                  <a:gd name="connsiteX7" fmla="*/ 2208495 w 2921098"/>
                  <a:gd name="connsiteY7" fmla="*/ 2763405 h 2763405"/>
                  <a:gd name="connsiteX8" fmla="*/ 1435564 w 2921098"/>
                  <a:gd name="connsiteY8" fmla="*/ 2072728 h 2763405"/>
                  <a:gd name="connsiteX9" fmla="*/ 1849845 w 2921098"/>
                  <a:gd name="connsiteY9" fmla="*/ 2072728 h 2763405"/>
                  <a:gd name="connsiteX10" fmla="*/ 930101 w 2921098"/>
                  <a:gd name="connsiteY10" fmla="*/ 697 h 2763405"/>
                  <a:gd name="connsiteX0" fmla="*/ 2208495 w 2921098"/>
                  <a:gd name="connsiteY0" fmla="*/ 2763405 h 2763405"/>
                  <a:gd name="connsiteX1" fmla="*/ 1435564 w 2921098"/>
                  <a:gd name="connsiteY1" fmla="*/ 2072728 h 2763405"/>
                  <a:gd name="connsiteX2" fmla="*/ 1849845 w 2921098"/>
                  <a:gd name="connsiteY2" fmla="*/ 2072728 h 2763405"/>
                  <a:gd name="connsiteX3" fmla="*/ 930101 w 2921098"/>
                  <a:gd name="connsiteY3" fmla="*/ 697 h 2763405"/>
                  <a:gd name="connsiteX4" fmla="*/ 1587073 w 2921098"/>
                  <a:gd name="connsiteY4" fmla="*/ 697 h 2763405"/>
                  <a:gd name="connsiteX5" fmla="*/ 2506817 w 2921098"/>
                  <a:gd name="connsiteY5" fmla="*/ 2072728 h 2763405"/>
                  <a:gd name="connsiteX6" fmla="*/ 2921098 w 2921098"/>
                  <a:gd name="connsiteY6" fmla="*/ 2072728 h 2763405"/>
                  <a:gd name="connsiteX7" fmla="*/ 2208495 w 2921098"/>
                  <a:gd name="connsiteY7" fmla="*/ 2763405 h 2763405"/>
                  <a:gd name="connsiteX0" fmla="*/ 1319979 w 2921098"/>
                  <a:gd name="connsiteY0" fmla="*/ 85577 h 2763405"/>
                  <a:gd name="connsiteX1" fmla="*/ 84886 w 2921098"/>
                  <a:gd name="connsiteY1" fmla="*/ 1996251 h 2763405"/>
                  <a:gd name="connsiteX2" fmla="*/ 47528 w 2921098"/>
                  <a:gd name="connsiteY2" fmla="*/ 1655165 h 2763405"/>
                  <a:gd name="connsiteX3" fmla="*/ 45160 w 2921098"/>
                  <a:gd name="connsiteY3" fmla="*/ 1759250 h 2763405"/>
                  <a:gd name="connsiteX4" fmla="*/ 1258587 w 2921098"/>
                  <a:gd name="connsiteY4" fmla="*/ 171141 h 2763405"/>
                  <a:gd name="connsiteX5" fmla="*/ 1319979 w 2921098"/>
                  <a:gd name="connsiteY5" fmla="*/ 85577 h 2763405"/>
                  <a:gd name="connsiteX0" fmla="*/ 1469572 w 2921098"/>
                  <a:gd name="connsiteY0" fmla="*/ 239771 h 2763405"/>
                  <a:gd name="connsiteX1" fmla="*/ 63558 w 2921098"/>
                  <a:gd name="connsiteY1" fmla="*/ 2106572 h 2763405"/>
                  <a:gd name="connsiteX2" fmla="*/ 60618 w 2921098"/>
                  <a:gd name="connsiteY2" fmla="*/ 1699449 h 2763405"/>
                  <a:gd name="connsiteX3" fmla="*/ 930101 w 2921098"/>
                  <a:gd name="connsiteY3" fmla="*/ 697 h 2763405"/>
                  <a:gd name="connsiteX4" fmla="*/ 1587073 w 2921098"/>
                  <a:gd name="connsiteY4" fmla="*/ 697 h 2763405"/>
                  <a:gd name="connsiteX5" fmla="*/ 2506817 w 2921098"/>
                  <a:gd name="connsiteY5" fmla="*/ 2072728 h 2763405"/>
                  <a:gd name="connsiteX6" fmla="*/ 2921098 w 2921098"/>
                  <a:gd name="connsiteY6" fmla="*/ 2072728 h 2763405"/>
                  <a:gd name="connsiteX7" fmla="*/ 2208495 w 2921098"/>
                  <a:gd name="connsiteY7" fmla="*/ 2763405 h 2763405"/>
                  <a:gd name="connsiteX8" fmla="*/ 1435564 w 2921098"/>
                  <a:gd name="connsiteY8" fmla="*/ 2072728 h 2763405"/>
                  <a:gd name="connsiteX9" fmla="*/ 1849845 w 2921098"/>
                  <a:gd name="connsiteY9" fmla="*/ 2072728 h 2763405"/>
                  <a:gd name="connsiteX10" fmla="*/ 930101 w 2921098"/>
                  <a:gd name="connsiteY10" fmla="*/ 697 h 2763405"/>
                  <a:gd name="connsiteX0" fmla="*/ 2208495 w 2921098"/>
                  <a:gd name="connsiteY0" fmla="*/ 2763405 h 2763405"/>
                  <a:gd name="connsiteX1" fmla="*/ 1435564 w 2921098"/>
                  <a:gd name="connsiteY1" fmla="*/ 2072728 h 2763405"/>
                  <a:gd name="connsiteX2" fmla="*/ 1849845 w 2921098"/>
                  <a:gd name="connsiteY2" fmla="*/ 2072728 h 2763405"/>
                  <a:gd name="connsiteX3" fmla="*/ 930101 w 2921098"/>
                  <a:gd name="connsiteY3" fmla="*/ 697 h 2763405"/>
                  <a:gd name="connsiteX4" fmla="*/ 1587073 w 2921098"/>
                  <a:gd name="connsiteY4" fmla="*/ 697 h 2763405"/>
                  <a:gd name="connsiteX5" fmla="*/ 2506817 w 2921098"/>
                  <a:gd name="connsiteY5" fmla="*/ 2072728 h 2763405"/>
                  <a:gd name="connsiteX6" fmla="*/ 2921098 w 2921098"/>
                  <a:gd name="connsiteY6" fmla="*/ 2072728 h 2763405"/>
                  <a:gd name="connsiteX7" fmla="*/ 2208495 w 2921098"/>
                  <a:gd name="connsiteY7" fmla="*/ 2763405 h 2763405"/>
                  <a:gd name="connsiteX0" fmla="*/ 1319979 w 2921098"/>
                  <a:gd name="connsiteY0" fmla="*/ 85577 h 2763405"/>
                  <a:gd name="connsiteX1" fmla="*/ 84886 w 2921098"/>
                  <a:gd name="connsiteY1" fmla="*/ 1996251 h 2763405"/>
                  <a:gd name="connsiteX2" fmla="*/ 47528 w 2921098"/>
                  <a:gd name="connsiteY2" fmla="*/ 1655165 h 2763405"/>
                  <a:gd name="connsiteX3" fmla="*/ 45160 w 2921098"/>
                  <a:gd name="connsiteY3" fmla="*/ 1759250 h 2763405"/>
                  <a:gd name="connsiteX4" fmla="*/ 1258587 w 2921098"/>
                  <a:gd name="connsiteY4" fmla="*/ 171141 h 2763405"/>
                  <a:gd name="connsiteX5" fmla="*/ 1319979 w 2921098"/>
                  <a:gd name="connsiteY5" fmla="*/ 85577 h 2763405"/>
                  <a:gd name="connsiteX0" fmla="*/ 1469572 w 2921098"/>
                  <a:gd name="connsiteY0" fmla="*/ 239771 h 2763405"/>
                  <a:gd name="connsiteX1" fmla="*/ 63558 w 2921098"/>
                  <a:gd name="connsiteY1" fmla="*/ 2106572 h 2763405"/>
                  <a:gd name="connsiteX2" fmla="*/ 60618 w 2921098"/>
                  <a:gd name="connsiteY2" fmla="*/ 1699449 h 2763405"/>
                  <a:gd name="connsiteX3" fmla="*/ 930101 w 2921098"/>
                  <a:gd name="connsiteY3" fmla="*/ 697 h 2763405"/>
                  <a:gd name="connsiteX4" fmla="*/ 1587073 w 2921098"/>
                  <a:gd name="connsiteY4" fmla="*/ 697 h 2763405"/>
                  <a:gd name="connsiteX5" fmla="*/ 2506817 w 2921098"/>
                  <a:gd name="connsiteY5" fmla="*/ 2072728 h 2763405"/>
                  <a:gd name="connsiteX6" fmla="*/ 2921098 w 2921098"/>
                  <a:gd name="connsiteY6" fmla="*/ 2072728 h 2763405"/>
                  <a:gd name="connsiteX7" fmla="*/ 2208495 w 2921098"/>
                  <a:gd name="connsiteY7" fmla="*/ 2763405 h 2763405"/>
                  <a:gd name="connsiteX8" fmla="*/ 1435564 w 2921098"/>
                  <a:gd name="connsiteY8" fmla="*/ 2072728 h 2763405"/>
                  <a:gd name="connsiteX9" fmla="*/ 1849845 w 2921098"/>
                  <a:gd name="connsiteY9" fmla="*/ 2072728 h 2763405"/>
                  <a:gd name="connsiteX10" fmla="*/ 930101 w 2921098"/>
                  <a:gd name="connsiteY10" fmla="*/ 697 h 2763405"/>
                  <a:gd name="connsiteX0" fmla="*/ 2181823 w 2894426"/>
                  <a:gd name="connsiteY0" fmla="*/ 2763405 h 2763405"/>
                  <a:gd name="connsiteX1" fmla="*/ 1408892 w 2894426"/>
                  <a:gd name="connsiteY1" fmla="*/ 2072728 h 2763405"/>
                  <a:gd name="connsiteX2" fmla="*/ 1823173 w 2894426"/>
                  <a:gd name="connsiteY2" fmla="*/ 2072728 h 2763405"/>
                  <a:gd name="connsiteX3" fmla="*/ 903429 w 2894426"/>
                  <a:gd name="connsiteY3" fmla="*/ 697 h 2763405"/>
                  <a:gd name="connsiteX4" fmla="*/ 1560401 w 2894426"/>
                  <a:gd name="connsiteY4" fmla="*/ 697 h 2763405"/>
                  <a:gd name="connsiteX5" fmla="*/ 2480145 w 2894426"/>
                  <a:gd name="connsiteY5" fmla="*/ 2072728 h 2763405"/>
                  <a:gd name="connsiteX6" fmla="*/ 2894426 w 2894426"/>
                  <a:gd name="connsiteY6" fmla="*/ 2072728 h 2763405"/>
                  <a:gd name="connsiteX7" fmla="*/ 2181823 w 2894426"/>
                  <a:gd name="connsiteY7" fmla="*/ 2763405 h 2763405"/>
                  <a:gd name="connsiteX0" fmla="*/ 1293307 w 2894426"/>
                  <a:gd name="connsiteY0" fmla="*/ 85577 h 2763405"/>
                  <a:gd name="connsiteX1" fmla="*/ 58214 w 2894426"/>
                  <a:gd name="connsiteY1" fmla="*/ 1996251 h 2763405"/>
                  <a:gd name="connsiteX2" fmla="*/ 20856 w 2894426"/>
                  <a:gd name="connsiteY2" fmla="*/ 1655165 h 2763405"/>
                  <a:gd name="connsiteX3" fmla="*/ 18488 w 2894426"/>
                  <a:gd name="connsiteY3" fmla="*/ 1759250 h 2763405"/>
                  <a:gd name="connsiteX4" fmla="*/ 1231915 w 2894426"/>
                  <a:gd name="connsiteY4" fmla="*/ 171141 h 2763405"/>
                  <a:gd name="connsiteX5" fmla="*/ 1293307 w 2894426"/>
                  <a:gd name="connsiteY5" fmla="*/ 85577 h 2763405"/>
                  <a:gd name="connsiteX0" fmla="*/ 1442900 w 2894426"/>
                  <a:gd name="connsiteY0" fmla="*/ 239771 h 2763405"/>
                  <a:gd name="connsiteX1" fmla="*/ 81342 w 2894426"/>
                  <a:gd name="connsiteY1" fmla="*/ 1748630 h 2763405"/>
                  <a:gd name="connsiteX2" fmla="*/ 33946 w 2894426"/>
                  <a:gd name="connsiteY2" fmla="*/ 1699449 h 2763405"/>
                  <a:gd name="connsiteX3" fmla="*/ 903429 w 2894426"/>
                  <a:gd name="connsiteY3" fmla="*/ 697 h 2763405"/>
                  <a:gd name="connsiteX4" fmla="*/ 1560401 w 2894426"/>
                  <a:gd name="connsiteY4" fmla="*/ 697 h 2763405"/>
                  <a:gd name="connsiteX5" fmla="*/ 2480145 w 2894426"/>
                  <a:gd name="connsiteY5" fmla="*/ 2072728 h 2763405"/>
                  <a:gd name="connsiteX6" fmla="*/ 2894426 w 2894426"/>
                  <a:gd name="connsiteY6" fmla="*/ 2072728 h 2763405"/>
                  <a:gd name="connsiteX7" fmla="*/ 2181823 w 2894426"/>
                  <a:gd name="connsiteY7" fmla="*/ 2763405 h 2763405"/>
                  <a:gd name="connsiteX8" fmla="*/ 1408892 w 2894426"/>
                  <a:gd name="connsiteY8" fmla="*/ 2072728 h 2763405"/>
                  <a:gd name="connsiteX9" fmla="*/ 1823173 w 2894426"/>
                  <a:gd name="connsiteY9" fmla="*/ 2072728 h 2763405"/>
                  <a:gd name="connsiteX10" fmla="*/ 903429 w 2894426"/>
                  <a:gd name="connsiteY10" fmla="*/ 697 h 2763405"/>
                  <a:gd name="connsiteX0" fmla="*/ 2181823 w 2894426"/>
                  <a:gd name="connsiteY0" fmla="*/ 2763405 h 2763405"/>
                  <a:gd name="connsiteX1" fmla="*/ 1408892 w 2894426"/>
                  <a:gd name="connsiteY1" fmla="*/ 2072728 h 2763405"/>
                  <a:gd name="connsiteX2" fmla="*/ 1823173 w 2894426"/>
                  <a:gd name="connsiteY2" fmla="*/ 2072728 h 2763405"/>
                  <a:gd name="connsiteX3" fmla="*/ 903429 w 2894426"/>
                  <a:gd name="connsiteY3" fmla="*/ 697 h 2763405"/>
                  <a:gd name="connsiteX4" fmla="*/ 1560401 w 2894426"/>
                  <a:gd name="connsiteY4" fmla="*/ 697 h 2763405"/>
                  <a:gd name="connsiteX5" fmla="*/ 2480145 w 2894426"/>
                  <a:gd name="connsiteY5" fmla="*/ 2072728 h 2763405"/>
                  <a:gd name="connsiteX6" fmla="*/ 2894426 w 2894426"/>
                  <a:gd name="connsiteY6" fmla="*/ 2072728 h 2763405"/>
                  <a:gd name="connsiteX7" fmla="*/ 2181823 w 2894426"/>
                  <a:gd name="connsiteY7" fmla="*/ 2763405 h 2763405"/>
                  <a:gd name="connsiteX0" fmla="*/ 1293307 w 2894426"/>
                  <a:gd name="connsiteY0" fmla="*/ 85577 h 2763405"/>
                  <a:gd name="connsiteX1" fmla="*/ 58214 w 2894426"/>
                  <a:gd name="connsiteY1" fmla="*/ 1996251 h 2763405"/>
                  <a:gd name="connsiteX2" fmla="*/ 20856 w 2894426"/>
                  <a:gd name="connsiteY2" fmla="*/ 1655165 h 2763405"/>
                  <a:gd name="connsiteX3" fmla="*/ 18488 w 2894426"/>
                  <a:gd name="connsiteY3" fmla="*/ 1759250 h 2763405"/>
                  <a:gd name="connsiteX4" fmla="*/ 1231915 w 2894426"/>
                  <a:gd name="connsiteY4" fmla="*/ 171141 h 2763405"/>
                  <a:gd name="connsiteX5" fmla="*/ 1293307 w 2894426"/>
                  <a:gd name="connsiteY5" fmla="*/ 85577 h 2763405"/>
                  <a:gd name="connsiteX0" fmla="*/ 1442900 w 2894426"/>
                  <a:gd name="connsiteY0" fmla="*/ 239771 h 2763405"/>
                  <a:gd name="connsiteX1" fmla="*/ 81342 w 2894426"/>
                  <a:gd name="connsiteY1" fmla="*/ 1748630 h 2763405"/>
                  <a:gd name="connsiteX2" fmla="*/ 63138 w 2894426"/>
                  <a:gd name="connsiteY2" fmla="*/ 1700453 h 2763405"/>
                  <a:gd name="connsiteX3" fmla="*/ 903429 w 2894426"/>
                  <a:gd name="connsiteY3" fmla="*/ 697 h 2763405"/>
                  <a:gd name="connsiteX4" fmla="*/ 1560401 w 2894426"/>
                  <a:gd name="connsiteY4" fmla="*/ 697 h 2763405"/>
                  <a:gd name="connsiteX5" fmla="*/ 2480145 w 2894426"/>
                  <a:gd name="connsiteY5" fmla="*/ 2072728 h 2763405"/>
                  <a:gd name="connsiteX6" fmla="*/ 2894426 w 2894426"/>
                  <a:gd name="connsiteY6" fmla="*/ 2072728 h 2763405"/>
                  <a:gd name="connsiteX7" fmla="*/ 2181823 w 2894426"/>
                  <a:gd name="connsiteY7" fmla="*/ 2763405 h 2763405"/>
                  <a:gd name="connsiteX8" fmla="*/ 1408892 w 2894426"/>
                  <a:gd name="connsiteY8" fmla="*/ 2072728 h 2763405"/>
                  <a:gd name="connsiteX9" fmla="*/ 1823173 w 2894426"/>
                  <a:gd name="connsiteY9" fmla="*/ 2072728 h 2763405"/>
                  <a:gd name="connsiteX10" fmla="*/ 903429 w 2894426"/>
                  <a:gd name="connsiteY10" fmla="*/ 697 h 2763405"/>
                  <a:gd name="connsiteX0" fmla="*/ 2181823 w 2894426"/>
                  <a:gd name="connsiteY0" fmla="*/ 2763405 h 2763405"/>
                  <a:gd name="connsiteX1" fmla="*/ 1408892 w 2894426"/>
                  <a:gd name="connsiteY1" fmla="*/ 2072728 h 2763405"/>
                  <a:gd name="connsiteX2" fmla="*/ 1823173 w 2894426"/>
                  <a:gd name="connsiteY2" fmla="*/ 2072728 h 2763405"/>
                  <a:gd name="connsiteX3" fmla="*/ 903429 w 2894426"/>
                  <a:gd name="connsiteY3" fmla="*/ 697 h 2763405"/>
                  <a:gd name="connsiteX4" fmla="*/ 1560401 w 2894426"/>
                  <a:gd name="connsiteY4" fmla="*/ 697 h 2763405"/>
                  <a:gd name="connsiteX5" fmla="*/ 2480145 w 2894426"/>
                  <a:gd name="connsiteY5" fmla="*/ 2072728 h 2763405"/>
                  <a:gd name="connsiteX6" fmla="*/ 2894426 w 2894426"/>
                  <a:gd name="connsiteY6" fmla="*/ 2072728 h 2763405"/>
                  <a:gd name="connsiteX7" fmla="*/ 2181823 w 2894426"/>
                  <a:gd name="connsiteY7" fmla="*/ 2763405 h 2763405"/>
                  <a:gd name="connsiteX0" fmla="*/ 1293307 w 2894426"/>
                  <a:gd name="connsiteY0" fmla="*/ 85577 h 2763405"/>
                  <a:gd name="connsiteX1" fmla="*/ 58214 w 2894426"/>
                  <a:gd name="connsiteY1" fmla="*/ 1996251 h 2763405"/>
                  <a:gd name="connsiteX2" fmla="*/ 20856 w 2894426"/>
                  <a:gd name="connsiteY2" fmla="*/ 1655165 h 2763405"/>
                  <a:gd name="connsiteX3" fmla="*/ 18488 w 2894426"/>
                  <a:gd name="connsiteY3" fmla="*/ 1759250 h 2763405"/>
                  <a:gd name="connsiteX4" fmla="*/ 1231915 w 2894426"/>
                  <a:gd name="connsiteY4" fmla="*/ 171141 h 2763405"/>
                  <a:gd name="connsiteX5" fmla="*/ 1293307 w 2894426"/>
                  <a:gd name="connsiteY5" fmla="*/ 85577 h 2763405"/>
                  <a:gd name="connsiteX0" fmla="*/ 1442900 w 2894426"/>
                  <a:gd name="connsiteY0" fmla="*/ 239771 h 2763405"/>
                  <a:gd name="connsiteX1" fmla="*/ 81342 w 2894426"/>
                  <a:gd name="connsiteY1" fmla="*/ 1748630 h 2763405"/>
                  <a:gd name="connsiteX2" fmla="*/ 63138 w 2894426"/>
                  <a:gd name="connsiteY2" fmla="*/ 1700453 h 2763405"/>
                  <a:gd name="connsiteX3" fmla="*/ 903429 w 2894426"/>
                  <a:gd name="connsiteY3" fmla="*/ 697 h 2763405"/>
                  <a:gd name="connsiteX4" fmla="*/ 1509295 w 2894426"/>
                  <a:gd name="connsiteY4" fmla="*/ 297036 h 2763405"/>
                  <a:gd name="connsiteX5" fmla="*/ 2480145 w 2894426"/>
                  <a:gd name="connsiteY5" fmla="*/ 2072728 h 2763405"/>
                  <a:gd name="connsiteX6" fmla="*/ 2894426 w 2894426"/>
                  <a:gd name="connsiteY6" fmla="*/ 2072728 h 2763405"/>
                  <a:gd name="connsiteX7" fmla="*/ 2181823 w 2894426"/>
                  <a:gd name="connsiteY7" fmla="*/ 2763405 h 2763405"/>
                  <a:gd name="connsiteX8" fmla="*/ 1408892 w 2894426"/>
                  <a:gd name="connsiteY8" fmla="*/ 2072728 h 2763405"/>
                  <a:gd name="connsiteX9" fmla="*/ 1823173 w 2894426"/>
                  <a:gd name="connsiteY9" fmla="*/ 2072728 h 2763405"/>
                  <a:gd name="connsiteX10" fmla="*/ 903429 w 2894426"/>
                  <a:gd name="connsiteY10" fmla="*/ 697 h 2763405"/>
                  <a:gd name="connsiteX0" fmla="*/ 2181823 w 2894426"/>
                  <a:gd name="connsiteY0" fmla="*/ 2763405 h 2763405"/>
                  <a:gd name="connsiteX1" fmla="*/ 1408892 w 2894426"/>
                  <a:gd name="connsiteY1" fmla="*/ 2072728 h 2763405"/>
                  <a:gd name="connsiteX2" fmla="*/ 1823173 w 2894426"/>
                  <a:gd name="connsiteY2" fmla="*/ 2072728 h 2763405"/>
                  <a:gd name="connsiteX3" fmla="*/ 903429 w 2894426"/>
                  <a:gd name="connsiteY3" fmla="*/ 697 h 2763405"/>
                  <a:gd name="connsiteX4" fmla="*/ 1560401 w 2894426"/>
                  <a:gd name="connsiteY4" fmla="*/ 697 h 2763405"/>
                  <a:gd name="connsiteX5" fmla="*/ 2480145 w 2894426"/>
                  <a:gd name="connsiteY5" fmla="*/ 2072728 h 2763405"/>
                  <a:gd name="connsiteX6" fmla="*/ 2894426 w 2894426"/>
                  <a:gd name="connsiteY6" fmla="*/ 2072728 h 2763405"/>
                  <a:gd name="connsiteX7" fmla="*/ 2181823 w 2894426"/>
                  <a:gd name="connsiteY7" fmla="*/ 2763405 h 2763405"/>
                  <a:gd name="connsiteX0" fmla="*/ 1297201 w 2894426"/>
                  <a:gd name="connsiteY0" fmla="*/ 231288 h 2763405"/>
                  <a:gd name="connsiteX1" fmla="*/ 58214 w 2894426"/>
                  <a:gd name="connsiteY1" fmla="*/ 1996251 h 2763405"/>
                  <a:gd name="connsiteX2" fmla="*/ 20856 w 2894426"/>
                  <a:gd name="connsiteY2" fmla="*/ 1655165 h 2763405"/>
                  <a:gd name="connsiteX3" fmla="*/ 18488 w 2894426"/>
                  <a:gd name="connsiteY3" fmla="*/ 1759250 h 2763405"/>
                  <a:gd name="connsiteX4" fmla="*/ 1231915 w 2894426"/>
                  <a:gd name="connsiteY4" fmla="*/ 171141 h 2763405"/>
                  <a:gd name="connsiteX5" fmla="*/ 1297201 w 2894426"/>
                  <a:gd name="connsiteY5" fmla="*/ 231288 h 2763405"/>
                  <a:gd name="connsiteX0" fmla="*/ 1442900 w 2894426"/>
                  <a:gd name="connsiteY0" fmla="*/ 239771 h 2763405"/>
                  <a:gd name="connsiteX1" fmla="*/ 81342 w 2894426"/>
                  <a:gd name="connsiteY1" fmla="*/ 1748630 h 2763405"/>
                  <a:gd name="connsiteX2" fmla="*/ 63138 w 2894426"/>
                  <a:gd name="connsiteY2" fmla="*/ 1700453 h 2763405"/>
                  <a:gd name="connsiteX3" fmla="*/ 903429 w 2894426"/>
                  <a:gd name="connsiteY3" fmla="*/ 697 h 2763405"/>
                  <a:gd name="connsiteX4" fmla="*/ 1509295 w 2894426"/>
                  <a:gd name="connsiteY4" fmla="*/ 297036 h 2763405"/>
                  <a:gd name="connsiteX5" fmla="*/ 2480145 w 2894426"/>
                  <a:gd name="connsiteY5" fmla="*/ 2072728 h 2763405"/>
                  <a:gd name="connsiteX6" fmla="*/ 2894426 w 2894426"/>
                  <a:gd name="connsiteY6" fmla="*/ 2072728 h 2763405"/>
                  <a:gd name="connsiteX7" fmla="*/ 2181823 w 2894426"/>
                  <a:gd name="connsiteY7" fmla="*/ 2763405 h 2763405"/>
                  <a:gd name="connsiteX8" fmla="*/ 1408892 w 2894426"/>
                  <a:gd name="connsiteY8" fmla="*/ 2072728 h 2763405"/>
                  <a:gd name="connsiteX9" fmla="*/ 1823173 w 2894426"/>
                  <a:gd name="connsiteY9" fmla="*/ 2072728 h 2763405"/>
                  <a:gd name="connsiteX10" fmla="*/ 903429 w 2894426"/>
                  <a:gd name="connsiteY10" fmla="*/ 697 h 2763405"/>
                  <a:gd name="connsiteX0" fmla="*/ 2181823 w 2894426"/>
                  <a:gd name="connsiteY0" fmla="*/ 2763405 h 2763405"/>
                  <a:gd name="connsiteX1" fmla="*/ 1408892 w 2894426"/>
                  <a:gd name="connsiteY1" fmla="*/ 2072728 h 2763405"/>
                  <a:gd name="connsiteX2" fmla="*/ 1823173 w 2894426"/>
                  <a:gd name="connsiteY2" fmla="*/ 2072728 h 2763405"/>
                  <a:gd name="connsiteX3" fmla="*/ 903429 w 2894426"/>
                  <a:gd name="connsiteY3" fmla="*/ 697 h 2763405"/>
                  <a:gd name="connsiteX4" fmla="*/ 1560401 w 2894426"/>
                  <a:gd name="connsiteY4" fmla="*/ 697 h 2763405"/>
                  <a:gd name="connsiteX5" fmla="*/ 2480145 w 2894426"/>
                  <a:gd name="connsiteY5" fmla="*/ 2072728 h 2763405"/>
                  <a:gd name="connsiteX6" fmla="*/ 2894426 w 2894426"/>
                  <a:gd name="connsiteY6" fmla="*/ 2072728 h 2763405"/>
                  <a:gd name="connsiteX7" fmla="*/ 2181823 w 2894426"/>
                  <a:gd name="connsiteY7" fmla="*/ 2763405 h 2763405"/>
                  <a:gd name="connsiteX0" fmla="*/ 1297201 w 2894426"/>
                  <a:gd name="connsiteY0" fmla="*/ 231288 h 2763405"/>
                  <a:gd name="connsiteX1" fmla="*/ 58214 w 2894426"/>
                  <a:gd name="connsiteY1" fmla="*/ 1996251 h 2763405"/>
                  <a:gd name="connsiteX2" fmla="*/ 20856 w 2894426"/>
                  <a:gd name="connsiteY2" fmla="*/ 1655165 h 2763405"/>
                  <a:gd name="connsiteX3" fmla="*/ 18488 w 2894426"/>
                  <a:gd name="connsiteY3" fmla="*/ 1759250 h 2763405"/>
                  <a:gd name="connsiteX4" fmla="*/ 1231915 w 2894426"/>
                  <a:gd name="connsiteY4" fmla="*/ 171141 h 2763405"/>
                  <a:gd name="connsiteX5" fmla="*/ 1297201 w 2894426"/>
                  <a:gd name="connsiteY5" fmla="*/ 231288 h 2763405"/>
                  <a:gd name="connsiteX0" fmla="*/ 1442900 w 2894426"/>
                  <a:gd name="connsiteY0" fmla="*/ 239771 h 2763405"/>
                  <a:gd name="connsiteX1" fmla="*/ 81342 w 2894426"/>
                  <a:gd name="connsiteY1" fmla="*/ 1748630 h 2763405"/>
                  <a:gd name="connsiteX2" fmla="*/ 63138 w 2894426"/>
                  <a:gd name="connsiteY2" fmla="*/ 1700453 h 2763405"/>
                  <a:gd name="connsiteX3" fmla="*/ 903429 w 2894426"/>
                  <a:gd name="connsiteY3" fmla="*/ 697 h 2763405"/>
                  <a:gd name="connsiteX4" fmla="*/ 1509295 w 2894426"/>
                  <a:gd name="connsiteY4" fmla="*/ 297036 h 2763405"/>
                  <a:gd name="connsiteX5" fmla="*/ 2480145 w 2894426"/>
                  <a:gd name="connsiteY5" fmla="*/ 2072728 h 2763405"/>
                  <a:gd name="connsiteX6" fmla="*/ 2894426 w 2894426"/>
                  <a:gd name="connsiteY6" fmla="*/ 2072728 h 2763405"/>
                  <a:gd name="connsiteX7" fmla="*/ 2181823 w 2894426"/>
                  <a:gd name="connsiteY7" fmla="*/ 2763405 h 2763405"/>
                  <a:gd name="connsiteX8" fmla="*/ 1408892 w 2894426"/>
                  <a:gd name="connsiteY8" fmla="*/ 2072728 h 2763405"/>
                  <a:gd name="connsiteX9" fmla="*/ 1823173 w 2894426"/>
                  <a:gd name="connsiteY9" fmla="*/ 2072728 h 2763405"/>
                  <a:gd name="connsiteX10" fmla="*/ 903429 w 2894426"/>
                  <a:gd name="connsiteY10" fmla="*/ 697 h 2763405"/>
                  <a:gd name="connsiteX0" fmla="*/ 2181823 w 2894426"/>
                  <a:gd name="connsiteY0" fmla="*/ 2763405 h 2763405"/>
                  <a:gd name="connsiteX1" fmla="*/ 1408892 w 2894426"/>
                  <a:gd name="connsiteY1" fmla="*/ 2072728 h 2763405"/>
                  <a:gd name="connsiteX2" fmla="*/ 1823173 w 2894426"/>
                  <a:gd name="connsiteY2" fmla="*/ 2072728 h 2763405"/>
                  <a:gd name="connsiteX3" fmla="*/ 903429 w 2894426"/>
                  <a:gd name="connsiteY3" fmla="*/ 697 h 2763405"/>
                  <a:gd name="connsiteX4" fmla="*/ 1560401 w 2894426"/>
                  <a:gd name="connsiteY4" fmla="*/ 697 h 2763405"/>
                  <a:gd name="connsiteX5" fmla="*/ 2480145 w 2894426"/>
                  <a:gd name="connsiteY5" fmla="*/ 2072728 h 2763405"/>
                  <a:gd name="connsiteX6" fmla="*/ 2894426 w 2894426"/>
                  <a:gd name="connsiteY6" fmla="*/ 2072728 h 2763405"/>
                  <a:gd name="connsiteX7" fmla="*/ 2181823 w 2894426"/>
                  <a:gd name="connsiteY7" fmla="*/ 2763405 h 2763405"/>
                  <a:gd name="connsiteX0" fmla="*/ 1297201 w 2894426"/>
                  <a:gd name="connsiteY0" fmla="*/ 231288 h 2763405"/>
                  <a:gd name="connsiteX1" fmla="*/ 58214 w 2894426"/>
                  <a:gd name="connsiteY1" fmla="*/ 1996251 h 2763405"/>
                  <a:gd name="connsiteX2" fmla="*/ 20856 w 2894426"/>
                  <a:gd name="connsiteY2" fmla="*/ 1655165 h 2763405"/>
                  <a:gd name="connsiteX3" fmla="*/ 18488 w 2894426"/>
                  <a:gd name="connsiteY3" fmla="*/ 1759250 h 2763405"/>
                  <a:gd name="connsiteX4" fmla="*/ 1231915 w 2894426"/>
                  <a:gd name="connsiteY4" fmla="*/ 171141 h 2763405"/>
                  <a:gd name="connsiteX5" fmla="*/ 1297201 w 2894426"/>
                  <a:gd name="connsiteY5" fmla="*/ 231288 h 2763405"/>
                  <a:gd name="connsiteX0" fmla="*/ 1442900 w 2894426"/>
                  <a:gd name="connsiteY0" fmla="*/ 239771 h 2763405"/>
                  <a:gd name="connsiteX1" fmla="*/ 81342 w 2894426"/>
                  <a:gd name="connsiteY1" fmla="*/ 1748630 h 2763405"/>
                  <a:gd name="connsiteX2" fmla="*/ 63138 w 2894426"/>
                  <a:gd name="connsiteY2" fmla="*/ 1700453 h 2763405"/>
                  <a:gd name="connsiteX3" fmla="*/ 903429 w 2894426"/>
                  <a:gd name="connsiteY3" fmla="*/ 697 h 2763405"/>
                  <a:gd name="connsiteX4" fmla="*/ 1509295 w 2894426"/>
                  <a:gd name="connsiteY4" fmla="*/ 297036 h 2763405"/>
                  <a:gd name="connsiteX5" fmla="*/ 2480145 w 2894426"/>
                  <a:gd name="connsiteY5" fmla="*/ 2072728 h 2763405"/>
                  <a:gd name="connsiteX6" fmla="*/ 2894426 w 2894426"/>
                  <a:gd name="connsiteY6" fmla="*/ 2072728 h 2763405"/>
                  <a:gd name="connsiteX7" fmla="*/ 2181823 w 2894426"/>
                  <a:gd name="connsiteY7" fmla="*/ 2763405 h 2763405"/>
                  <a:gd name="connsiteX8" fmla="*/ 1408892 w 2894426"/>
                  <a:gd name="connsiteY8" fmla="*/ 2072728 h 2763405"/>
                  <a:gd name="connsiteX9" fmla="*/ 1823173 w 2894426"/>
                  <a:gd name="connsiteY9" fmla="*/ 2072728 h 2763405"/>
                  <a:gd name="connsiteX10" fmla="*/ 1065482 w 2894426"/>
                  <a:gd name="connsiteY10" fmla="*/ 17200 h 2763405"/>
                  <a:gd name="connsiteX0" fmla="*/ 2181823 w 2894426"/>
                  <a:gd name="connsiteY0" fmla="*/ 2763405 h 2763405"/>
                  <a:gd name="connsiteX1" fmla="*/ 1408892 w 2894426"/>
                  <a:gd name="connsiteY1" fmla="*/ 2072728 h 2763405"/>
                  <a:gd name="connsiteX2" fmla="*/ 1823173 w 2894426"/>
                  <a:gd name="connsiteY2" fmla="*/ 2072728 h 2763405"/>
                  <a:gd name="connsiteX3" fmla="*/ 903429 w 2894426"/>
                  <a:gd name="connsiteY3" fmla="*/ 697 h 2763405"/>
                  <a:gd name="connsiteX4" fmla="*/ 1560401 w 2894426"/>
                  <a:gd name="connsiteY4" fmla="*/ 697 h 2763405"/>
                  <a:gd name="connsiteX5" fmla="*/ 2480145 w 2894426"/>
                  <a:gd name="connsiteY5" fmla="*/ 2072728 h 2763405"/>
                  <a:gd name="connsiteX6" fmla="*/ 2894426 w 2894426"/>
                  <a:gd name="connsiteY6" fmla="*/ 2072728 h 2763405"/>
                  <a:gd name="connsiteX7" fmla="*/ 2181823 w 2894426"/>
                  <a:gd name="connsiteY7" fmla="*/ 2763405 h 2763405"/>
                  <a:gd name="connsiteX0" fmla="*/ 1297201 w 2894426"/>
                  <a:gd name="connsiteY0" fmla="*/ 231288 h 2763405"/>
                  <a:gd name="connsiteX1" fmla="*/ 58214 w 2894426"/>
                  <a:gd name="connsiteY1" fmla="*/ 1996251 h 2763405"/>
                  <a:gd name="connsiteX2" fmla="*/ 20856 w 2894426"/>
                  <a:gd name="connsiteY2" fmla="*/ 1655165 h 2763405"/>
                  <a:gd name="connsiteX3" fmla="*/ 18488 w 2894426"/>
                  <a:gd name="connsiteY3" fmla="*/ 1759250 h 2763405"/>
                  <a:gd name="connsiteX4" fmla="*/ 1231915 w 2894426"/>
                  <a:gd name="connsiteY4" fmla="*/ 171141 h 2763405"/>
                  <a:gd name="connsiteX5" fmla="*/ 1297201 w 2894426"/>
                  <a:gd name="connsiteY5" fmla="*/ 231288 h 2763405"/>
                  <a:gd name="connsiteX0" fmla="*/ 1442900 w 2894426"/>
                  <a:gd name="connsiteY0" fmla="*/ 239771 h 2763405"/>
                  <a:gd name="connsiteX1" fmla="*/ 81342 w 2894426"/>
                  <a:gd name="connsiteY1" fmla="*/ 1748630 h 2763405"/>
                  <a:gd name="connsiteX2" fmla="*/ 63138 w 2894426"/>
                  <a:gd name="connsiteY2" fmla="*/ 1700453 h 2763405"/>
                  <a:gd name="connsiteX3" fmla="*/ 1153402 w 2894426"/>
                  <a:gd name="connsiteY3" fmla="*/ 8541 h 2763405"/>
                  <a:gd name="connsiteX4" fmla="*/ 1509295 w 2894426"/>
                  <a:gd name="connsiteY4" fmla="*/ 297036 h 2763405"/>
                  <a:gd name="connsiteX5" fmla="*/ 2480145 w 2894426"/>
                  <a:gd name="connsiteY5" fmla="*/ 2072728 h 2763405"/>
                  <a:gd name="connsiteX6" fmla="*/ 2894426 w 2894426"/>
                  <a:gd name="connsiteY6" fmla="*/ 2072728 h 2763405"/>
                  <a:gd name="connsiteX7" fmla="*/ 2181823 w 2894426"/>
                  <a:gd name="connsiteY7" fmla="*/ 2763405 h 2763405"/>
                  <a:gd name="connsiteX8" fmla="*/ 1408892 w 2894426"/>
                  <a:gd name="connsiteY8" fmla="*/ 2072728 h 2763405"/>
                  <a:gd name="connsiteX9" fmla="*/ 1823173 w 2894426"/>
                  <a:gd name="connsiteY9" fmla="*/ 2072728 h 2763405"/>
                  <a:gd name="connsiteX10" fmla="*/ 1065482 w 2894426"/>
                  <a:gd name="connsiteY10" fmla="*/ 17200 h 2763405"/>
                  <a:gd name="connsiteX0" fmla="*/ 2181823 w 2894426"/>
                  <a:gd name="connsiteY0" fmla="*/ 2776659 h 2776659"/>
                  <a:gd name="connsiteX1" fmla="*/ 1408892 w 2894426"/>
                  <a:gd name="connsiteY1" fmla="*/ 2085982 h 2776659"/>
                  <a:gd name="connsiteX2" fmla="*/ 1823173 w 2894426"/>
                  <a:gd name="connsiteY2" fmla="*/ 2085982 h 2776659"/>
                  <a:gd name="connsiteX3" fmla="*/ 903429 w 2894426"/>
                  <a:gd name="connsiteY3" fmla="*/ 13951 h 2776659"/>
                  <a:gd name="connsiteX4" fmla="*/ 1560401 w 2894426"/>
                  <a:gd name="connsiteY4" fmla="*/ 13951 h 2776659"/>
                  <a:gd name="connsiteX5" fmla="*/ 2480145 w 2894426"/>
                  <a:gd name="connsiteY5" fmla="*/ 2085982 h 2776659"/>
                  <a:gd name="connsiteX6" fmla="*/ 2894426 w 2894426"/>
                  <a:gd name="connsiteY6" fmla="*/ 2085982 h 2776659"/>
                  <a:gd name="connsiteX7" fmla="*/ 2181823 w 2894426"/>
                  <a:gd name="connsiteY7" fmla="*/ 2776659 h 2776659"/>
                  <a:gd name="connsiteX0" fmla="*/ 1297201 w 2894426"/>
                  <a:gd name="connsiteY0" fmla="*/ 244542 h 2776659"/>
                  <a:gd name="connsiteX1" fmla="*/ 58214 w 2894426"/>
                  <a:gd name="connsiteY1" fmla="*/ 2009505 h 2776659"/>
                  <a:gd name="connsiteX2" fmla="*/ 20856 w 2894426"/>
                  <a:gd name="connsiteY2" fmla="*/ 1668419 h 2776659"/>
                  <a:gd name="connsiteX3" fmla="*/ 18488 w 2894426"/>
                  <a:gd name="connsiteY3" fmla="*/ 1772504 h 2776659"/>
                  <a:gd name="connsiteX4" fmla="*/ 1231915 w 2894426"/>
                  <a:gd name="connsiteY4" fmla="*/ 184395 h 2776659"/>
                  <a:gd name="connsiteX5" fmla="*/ 1297201 w 2894426"/>
                  <a:gd name="connsiteY5" fmla="*/ 244542 h 2776659"/>
                  <a:gd name="connsiteX0" fmla="*/ 1442900 w 2894426"/>
                  <a:gd name="connsiteY0" fmla="*/ 253025 h 2776659"/>
                  <a:gd name="connsiteX1" fmla="*/ 81342 w 2894426"/>
                  <a:gd name="connsiteY1" fmla="*/ 1761884 h 2776659"/>
                  <a:gd name="connsiteX2" fmla="*/ 63138 w 2894426"/>
                  <a:gd name="connsiteY2" fmla="*/ 1713707 h 2776659"/>
                  <a:gd name="connsiteX3" fmla="*/ 1153402 w 2894426"/>
                  <a:gd name="connsiteY3" fmla="*/ 21795 h 2776659"/>
                  <a:gd name="connsiteX4" fmla="*/ 1509295 w 2894426"/>
                  <a:gd name="connsiteY4" fmla="*/ 310290 h 2776659"/>
                  <a:gd name="connsiteX5" fmla="*/ 2480145 w 2894426"/>
                  <a:gd name="connsiteY5" fmla="*/ 2085982 h 2776659"/>
                  <a:gd name="connsiteX6" fmla="*/ 2894426 w 2894426"/>
                  <a:gd name="connsiteY6" fmla="*/ 2085982 h 2776659"/>
                  <a:gd name="connsiteX7" fmla="*/ 2181823 w 2894426"/>
                  <a:gd name="connsiteY7" fmla="*/ 2776659 h 2776659"/>
                  <a:gd name="connsiteX8" fmla="*/ 1408892 w 2894426"/>
                  <a:gd name="connsiteY8" fmla="*/ 2085982 h 2776659"/>
                  <a:gd name="connsiteX9" fmla="*/ 1823173 w 2894426"/>
                  <a:gd name="connsiteY9" fmla="*/ 2085982 h 2776659"/>
                  <a:gd name="connsiteX10" fmla="*/ 1065482 w 2894426"/>
                  <a:gd name="connsiteY10" fmla="*/ 30454 h 2776659"/>
                  <a:gd name="connsiteX0" fmla="*/ 2181823 w 2894426"/>
                  <a:gd name="connsiteY0" fmla="*/ 2776659 h 2776659"/>
                  <a:gd name="connsiteX1" fmla="*/ 1408892 w 2894426"/>
                  <a:gd name="connsiteY1" fmla="*/ 2085982 h 2776659"/>
                  <a:gd name="connsiteX2" fmla="*/ 1823173 w 2894426"/>
                  <a:gd name="connsiteY2" fmla="*/ 2085982 h 2776659"/>
                  <a:gd name="connsiteX3" fmla="*/ 968295 w 2894426"/>
                  <a:gd name="connsiteY3" fmla="*/ 35969 h 2776659"/>
                  <a:gd name="connsiteX4" fmla="*/ 1560401 w 2894426"/>
                  <a:gd name="connsiteY4" fmla="*/ 13951 h 2776659"/>
                  <a:gd name="connsiteX5" fmla="*/ 2480145 w 2894426"/>
                  <a:gd name="connsiteY5" fmla="*/ 2085982 h 2776659"/>
                  <a:gd name="connsiteX6" fmla="*/ 2894426 w 2894426"/>
                  <a:gd name="connsiteY6" fmla="*/ 2085982 h 2776659"/>
                  <a:gd name="connsiteX7" fmla="*/ 2181823 w 2894426"/>
                  <a:gd name="connsiteY7" fmla="*/ 2776659 h 2776659"/>
                  <a:gd name="connsiteX0" fmla="*/ 1297201 w 2894426"/>
                  <a:gd name="connsiteY0" fmla="*/ 244542 h 2776659"/>
                  <a:gd name="connsiteX1" fmla="*/ 58214 w 2894426"/>
                  <a:gd name="connsiteY1" fmla="*/ 2009505 h 2776659"/>
                  <a:gd name="connsiteX2" fmla="*/ 20856 w 2894426"/>
                  <a:gd name="connsiteY2" fmla="*/ 1668419 h 2776659"/>
                  <a:gd name="connsiteX3" fmla="*/ 18488 w 2894426"/>
                  <a:gd name="connsiteY3" fmla="*/ 1772504 h 2776659"/>
                  <a:gd name="connsiteX4" fmla="*/ 1231915 w 2894426"/>
                  <a:gd name="connsiteY4" fmla="*/ 184395 h 2776659"/>
                  <a:gd name="connsiteX5" fmla="*/ 1297201 w 2894426"/>
                  <a:gd name="connsiteY5" fmla="*/ 244542 h 2776659"/>
                  <a:gd name="connsiteX0" fmla="*/ 1442900 w 2894426"/>
                  <a:gd name="connsiteY0" fmla="*/ 253025 h 2776659"/>
                  <a:gd name="connsiteX1" fmla="*/ 81342 w 2894426"/>
                  <a:gd name="connsiteY1" fmla="*/ 1761884 h 2776659"/>
                  <a:gd name="connsiteX2" fmla="*/ 63138 w 2894426"/>
                  <a:gd name="connsiteY2" fmla="*/ 1713707 h 2776659"/>
                  <a:gd name="connsiteX3" fmla="*/ 1153402 w 2894426"/>
                  <a:gd name="connsiteY3" fmla="*/ 21795 h 2776659"/>
                  <a:gd name="connsiteX4" fmla="*/ 1509295 w 2894426"/>
                  <a:gd name="connsiteY4" fmla="*/ 310290 h 2776659"/>
                  <a:gd name="connsiteX5" fmla="*/ 2480145 w 2894426"/>
                  <a:gd name="connsiteY5" fmla="*/ 2085982 h 2776659"/>
                  <a:gd name="connsiteX6" fmla="*/ 2894426 w 2894426"/>
                  <a:gd name="connsiteY6" fmla="*/ 2085982 h 2776659"/>
                  <a:gd name="connsiteX7" fmla="*/ 2181823 w 2894426"/>
                  <a:gd name="connsiteY7" fmla="*/ 2776659 h 2776659"/>
                  <a:gd name="connsiteX8" fmla="*/ 1408892 w 2894426"/>
                  <a:gd name="connsiteY8" fmla="*/ 2085982 h 2776659"/>
                  <a:gd name="connsiteX9" fmla="*/ 1823173 w 2894426"/>
                  <a:gd name="connsiteY9" fmla="*/ 2085982 h 2776659"/>
                  <a:gd name="connsiteX10" fmla="*/ 1065482 w 2894426"/>
                  <a:gd name="connsiteY10" fmla="*/ 30454 h 2776659"/>
                  <a:gd name="connsiteX0" fmla="*/ 2181823 w 2894426"/>
                  <a:gd name="connsiteY0" fmla="*/ 2772915 h 2772915"/>
                  <a:gd name="connsiteX1" fmla="*/ 1408892 w 2894426"/>
                  <a:gd name="connsiteY1" fmla="*/ 2082238 h 2772915"/>
                  <a:gd name="connsiteX2" fmla="*/ 1823173 w 2894426"/>
                  <a:gd name="connsiteY2" fmla="*/ 2082238 h 2772915"/>
                  <a:gd name="connsiteX3" fmla="*/ 968295 w 2894426"/>
                  <a:gd name="connsiteY3" fmla="*/ 32225 h 2772915"/>
                  <a:gd name="connsiteX4" fmla="*/ 1560401 w 2894426"/>
                  <a:gd name="connsiteY4" fmla="*/ 10207 h 2772915"/>
                  <a:gd name="connsiteX5" fmla="*/ 2480145 w 2894426"/>
                  <a:gd name="connsiteY5" fmla="*/ 2082238 h 2772915"/>
                  <a:gd name="connsiteX6" fmla="*/ 2894426 w 2894426"/>
                  <a:gd name="connsiteY6" fmla="*/ 2082238 h 2772915"/>
                  <a:gd name="connsiteX7" fmla="*/ 2181823 w 2894426"/>
                  <a:gd name="connsiteY7" fmla="*/ 2772915 h 2772915"/>
                  <a:gd name="connsiteX0" fmla="*/ 1297201 w 2894426"/>
                  <a:gd name="connsiteY0" fmla="*/ 240798 h 2772915"/>
                  <a:gd name="connsiteX1" fmla="*/ 58214 w 2894426"/>
                  <a:gd name="connsiteY1" fmla="*/ 2005761 h 2772915"/>
                  <a:gd name="connsiteX2" fmla="*/ 20856 w 2894426"/>
                  <a:gd name="connsiteY2" fmla="*/ 1664675 h 2772915"/>
                  <a:gd name="connsiteX3" fmla="*/ 18488 w 2894426"/>
                  <a:gd name="connsiteY3" fmla="*/ 1768760 h 2772915"/>
                  <a:gd name="connsiteX4" fmla="*/ 1231915 w 2894426"/>
                  <a:gd name="connsiteY4" fmla="*/ 180651 h 2772915"/>
                  <a:gd name="connsiteX5" fmla="*/ 1297201 w 2894426"/>
                  <a:gd name="connsiteY5" fmla="*/ 240798 h 2772915"/>
                  <a:gd name="connsiteX0" fmla="*/ 1442900 w 2894426"/>
                  <a:gd name="connsiteY0" fmla="*/ 249281 h 2772915"/>
                  <a:gd name="connsiteX1" fmla="*/ 81342 w 2894426"/>
                  <a:gd name="connsiteY1" fmla="*/ 1758140 h 2772915"/>
                  <a:gd name="connsiteX2" fmla="*/ 21774 w 2894426"/>
                  <a:gd name="connsiteY2" fmla="*/ 1811434 h 2772915"/>
                  <a:gd name="connsiteX3" fmla="*/ 1153402 w 2894426"/>
                  <a:gd name="connsiteY3" fmla="*/ 18051 h 2772915"/>
                  <a:gd name="connsiteX4" fmla="*/ 1509295 w 2894426"/>
                  <a:gd name="connsiteY4" fmla="*/ 306546 h 2772915"/>
                  <a:gd name="connsiteX5" fmla="*/ 2480145 w 2894426"/>
                  <a:gd name="connsiteY5" fmla="*/ 2082238 h 2772915"/>
                  <a:gd name="connsiteX6" fmla="*/ 2894426 w 2894426"/>
                  <a:gd name="connsiteY6" fmla="*/ 2082238 h 2772915"/>
                  <a:gd name="connsiteX7" fmla="*/ 2181823 w 2894426"/>
                  <a:gd name="connsiteY7" fmla="*/ 2772915 h 2772915"/>
                  <a:gd name="connsiteX8" fmla="*/ 1408892 w 2894426"/>
                  <a:gd name="connsiteY8" fmla="*/ 2082238 h 2772915"/>
                  <a:gd name="connsiteX9" fmla="*/ 1823173 w 2894426"/>
                  <a:gd name="connsiteY9" fmla="*/ 2082238 h 2772915"/>
                  <a:gd name="connsiteX10" fmla="*/ 1065482 w 2894426"/>
                  <a:gd name="connsiteY10" fmla="*/ 26710 h 2772915"/>
                  <a:gd name="connsiteX0" fmla="*/ 2181823 w 2894426"/>
                  <a:gd name="connsiteY0" fmla="*/ 2768073 h 2768073"/>
                  <a:gd name="connsiteX1" fmla="*/ 1408892 w 2894426"/>
                  <a:gd name="connsiteY1" fmla="*/ 2077396 h 2768073"/>
                  <a:gd name="connsiteX2" fmla="*/ 1823173 w 2894426"/>
                  <a:gd name="connsiteY2" fmla="*/ 2077396 h 2768073"/>
                  <a:gd name="connsiteX3" fmla="*/ 968295 w 2894426"/>
                  <a:gd name="connsiteY3" fmla="*/ 27383 h 2768073"/>
                  <a:gd name="connsiteX4" fmla="*/ 1560401 w 2894426"/>
                  <a:gd name="connsiteY4" fmla="*/ 5365 h 2768073"/>
                  <a:gd name="connsiteX5" fmla="*/ 2480145 w 2894426"/>
                  <a:gd name="connsiteY5" fmla="*/ 2077396 h 2768073"/>
                  <a:gd name="connsiteX6" fmla="*/ 2894426 w 2894426"/>
                  <a:gd name="connsiteY6" fmla="*/ 2077396 h 2768073"/>
                  <a:gd name="connsiteX7" fmla="*/ 2181823 w 2894426"/>
                  <a:gd name="connsiteY7" fmla="*/ 2768073 h 2768073"/>
                  <a:gd name="connsiteX0" fmla="*/ 1297201 w 2894426"/>
                  <a:gd name="connsiteY0" fmla="*/ 235956 h 2768073"/>
                  <a:gd name="connsiteX1" fmla="*/ 58214 w 2894426"/>
                  <a:gd name="connsiteY1" fmla="*/ 2000919 h 2768073"/>
                  <a:gd name="connsiteX2" fmla="*/ 20856 w 2894426"/>
                  <a:gd name="connsiteY2" fmla="*/ 1659833 h 2768073"/>
                  <a:gd name="connsiteX3" fmla="*/ 18488 w 2894426"/>
                  <a:gd name="connsiteY3" fmla="*/ 1763918 h 2768073"/>
                  <a:gd name="connsiteX4" fmla="*/ 1231915 w 2894426"/>
                  <a:gd name="connsiteY4" fmla="*/ 175809 h 2768073"/>
                  <a:gd name="connsiteX5" fmla="*/ 1297201 w 2894426"/>
                  <a:gd name="connsiteY5" fmla="*/ 235956 h 2768073"/>
                  <a:gd name="connsiteX0" fmla="*/ 1442900 w 2894426"/>
                  <a:gd name="connsiteY0" fmla="*/ 244439 h 2768073"/>
                  <a:gd name="connsiteX1" fmla="*/ 81342 w 2894426"/>
                  <a:gd name="connsiteY1" fmla="*/ 1753298 h 2768073"/>
                  <a:gd name="connsiteX2" fmla="*/ 21774 w 2894426"/>
                  <a:gd name="connsiteY2" fmla="*/ 1806592 h 2768073"/>
                  <a:gd name="connsiteX3" fmla="*/ 1153402 w 2894426"/>
                  <a:gd name="connsiteY3" fmla="*/ 13209 h 2768073"/>
                  <a:gd name="connsiteX4" fmla="*/ 1509295 w 2894426"/>
                  <a:gd name="connsiteY4" fmla="*/ 301704 h 2768073"/>
                  <a:gd name="connsiteX5" fmla="*/ 2480145 w 2894426"/>
                  <a:gd name="connsiteY5" fmla="*/ 2077396 h 2768073"/>
                  <a:gd name="connsiteX6" fmla="*/ 2894426 w 2894426"/>
                  <a:gd name="connsiteY6" fmla="*/ 2077396 h 2768073"/>
                  <a:gd name="connsiteX7" fmla="*/ 2181823 w 2894426"/>
                  <a:gd name="connsiteY7" fmla="*/ 2768073 h 2768073"/>
                  <a:gd name="connsiteX8" fmla="*/ 1408892 w 2894426"/>
                  <a:gd name="connsiteY8" fmla="*/ 2077396 h 2768073"/>
                  <a:gd name="connsiteX9" fmla="*/ 1823173 w 2894426"/>
                  <a:gd name="connsiteY9" fmla="*/ 2077396 h 2768073"/>
                  <a:gd name="connsiteX10" fmla="*/ 1065482 w 2894426"/>
                  <a:gd name="connsiteY10" fmla="*/ 21868 h 2768073"/>
                  <a:gd name="connsiteX0" fmla="*/ 2181823 w 2894426"/>
                  <a:gd name="connsiteY0" fmla="*/ 2768073 h 2768073"/>
                  <a:gd name="connsiteX1" fmla="*/ 1408892 w 2894426"/>
                  <a:gd name="connsiteY1" fmla="*/ 2077396 h 2768073"/>
                  <a:gd name="connsiteX2" fmla="*/ 1823173 w 2894426"/>
                  <a:gd name="connsiteY2" fmla="*/ 2077396 h 2768073"/>
                  <a:gd name="connsiteX3" fmla="*/ 968295 w 2894426"/>
                  <a:gd name="connsiteY3" fmla="*/ 27383 h 2768073"/>
                  <a:gd name="connsiteX4" fmla="*/ 1560401 w 2894426"/>
                  <a:gd name="connsiteY4" fmla="*/ 5365 h 2768073"/>
                  <a:gd name="connsiteX5" fmla="*/ 2480145 w 2894426"/>
                  <a:gd name="connsiteY5" fmla="*/ 2077396 h 2768073"/>
                  <a:gd name="connsiteX6" fmla="*/ 2894426 w 2894426"/>
                  <a:gd name="connsiteY6" fmla="*/ 2077396 h 2768073"/>
                  <a:gd name="connsiteX7" fmla="*/ 2181823 w 2894426"/>
                  <a:gd name="connsiteY7" fmla="*/ 2768073 h 2768073"/>
                  <a:gd name="connsiteX0" fmla="*/ 1297201 w 2894426"/>
                  <a:gd name="connsiteY0" fmla="*/ 235956 h 2768073"/>
                  <a:gd name="connsiteX1" fmla="*/ 58214 w 2894426"/>
                  <a:gd name="connsiteY1" fmla="*/ 2000919 h 2768073"/>
                  <a:gd name="connsiteX2" fmla="*/ 20856 w 2894426"/>
                  <a:gd name="connsiteY2" fmla="*/ 1659833 h 2768073"/>
                  <a:gd name="connsiteX3" fmla="*/ 18488 w 2894426"/>
                  <a:gd name="connsiteY3" fmla="*/ 1763918 h 2768073"/>
                  <a:gd name="connsiteX4" fmla="*/ 1231915 w 2894426"/>
                  <a:gd name="connsiteY4" fmla="*/ 175809 h 2768073"/>
                  <a:gd name="connsiteX5" fmla="*/ 1297201 w 2894426"/>
                  <a:gd name="connsiteY5" fmla="*/ 235956 h 2768073"/>
                  <a:gd name="connsiteX0" fmla="*/ 1442900 w 2894426"/>
                  <a:gd name="connsiteY0" fmla="*/ 244439 h 2768073"/>
                  <a:gd name="connsiteX1" fmla="*/ 81342 w 2894426"/>
                  <a:gd name="connsiteY1" fmla="*/ 1753298 h 2768073"/>
                  <a:gd name="connsiteX2" fmla="*/ 21774 w 2894426"/>
                  <a:gd name="connsiteY2" fmla="*/ 1806592 h 2768073"/>
                  <a:gd name="connsiteX3" fmla="*/ 1153402 w 2894426"/>
                  <a:gd name="connsiteY3" fmla="*/ 13209 h 2768073"/>
                  <a:gd name="connsiteX4" fmla="*/ 1509295 w 2894426"/>
                  <a:gd name="connsiteY4" fmla="*/ 301704 h 2768073"/>
                  <a:gd name="connsiteX5" fmla="*/ 2611889 w 2894426"/>
                  <a:gd name="connsiteY5" fmla="*/ 2088526 h 2768073"/>
                  <a:gd name="connsiteX6" fmla="*/ 2894426 w 2894426"/>
                  <a:gd name="connsiteY6" fmla="*/ 2077396 h 2768073"/>
                  <a:gd name="connsiteX7" fmla="*/ 2181823 w 2894426"/>
                  <a:gd name="connsiteY7" fmla="*/ 2768073 h 2768073"/>
                  <a:gd name="connsiteX8" fmla="*/ 1408892 w 2894426"/>
                  <a:gd name="connsiteY8" fmla="*/ 2077396 h 2768073"/>
                  <a:gd name="connsiteX9" fmla="*/ 1823173 w 2894426"/>
                  <a:gd name="connsiteY9" fmla="*/ 2077396 h 2768073"/>
                  <a:gd name="connsiteX10" fmla="*/ 1065482 w 2894426"/>
                  <a:gd name="connsiteY10" fmla="*/ 21868 h 2768073"/>
                  <a:gd name="connsiteX0" fmla="*/ 2181823 w 2894426"/>
                  <a:gd name="connsiteY0" fmla="*/ 2768073 h 2768073"/>
                  <a:gd name="connsiteX1" fmla="*/ 1408892 w 2894426"/>
                  <a:gd name="connsiteY1" fmla="*/ 2077396 h 2768073"/>
                  <a:gd name="connsiteX2" fmla="*/ 1823173 w 2894426"/>
                  <a:gd name="connsiteY2" fmla="*/ 2077396 h 2768073"/>
                  <a:gd name="connsiteX3" fmla="*/ 968295 w 2894426"/>
                  <a:gd name="connsiteY3" fmla="*/ 27383 h 2768073"/>
                  <a:gd name="connsiteX4" fmla="*/ 1560401 w 2894426"/>
                  <a:gd name="connsiteY4" fmla="*/ 5365 h 2768073"/>
                  <a:gd name="connsiteX5" fmla="*/ 2480145 w 2894426"/>
                  <a:gd name="connsiteY5" fmla="*/ 2077396 h 2768073"/>
                  <a:gd name="connsiteX6" fmla="*/ 2894426 w 2894426"/>
                  <a:gd name="connsiteY6" fmla="*/ 2077396 h 2768073"/>
                  <a:gd name="connsiteX7" fmla="*/ 2181823 w 2894426"/>
                  <a:gd name="connsiteY7" fmla="*/ 2768073 h 2768073"/>
                  <a:gd name="connsiteX0" fmla="*/ 1297201 w 2894426"/>
                  <a:gd name="connsiteY0" fmla="*/ 235956 h 2768073"/>
                  <a:gd name="connsiteX1" fmla="*/ 58214 w 2894426"/>
                  <a:gd name="connsiteY1" fmla="*/ 2000919 h 2768073"/>
                  <a:gd name="connsiteX2" fmla="*/ 20856 w 2894426"/>
                  <a:gd name="connsiteY2" fmla="*/ 1659833 h 2768073"/>
                  <a:gd name="connsiteX3" fmla="*/ 18488 w 2894426"/>
                  <a:gd name="connsiteY3" fmla="*/ 1763918 h 2768073"/>
                  <a:gd name="connsiteX4" fmla="*/ 1231915 w 2894426"/>
                  <a:gd name="connsiteY4" fmla="*/ 175809 h 2768073"/>
                  <a:gd name="connsiteX5" fmla="*/ 1297201 w 2894426"/>
                  <a:gd name="connsiteY5" fmla="*/ 235956 h 2768073"/>
                  <a:gd name="connsiteX0" fmla="*/ 1442900 w 2894426"/>
                  <a:gd name="connsiteY0" fmla="*/ 244439 h 2768073"/>
                  <a:gd name="connsiteX1" fmla="*/ 81342 w 2894426"/>
                  <a:gd name="connsiteY1" fmla="*/ 1753298 h 2768073"/>
                  <a:gd name="connsiteX2" fmla="*/ 21774 w 2894426"/>
                  <a:gd name="connsiteY2" fmla="*/ 1806592 h 2768073"/>
                  <a:gd name="connsiteX3" fmla="*/ 1153402 w 2894426"/>
                  <a:gd name="connsiteY3" fmla="*/ 13209 h 2768073"/>
                  <a:gd name="connsiteX4" fmla="*/ 1509295 w 2894426"/>
                  <a:gd name="connsiteY4" fmla="*/ 301704 h 2768073"/>
                  <a:gd name="connsiteX5" fmla="*/ 2611889 w 2894426"/>
                  <a:gd name="connsiteY5" fmla="*/ 2088526 h 2768073"/>
                  <a:gd name="connsiteX6" fmla="*/ 2894426 w 2894426"/>
                  <a:gd name="connsiteY6" fmla="*/ 2077396 h 2768073"/>
                  <a:gd name="connsiteX7" fmla="*/ 2181823 w 2894426"/>
                  <a:gd name="connsiteY7" fmla="*/ 2768073 h 2768073"/>
                  <a:gd name="connsiteX8" fmla="*/ 1408892 w 2894426"/>
                  <a:gd name="connsiteY8" fmla="*/ 2077396 h 2768073"/>
                  <a:gd name="connsiteX9" fmla="*/ 1688661 w 2894426"/>
                  <a:gd name="connsiteY9" fmla="*/ 2075862 h 2768073"/>
                  <a:gd name="connsiteX10" fmla="*/ 1065482 w 2894426"/>
                  <a:gd name="connsiteY10" fmla="*/ 21868 h 2768073"/>
                  <a:gd name="connsiteX0" fmla="*/ 2181823 w 2894426"/>
                  <a:gd name="connsiteY0" fmla="*/ 2768073 h 2768073"/>
                  <a:gd name="connsiteX1" fmla="*/ 1408892 w 2894426"/>
                  <a:gd name="connsiteY1" fmla="*/ 2077396 h 2768073"/>
                  <a:gd name="connsiteX2" fmla="*/ 1823173 w 2894426"/>
                  <a:gd name="connsiteY2" fmla="*/ 2077396 h 2768073"/>
                  <a:gd name="connsiteX3" fmla="*/ 968295 w 2894426"/>
                  <a:gd name="connsiteY3" fmla="*/ 27383 h 2768073"/>
                  <a:gd name="connsiteX4" fmla="*/ 1560401 w 2894426"/>
                  <a:gd name="connsiteY4" fmla="*/ 5365 h 2768073"/>
                  <a:gd name="connsiteX5" fmla="*/ 2593624 w 2894426"/>
                  <a:gd name="connsiteY5" fmla="*/ 2073875 h 2768073"/>
                  <a:gd name="connsiteX6" fmla="*/ 2894426 w 2894426"/>
                  <a:gd name="connsiteY6" fmla="*/ 2077396 h 2768073"/>
                  <a:gd name="connsiteX7" fmla="*/ 2181823 w 2894426"/>
                  <a:gd name="connsiteY7" fmla="*/ 2768073 h 2768073"/>
                  <a:gd name="connsiteX0" fmla="*/ 1297201 w 2894426"/>
                  <a:gd name="connsiteY0" fmla="*/ 235956 h 2768073"/>
                  <a:gd name="connsiteX1" fmla="*/ 58214 w 2894426"/>
                  <a:gd name="connsiteY1" fmla="*/ 2000919 h 2768073"/>
                  <a:gd name="connsiteX2" fmla="*/ 20856 w 2894426"/>
                  <a:gd name="connsiteY2" fmla="*/ 1659833 h 2768073"/>
                  <a:gd name="connsiteX3" fmla="*/ 18488 w 2894426"/>
                  <a:gd name="connsiteY3" fmla="*/ 1763918 h 2768073"/>
                  <a:gd name="connsiteX4" fmla="*/ 1231915 w 2894426"/>
                  <a:gd name="connsiteY4" fmla="*/ 175809 h 2768073"/>
                  <a:gd name="connsiteX5" fmla="*/ 1297201 w 2894426"/>
                  <a:gd name="connsiteY5" fmla="*/ 235956 h 2768073"/>
                  <a:gd name="connsiteX0" fmla="*/ 1442900 w 2894426"/>
                  <a:gd name="connsiteY0" fmla="*/ 244439 h 2768073"/>
                  <a:gd name="connsiteX1" fmla="*/ 81342 w 2894426"/>
                  <a:gd name="connsiteY1" fmla="*/ 1753298 h 2768073"/>
                  <a:gd name="connsiteX2" fmla="*/ 21774 w 2894426"/>
                  <a:gd name="connsiteY2" fmla="*/ 1806592 h 2768073"/>
                  <a:gd name="connsiteX3" fmla="*/ 1153402 w 2894426"/>
                  <a:gd name="connsiteY3" fmla="*/ 13209 h 2768073"/>
                  <a:gd name="connsiteX4" fmla="*/ 1509295 w 2894426"/>
                  <a:gd name="connsiteY4" fmla="*/ 301704 h 2768073"/>
                  <a:gd name="connsiteX5" fmla="*/ 2611889 w 2894426"/>
                  <a:gd name="connsiteY5" fmla="*/ 2088526 h 2768073"/>
                  <a:gd name="connsiteX6" fmla="*/ 2894426 w 2894426"/>
                  <a:gd name="connsiteY6" fmla="*/ 2077396 h 2768073"/>
                  <a:gd name="connsiteX7" fmla="*/ 2181823 w 2894426"/>
                  <a:gd name="connsiteY7" fmla="*/ 2768073 h 2768073"/>
                  <a:gd name="connsiteX8" fmla="*/ 1408892 w 2894426"/>
                  <a:gd name="connsiteY8" fmla="*/ 2077396 h 2768073"/>
                  <a:gd name="connsiteX9" fmla="*/ 1688661 w 2894426"/>
                  <a:gd name="connsiteY9" fmla="*/ 2075862 h 2768073"/>
                  <a:gd name="connsiteX10" fmla="*/ 1065482 w 2894426"/>
                  <a:gd name="connsiteY10" fmla="*/ 21868 h 2768073"/>
                  <a:gd name="connsiteX0" fmla="*/ 2181823 w 2894426"/>
                  <a:gd name="connsiteY0" fmla="*/ 2768073 h 2768073"/>
                  <a:gd name="connsiteX1" fmla="*/ 1408892 w 2894426"/>
                  <a:gd name="connsiteY1" fmla="*/ 2077396 h 2768073"/>
                  <a:gd name="connsiteX2" fmla="*/ 1677023 w 2894426"/>
                  <a:gd name="connsiteY2" fmla="*/ 2155166 h 2768073"/>
                  <a:gd name="connsiteX3" fmla="*/ 968295 w 2894426"/>
                  <a:gd name="connsiteY3" fmla="*/ 27383 h 2768073"/>
                  <a:gd name="connsiteX4" fmla="*/ 1560401 w 2894426"/>
                  <a:gd name="connsiteY4" fmla="*/ 5365 h 2768073"/>
                  <a:gd name="connsiteX5" fmla="*/ 2593624 w 2894426"/>
                  <a:gd name="connsiteY5" fmla="*/ 2073875 h 2768073"/>
                  <a:gd name="connsiteX6" fmla="*/ 2894426 w 2894426"/>
                  <a:gd name="connsiteY6" fmla="*/ 2077396 h 2768073"/>
                  <a:gd name="connsiteX7" fmla="*/ 2181823 w 2894426"/>
                  <a:gd name="connsiteY7" fmla="*/ 2768073 h 2768073"/>
                  <a:gd name="connsiteX0" fmla="*/ 1297201 w 2894426"/>
                  <a:gd name="connsiteY0" fmla="*/ 235956 h 2768073"/>
                  <a:gd name="connsiteX1" fmla="*/ 58214 w 2894426"/>
                  <a:gd name="connsiteY1" fmla="*/ 2000919 h 2768073"/>
                  <a:gd name="connsiteX2" fmla="*/ 20856 w 2894426"/>
                  <a:gd name="connsiteY2" fmla="*/ 1659833 h 2768073"/>
                  <a:gd name="connsiteX3" fmla="*/ 18488 w 2894426"/>
                  <a:gd name="connsiteY3" fmla="*/ 1763918 h 2768073"/>
                  <a:gd name="connsiteX4" fmla="*/ 1231915 w 2894426"/>
                  <a:gd name="connsiteY4" fmla="*/ 175809 h 2768073"/>
                  <a:gd name="connsiteX5" fmla="*/ 1297201 w 2894426"/>
                  <a:gd name="connsiteY5" fmla="*/ 235956 h 2768073"/>
                  <a:gd name="connsiteX0" fmla="*/ 1442900 w 2894426"/>
                  <a:gd name="connsiteY0" fmla="*/ 244439 h 2768073"/>
                  <a:gd name="connsiteX1" fmla="*/ 81342 w 2894426"/>
                  <a:gd name="connsiteY1" fmla="*/ 1753298 h 2768073"/>
                  <a:gd name="connsiteX2" fmla="*/ 21774 w 2894426"/>
                  <a:gd name="connsiteY2" fmla="*/ 1806592 h 2768073"/>
                  <a:gd name="connsiteX3" fmla="*/ 1153402 w 2894426"/>
                  <a:gd name="connsiteY3" fmla="*/ 13209 h 2768073"/>
                  <a:gd name="connsiteX4" fmla="*/ 1509295 w 2894426"/>
                  <a:gd name="connsiteY4" fmla="*/ 301704 h 2768073"/>
                  <a:gd name="connsiteX5" fmla="*/ 2611889 w 2894426"/>
                  <a:gd name="connsiteY5" fmla="*/ 2088526 h 2768073"/>
                  <a:gd name="connsiteX6" fmla="*/ 2894426 w 2894426"/>
                  <a:gd name="connsiteY6" fmla="*/ 2077396 h 2768073"/>
                  <a:gd name="connsiteX7" fmla="*/ 2181823 w 2894426"/>
                  <a:gd name="connsiteY7" fmla="*/ 2768073 h 2768073"/>
                  <a:gd name="connsiteX8" fmla="*/ 1408892 w 2894426"/>
                  <a:gd name="connsiteY8" fmla="*/ 2077396 h 2768073"/>
                  <a:gd name="connsiteX9" fmla="*/ 1688661 w 2894426"/>
                  <a:gd name="connsiteY9" fmla="*/ 2075862 h 2768073"/>
                  <a:gd name="connsiteX10" fmla="*/ 1065482 w 2894426"/>
                  <a:gd name="connsiteY10" fmla="*/ 21868 h 2768073"/>
                  <a:gd name="connsiteX0" fmla="*/ 2181823 w 2894426"/>
                  <a:gd name="connsiteY0" fmla="*/ 2768073 h 2768073"/>
                  <a:gd name="connsiteX1" fmla="*/ 1408892 w 2894426"/>
                  <a:gd name="connsiteY1" fmla="*/ 2077396 h 2768073"/>
                  <a:gd name="connsiteX2" fmla="*/ 1677023 w 2894426"/>
                  <a:gd name="connsiteY2" fmla="*/ 2155166 h 2768073"/>
                  <a:gd name="connsiteX3" fmla="*/ 968295 w 2894426"/>
                  <a:gd name="connsiteY3" fmla="*/ 27383 h 2768073"/>
                  <a:gd name="connsiteX4" fmla="*/ 1560401 w 2894426"/>
                  <a:gd name="connsiteY4" fmla="*/ 5365 h 2768073"/>
                  <a:gd name="connsiteX5" fmla="*/ 2593624 w 2894426"/>
                  <a:gd name="connsiteY5" fmla="*/ 2073875 h 2768073"/>
                  <a:gd name="connsiteX6" fmla="*/ 2894426 w 2894426"/>
                  <a:gd name="connsiteY6" fmla="*/ 2077396 h 2768073"/>
                  <a:gd name="connsiteX7" fmla="*/ 2181823 w 2894426"/>
                  <a:gd name="connsiteY7" fmla="*/ 2768073 h 2768073"/>
                  <a:gd name="connsiteX0" fmla="*/ 1297201 w 2894426"/>
                  <a:gd name="connsiteY0" fmla="*/ 235956 h 2768073"/>
                  <a:gd name="connsiteX1" fmla="*/ 58214 w 2894426"/>
                  <a:gd name="connsiteY1" fmla="*/ 2000919 h 2768073"/>
                  <a:gd name="connsiteX2" fmla="*/ 20856 w 2894426"/>
                  <a:gd name="connsiteY2" fmla="*/ 1659833 h 2768073"/>
                  <a:gd name="connsiteX3" fmla="*/ 18488 w 2894426"/>
                  <a:gd name="connsiteY3" fmla="*/ 1763918 h 2768073"/>
                  <a:gd name="connsiteX4" fmla="*/ 1231915 w 2894426"/>
                  <a:gd name="connsiteY4" fmla="*/ 175809 h 2768073"/>
                  <a:gd name="connsiteX5" fmla="*/ 1297201 w 2894426"/>
                  <a:gd name="connsiteY5" fmla="*/ 235956 h 2768073"/>
                  <a:gd name="connsiteX0" fmla="*/ 1442900 w 2894426"/>
                  <a:gd name="connsiteY0" fmla="*/ 244439 h 2768073"/>
                  <a:gd name="connsiteX1" fmla="*/ 81342 w 2894426"/>
                  <a:gd name="connsiteY1" fmla="*/ 1753298 h 2768073"/>
                  <a:gd name="connsiteX2" fmla="*/ 21774 w 2894426"/>
                  <a:gd name="connsiteY2" fmla="*/ 1806592 h 2768073"/>
                  <a:gd name="connsiteX3" fmla="*/ 1153402 w 2894426"/>
                  <a:gd name="connsiteY3" fmla="*/ 13209 h 2768073"/>
                  <a:gd name="connsiteX4" fmla="*/ 1509295 w 2894426"/>
                  <a:gd name="connsiteY4" fmla="*/ 301704 h 2768073"/>
                  <a:gd name="connsiteX5" fmla="*/ 2717618 w 2894426"/>
                  <a:gd name="connsiteY5" fmla="*/ 2072881 h 2768073"/>
                  <a:gd name="connsiteX6" fmla="*/ 2894426 w 2894426"/>
                  <a:gd name="connsiteY6" fmla="*/ 2077396 h 2768073"/>
                  <a:gd name="connsiteX7" fmla="*/ 2181823 w 2894426"/>
                  <a:gd name="connsiteY7" fmla="*/ 2768073 h 2768073"/>
                  <a:gd name="connsiteX8" fmla="*/ 1408892 w 2894426"/>
                  <a:gd name="connsiteY8" fmla="*/ 2077396 h 2768073"/>
                  <a:gd name="connsiteX9" fmla="*/ 1688661 w 2894426"/>
                  <a:gd name="connsiteY9" fmla="*/ 2075862 h 2768073"/>
                  <a:gd name="connsiteX10" fmla="*/ 1065482 w 2894426"/>
                  <a:gd name="connsiteY10" fmla="*/ 21868 h 2768073"/>
                  <a:gd name="connsiteX0" fmla="*/ 2181823 w 2894426"/>
                  <a:gd name="connsiteY0" fmla="*/ 2768073 h 2768073"/>
                  <a:gd name="connsiteX1" fmla="*/ 1408892 w 2894426"/>
                  <a:gd name="connsiteY1" fmla="*/ 2077396 h 2768073"/>
                  <a:gd name="connsiteX2" fmla="*/ 1677023 w 2894426"/>
                  <a:gd name="connsiteY2" fmla="*/ 2155166 h 2768073"/>
                  <a:gd name="connsiteX3" fmla="*/ 968295 w 2894426"/>
                  <a:gd name="connsiteY3" fmla="*/ 27383 h 2768073"/>
                  <a:gd name="connsiteX4" fmla="*/ 1560401 w 2894426"/>
                  <a:gd name="connsiteY4" fmla="*/ 5365 h 2768073"/>
                  <a:gd name="connsiteX5" fmla="*/ 2719829 w 2894426"/>
                  <a:gd name="connsiteY5" fmla="*/ 2104200 h 2768073"/>
                  <a:gd name="connsiteX6" fmla="*/ 2894426 w 2894426"/>
                  <a:gd name="connsiteY6" fmla="*/ 2077396 h 2768073"/>
                  <a:gd name="connsiteX7" fmla="*/ 2181823 w 2894426"/>
                  <a:gd name="connsiteY7" fmla="*/ 2768073 h 2768073"/>
                  <a:gd name="connsiteX0" fmla="*/ 1297201 w 2894426"/>
                  <a:gd name="connsiteY0" fmla="*/ 235956 h 2768073"/>
                  <a:gd name="connsiteX1" fmla="*/ 58214 w 2894426"/>
                  <a:gd name="connsiteY1" fmla="*/ 2000919 h 2768073"/>
                  <a:gd name="connsiteX2" fmla="*/ 20856 w 2894426"/>
                  <a:gd name="connsiteY2" fmla="*/ 1659833 h 2768073"/>
                  <a:gd name="connsiteX3" fmla="*/ 18488 w 2894426"/>
                  <a:gd name="connsiteY3" fmla="*/ 1763918 h 2768073"/>
                  <a:gd name="connsiteX4" fmla="*/ 1231915 w 2894426"/>
                  <a:gd name="connsiteY4" fmla="*/ 175809 h 2768073"/>
                  <a:gd name="connsiteX5" fmla="*/ 1297201 w 2894426"/>
                  <a:gd name="connsiteY5" fmla="*/ 235956 h 2768073"/>
                  <a:gd name="connsiteX0" fmla="*/ 1442900 w 2894426"/>
                  <a:gd name="connsiteY0" fmla="*/ 244439 h 2768073"/>
                  <a:gd name="connsiteX1" fmla="*/ 81342 w 2894426"/>
                  <a:gd name="connsiteY1" fmla="*/ 1753298 h 2768073"/>
                  <a:gd name="connsiteX2" fmla="*/ 21774 w 2894426"/>
                  <a:gd name="connsiteY2" fmla="*/ 1806592 h 2768073"/>
                  <a:gd name="connsiteX3" fmla="*/ 1153402 w 2894426"/>
                  <a:gd name="connsiteY3" fmla="*/ 13209 h 2768073"/>
                  <a:gd name="connsiteX4" fmla="*/ 1509295 w 2894426"/>
                  <a:gd name="connsiteY4" fmla="*/ 301704 h 2768073"/>
                  <a:gd name="connsiteX5" fmla="*/ 2717618 w 2894426"/>
                  <a:gd name="connsiteY5" fmla="*/ 2072881 h 2768073"/>
                  <a:gd name="connsiteX6" fmla="*/ 2894426 w 2894426"/>
                  <a:gd name="connsiteY6" fmla="*/ 2077396 h 2768073"/>
                  <a:gd name="connsiteX7" fmla="*/ 2181823 w 2894426"/>
                  <a:gd name="connsiteY7" fmla="*/ 2768073 h 2768073"/>
                  <a:gd name="connsiteX8" fmla="*/ 1408892 w 2894426"/>
                  <a:gd name="connsiteY8" fmla="*/ 2077396 h 2768073"/>
                  <a:gd name="connsiteX9" fmla="*/ 1688661 w 2894426"/>
                  <a:gd name="connsiteY9" fmla="*/ 2075862 h 2768073"/>
                  <a:gd name="connsiteX10" fmla="*/ 1065482 w 2894426"/>
                  <a:gd name="connsiteY10" fmla="*/ 21868 h 2768073"/>
                  <a:gd name="connsiteX0" fmla="*/ 2181823 w 2894426"/>
                  <a:gd name="connsiteY0" fmla="*/ 2768073 h 2768073"/>
                  <a:gd name="connsiteX1" fmla="*/ 1408892 w 2894426"/>
                  <a:gd name="connsiteY1" fmla="*/ 2077396 h 2768073"/>
                  <a:gd name="connsiteX2" fmla="*/ 1706925 w 2894426"/>
                  <a:gd name="connsiteY2" fmla="*/ 2090514 h 2768073"/>
                  <a:gd name="connsiteX3" fmla="*/ 968295 w 2894426"/>
                  <a:gd name="connsiteY3" fmla="*/ 27383 h 2768073"/>
                  <a:gd name="connsiteX4" fmla="*/ 1560401 w 2894426"/>
                  <a:gd name="connsiteY4" fmla="*/ 5365 h 2768073"/>
                  <a:gd name="connsiteX5" fmla="*/ 2719829 w 2894426"/>
                  <a:gd name="connsiteY5" fmla="*/ 2104200 h 2768073"/>
                  <a:gd name="connsiteX6" fmla="*/ 2894426 w 2894426"/>
                  <a:gd name="connsiteY6" fmla="*/ 2077396 h 2768073"/>
                  <a:gd name="connsiteX7" fmla="*/ 2181823 w 2894426"/>
                  <a:gd name="connsiteY7" fmla="*/ 2768073 h 2768073"/>
                  <a:gd name="connsiteX0" fmla="*/ 1297201 w 2894426"/>
                  <a:gd name="connsiteY0" fmla="*/ 235956 h 2768073"/>
                  <a:gd name="connsiteX1" fmla="*/ 58214 w 2894426"/>
                  <a:gd name="connsiteY1" fmla="*/ 2000919 h 2768073"/>
                  <a:gd name="connsiteX2" fmla="*/ 20856 w 2894426"/>
                  <a:gd name="connsiteY2" fmla="*/ 1659833 h 2768073"/>
                  <a:gd name="connsiteX3" fmla="*/ 18488 w 2894426"/>
                  <a:gd name="connsiteY3" fmla="*/ 1763918 h 2768073"/>
                  <a:gd name="connsiteX4" fmla="*/ 1231915 w 2894426"/>
                  <a:gd name="connsiteY4" fmla="*/ 175809 h 2768073"/>
                  <a:gd name="connsiteX5" fmla="*/ 1297201 w 2894426"/>
                  <a:gd name="connsiteY5" fmla="*/ 235956 h 2768073"/>
                  <a:gd name="connsiteX0" fmla="*/ 1442900 w 2894426"/>
                  <a:gd name="connsiteY0" fmla="*/ 244439 h 2768073"/>
                  <a:gd name="connsiteX1" fmla="*/ 81342 w 2894426"/>
                  <a:gd name="connsiteY1" fmla="*/ 1753298 h 2768073"/>
                  <a:gd name="connsiteX2" fmla="*/ 21774 w 2894426"/>
                  <a:gd name="connsiteY2" fmla="*/ 1806592 h 2768073"/>
                  <a:gd name="connsiteX3" fmla="*/ 1153402 w 2894426"/>
                  <a:gd name="connsiteY3" fmla="*/ 13209 h 2768073"/>
                  <a:gd name="connsiteX4" fmla="*/ 1509295 w 2894426"/>
                  <a:gd name="connsiteY4" fmla="*/ 301704 h 2768073"/>
                  <a:gd name="connsiteX5" fmla="*/ 2717618 w 2894426"/>
                  <a:gd name="connsiteY5" fmla="*/ 2072881 h 2768073"/>
                  <a:gd name="connsiteX6" fmla="*/ 2894426 w 2894426"/>
                  <a:gd name="connsiteY6" fmla="*/ 2077396 h 2768073"/>
                  <a:gd name="connsiteX7" fmla="*/ 2181823 w 2894426"/>
                  <a:gd name="connsiteY7" fmla="*/ 2768073 h 2768073"/>
                  <a:gd name="connsiteX8" fmla="*/ 1408892 w 2894426"/>
                  <a:gd name="connsiteY8" fmla="*/ 2077396 h 2768073"/>
                  <a:gd name="connsiteX9" fmla="*/ 1688661 w 2894426"/>
                  <a:gd name="connsiteY9" fmla="*/ 2075862 h 2768073"/>
                  <a:gd name="connsiteX10" fmla="*/ 1065482 w 2894426"/>
                  <a:gd name="connsiteY10" fmla="*/ 21868 h 2768073"/>
                  <a:gd name="connsiteX0" fmla="*/ 2181823 w 2894426"/>
                  <a:gd name="connsiteY0" fmla="*/ 2768073 h 2874662"/>
                  <a:gd name="connsiteX1" fmla="*/ 1408892 w 2894426"/>
                  <a:gd name="connsiteY1" fmla="*/ 2077396 h 2874662"/>
                  <a:gd name="connsiteX2" fmla="*/ 1706925 w 2894426"/>
                  <a:gd name="connsiteY2" fmla="*/ 2090514 h 2874662"/>
                  <a:gd name="connsiteX3" fmla="*/ 968295 w 2894426"/>
                  <a:gd name="connsiteY3" fmla="*/ 27383 h 2874662"/>
                  <a:gd name="connsiteX4" fmla="*/ 1560401 w 2894426"/>
                  <a:gd name="connsiteY4" fmla="*/ 5365 h 2874662"/>
                  <a:gd name="connsiteX5" fmla="*/ 2719829 w 2894426"/>
                  <a:gd name="connsiteY5" fmla="*/ 2104200 h 2874662"/>
                  <a:gd name="connsiteX6" fmla="*/ 2894426 w 2894426"/>
                  <a:gd name="connsiteY6" fmla="*/ 2077396 h 2874662"/>
                  <a:gd name="connsiteX7" fmla="*/ 2181823 w 2894426"/>
                  <a:gd name="connsiteY7" fmla="*/ 2768073 h 2874662"/>
                  <a:gd name="connsiteX0" fmla="*/ 1297201 w 2894426"/>
                  <a:gd name="connsiteY0" fmla="*/ 235956 h 2874662"/>
                  <a:gd name="connsiteX1" fmla="*/ 58214 w 2894426"/>
                  <a:gd name="connsiteY1" fmla="*/ 2000919 h 2874662"/>
                  <a:gd name="connsiteX2" fmla="*/ 20856 w 2894426"/>
                  <a:gd name="connsiteY2" fmla="*/ 1659833 h 2874662"/>
                  <a:gd name="connsiteX3" fmla="*/ 18488 w 2894426"/>
                  <a:gd name="connsiteY3" fmla="*/ 1763918 h 2874662"/>
                  <a:gd name="connsiteX4" fmla="*/ 1231915 w 2894426"/>
                  <a:gd name="connsiteY4" fmla="*/ 175809 h 2874662"/>
                  <a:gd name="connsiteX5" fmla="*/ 1297201 w 2894426"/>
                  <a:gd name="connsiteY5" fmla="*/ 235956 h 2874662"/>
                  <a:gd name="connsiteX0" fmla="*/ 1442900 w 2894426"/>
                  <a:gd name="connsiteY0" fmla="*/ 244439 h 2874662"/>
                  <a:gd name="connsiteX1" fmla="*/ 81342 w 2894426"/>
                  <a:gd name="connsiteY1" fmla="*/ 1753298 h 2874662"/>
                  <a:gd name="connsiteX2" fmla="*/ 21774 w 2894426"/>
                  <a:gd name="connsiteY2" fmla="*/ 1806592 h 2874662"/>
                  <a:gd name="connsiteX3" fmla="*/ 1153402 w 2894426"/>
                  <a:gd name="connsiteY3" fmla="*/ 13209 h 2874662"/>
                  <a:gd name="connsiteX4" fmla="*/ 1509295 w 2894426"/>
                  <a:gd name="connsiteY4" fmla="*/ 301704 h 2874662"/>
                  <a:gd name="connsiteX5" fmla="*/ 2717618 w 2894426"/>
                  <a:gd name="connsiteY5" fmla="*/ 2072881 h 2874662"/>
                  <a:gd name="connsiteX6" fmla="*/ 2894426 w 2894426"/>
                  <a:gd name="connsiteY6" fmla="*/ 2077396 h 2874662"/>
                  <a:gd name="connsiteX7" fmla="*/ 2241036 w 2894426"/>
                  <a:gd name="connsiteY7" fmla="*/ 2874662 h 2874662"/>
                  <a:gd name="connsiteX8" fmla="*/ 1408892 w 2894426"/>
                  <a:gd name="connsiteY8" fmla="*/ 2077396 h 2874662"/>
                  <a:gd name="connsiteX9" fmla="*/ 1688661 w 2894426"/>
                  <a:gd name="connsiteY9" fmla="*/ 2075862 h 2874662"/>
                  <a:gd name="connsiteX10" fmla="*/ 1065482 w 2894426"/>
                  <a:gd name="connsiteY10" fmla="*/ 21868 h 2874662"/>
                  <a:gd name="connsiteX0" fmla="*/ 2272588 w 2894426"/>
                  <a:gd name="connsiteY0" fmla="*/ 2882244 h 2882244"/>
                  <a:gd name="connsiteX1" fmla="*/ 1408892 w 2894426"/>
                  <a:gd name="connsiteY1" fmla="*/ 2077396 h 2882244"/>
                  <a:gd name="connsiteX2" fmla="*/ 1706925 w 2894426"/>
                  <a:gd name="connsiteY2" fmla="*/ 2090514 h 2882244"/>
                  <a:gd name="connsiteX3" fmla="*/ 968295 w 2894426"/>
                  <a:gd name="connsiteY3" fmla="*/ 27383 h 2882244"/>
                  <a:gd name="connsiteX4" fmla="*/ 1560401 w 2894426"/>
                  <a:gd name="connsiteY4" fmla="*/ 5365 h 2882244"/>
                  <a:gd name="connsiteX5" fmla="*/ 2719829 w 2894426"/>
                  <a:gd name="connsiteY5" fmla="*/ 2104200 h 2882244"/>
                  <a:gd name="connsiteX6" fmla="*/ 2894426 w 2894426"/>
                  <a:gd name="connsiteY6" fmla="*/ 2077396 h 2882244"/>
                  <a:gd name="connsiteX7" fmla="*/ 2272588 w 2894426"/>
                  <a:gd name="connsiteY7" fmla="*/ 2882244 h 2882244"/>
                  <a:gd name="connsiteX0" fmla="*/ 1297201 w 2894426"/>
                  <a:gd name="connsiteY0" fmla="*/ 235956 h 2882244"/>
                  <a:gd name="connsiteX1" fmla="*/ 58214 w 2894426"/>
                  <a:gd name="connsiteY1" fmla="*/ 2000919 h 2882244"/>
                  <a:gd name="connsiteX2" fmla="*/ 20856 w 2894426"/>
                  <a:gd name="connsiteY2" fmla="*/ 1659833 h 2882244"/>
                  <a:gd name="connsiteX3" fmla="*/ 18488 w 2894426"/>
                  <a:gd name="connsiteY3" fmla="*/ 1763918 h 2882244"/>
                  <a:gd name="connsiteX4" fmla="*/ 1231915 w 2894426"/>
                  <a:gd name="connsiteY4" fmla="*/ 175809 h 2882244"/>
                  <a:gd name="connsiteX5" fmla="*/ 1297201 w 2894426"/>
                  <a:gd name="connsiteY5" fmla="*/ 235956 h 2882244"/>
                  <a:gd name="connsiteX0" fmla="*/ 1442900 w 2894426"/>
                  <a:gd name="connsiteY0" fmla="*/ 244439 h 2882244"/>
                  <a:gd name="connsiteX1" fmla="*/ 81342 w 2894426"/>
                  <a:gd name="connsiteY1" fmla="*/ 1753298 h 2882244"/>
                  <a:gd name="connsiteX2" fmla="*/ 21774 w 2894426"/>
                  <a:gd name="connsiteY2" fmla="*/ 1806592 h 2882244"/>
                  <a:gd name="connsiteX3" fmla="*/ 1153402 w 2894426"/>
                  <a:gd name="connsiteY3" fmla="*/ 13209 h 2882244"/>
                  <a:gd name="connsiteX4" fmla="*/ 1509295 w 2894426"/>
                  <a:gd name="connsiteY4" fmla="*/ 301704 h 2882244"/>
                  <a:gd name="connsiteX5" fmla="*/ 2717618 w 2894426"/>
                  <a:gd name="connsiteY5" fmla="*/ 2072881 h 2882244"/>
                  <a:gd name="connsiteX6" fmla="*/ 2894426 w 2894426"/>
                  <a:gd name="connsiteY6" fmla="*/ 2077396 h 2882244"/>
                  <a:gd name="connsiteX7" fmla="*/ 2241036 w 2894426"/>
                  <a:gd name="connsiteY7" fmla="*/ 2874662 h 2882244"/>
                  <a:gd name="connsiteX8" fmla="*/ 1408892 w 2894426"/>
                  <a:gd name="connsiteY8" fmla="*/ 2077396 h 2882244"/>
                  <a:gd name="connsiteX9" fmla="*/ 1688661 w 2894426"/>
                  <a:gd name="connsiteY9" fmla="*/ 2075862 h 2882244"/>
                  <a:gd name="connsiteX10" fmla="*/ 1065482 w 2894426"/>
                  <a:gd name="connsiteY10" fmla="*/ 21868 h 2882244"/>
                  <a:gd name="connsiteX0" fmla="*/ 2272588 w 2894426"/>
                  <a:gd name="connsiteY0" fmla="*/ 2882244 h 2882244"/>
                  <a:gd name="connsiteX1" fmla="*/ 1408892 w 2894426"/>
                  <a:gd name="connsiteY1" fmla="*/ 2077396 h 2882244"/>
                  <a:gd name="connsiteX2" fmla="*/ 1706925 w 2894426"/>
                  <a:gd name="connsiteY2" fmla="*/ 2090514 h 2882244"/>
                  <a:gd name="connsiteX3" fmla="*/ 968295 w 2894426"/>
                  <a:gd name="connsiteY3" fmla="*/ 27383 h 2882244"/>
                  <a:gd name="connsiteX4" fmla="*/ 1560401 w 2894426"/>
                  <a:gd name="connsiteY4" fmla="*/ 5365 h 2882244"/>
                  <a:gd name="connsiteX5" fmla="*/ 2719829 w 2894426"/>
                  <a:gd name="connsiteY5" fmla="*/ 2104200 h 2882244"/>
                  <a:gd name="connsiteX6" fmla="*/ 2894426 w 2894426"/>
                  <a:gd name="connsiteY6" fmla="*/ 2077396 h 2882244"/>
                  <a:gd name="connsiteX7" fmla="*/ 2272588 w 2894426"/>
                  <a:gd name="connsiteY7" fmla="*/ 2882244 h 2882244"/>
                  <a:gd name="connsiteX0" fmla="*/ 1297201 w 2894426"/>
                  <a:gd name="connsiteY0" fmla="*/ 235956 h 2882244"/>
                  <a:gd name="connsiteX1" fmla="*/ 58214 w 2894426"/>
                  <a:gd name="connsiteY1" fmla="*/ 2000919 h 2882244"/>
                  <a:gd name="connsiteX2" fmla="*/ 20856 w 2894426"/>
                  <a:gd name="connsiteY2" fmla="*/ 1659833 h 2882244"/>
                  <a:gd name="connsiteX3" fmla="*/ 18488 w 2894426"/>
                  <a:gd name="connsiteY3" fmla="*/ 1763918 h 2882244"/>
                  <a:gd name="connsiteX4" fmla="*/ 1231915 w 2894426"/>
                  <a:gd name="connsiteY4" fmla="*/ 175809 h 2882244"/>
                  <a:gd name="connsiteX5" fmla="*/ 1297201 w 2894426"/>
                  <a:gd name="connsiteY5" fmla="*/ 235956 h 2882244"/>
                  <a:gd name="connsiteX0" fmla="*/ 1442900 w 2894426"/>
                  <a:gd name="connsiteY0" fmla="*/ 244439 h 2882244"/>
                  <a:gd name="connsiteX1" fmla="*/ 81342 w 2894426"/>
                  <a:gd name="connsiteY1" fmla="*/ 1753298 h 2882244"/>
                  <a:gd name="connsiteX2" fmla="*/ 21774 w 2894426"/>
                  <a:gd name="connsiteY2" fmla="*/ 1806592 h 2882244"/>
                  <a:gd name="connsiteX3" fmla="*/ 1153402 w 2894426"/>
                  <a:gd name="connsiteY3" fmla="*/ 13209 h 2882244"/>
                  <a:gd name="connsiteX4" fmla="*/ 1509295 w 2894426"/>
                  <a:gd name="connsiteY4" fmla="*/ 301704 h 2882244"/>
                  <a:gd name="connsiteX5" fmla="*/ 2669452 w 2894426"/>
                  <a:gd name="connsiteY5" fmla="*/ 2122882 h 2882244"/>
                  <a:gd name="connsiteX6" fmla="*/ 2894426 w 2894426"/>
                  <a:gd name="connsiteY6" fmla="*/ 2077396 h 2882244"/>
                  <a:gd name="connsiteX7" fmla="*/ 2241036 w 2894426"/>
                  <a:gd name="connsiteY7" fmla="*/ 2874662 h 2882244"/>
                  <a:gd name="connsiteX8" fmla="*/ 1408892 w 2894426"/>
                  <a:gd name="connsiteY8" fmla="*/ 2077396 h 2882244"/>
                  <a:gd name="connsiteX9" fmla="*/ 1688661 w 2894426"/>
                  <a:gd name="connsiteY9" fmla="*/ 2075862 h 2882244"/>
                  <a:gd name="connsiteX10" fmla="*/ 1065482 w 2894426"/>
                  <a:gd name="connsiteY10" fmla="*/ 21868 h 2882244"/>
                  <a:gd name="connsiteX0" fmla="*/ 2272588 w 2894426"/>
                  <a:gd name="connsiteY0" fmla="*/ 2882244 h 2882244"/>
                  <a:gd name="connsiteX1" fmla="*/ 1408892 w 2894426"/>
                  <a:gd name="connsiteY1" fmla="*/ 2077396 h 2882244"/>
                  <a:gd name="connsiteX2" fmla="*/ 1706925 w 2894426"/>
                  <a:gd name="connsiteY2" fmla="*/ 2090514 h 2882244"/>
                  <a:gd name="connsiteX3" fmla="*/ 968295 w 2894426"/>
                  <a:gd name="connsiteY3" fmla="*/ 27383 h 2882244"/>
                  <a:gd name="connsiteX4" fmla="*/ 1560401 w 2894426"/>
                  <a:gd name="connsiteY4" fmla="*/ 5365 h 2882244"/>
                  <a:gd name="connsiteX5" fmla="*/ 2719829 w 2894426"/>
                  <a:gd name="connsiteY5" fmla="*/ 2104200 h 2882244"/>
                  <a:gd name="connsiteX6" fmla="*/ 2894426 w 2894426"/>
                  <a:gd name="connsiteY6" fmla="*/ 2077396 h 2882244"/>
                  <a:gd name="connsiteX7" fmla="*/ 2272588 w 2894426"/>
                  <a:gd name="connsiteY7" fmla="*/ 2882244 h 2882244"/>
                  <a:gd name="connsiteX0" fmla="*/ 1297201 w 2894426"/>
                  <a:gd name="connsiteY0" fmla="*/ 235956 h 2882244"/>
                  <a:gd name="connsiteX1" fmla="*/ 58214 w 2894426"/>
                  <a:gd name="connsiteY1" fmla="*/ 2000919 h 2882244"/>
                  <a:gd name="connsiteX2" fmla="*/ 20856 w 2894426"/>
                  <a:gd name="connsiteY2" fmla="*/ 1659833 h 2882244"/>
                  <a:gd name="connsiteX3" fmla="*/ 18488 w 2894426"/>
                  <a:gd name="connsiteY3" fmla="*/ 1763918 h 2882244"/>
                  <a:gd name="connsiteX4" fmla="*/ 1231915 w 2894426"/>
                  <a:gd name="connsiteY4" fmla="*/ 175809 h 2882244"/>
                  <a:gd name="connsiteX5" fmla="*/ 1297201 w 2894426"/>
                  <a:gd name="connsiteY5" fmla="*/ 235956 h 2882244"/>
                  <a:gd name="connsiteX0" fmla="*/ 1442900 w 2894426"/>
                  <a:gd name="connsiteY0" fmla="*/ 244439 h 2882244"/>
                  <a:gd name="connsiteX1" fmla="*/ 81342 w 2894426"/>
                  <a:gd name="connsiteY1" fmla="*/ 1753298 h 2882244"/>
                  <a:gd name="connsiteX2" fmla="*/ 21774 w 2894426"/>
                  <a:gd name="connsiteY2" fmla="*/ 1806592 h 2882244"/>
                  <a:gd name="connsiteX3" fmla="*/ 1153402 w 2894426"/>
                  <a:gd name="connsiteY3" fmla="*/ 13209 h 2882244"/>
                  <a:gd name="connsiteX4" fmla="*/ 1509295 w 2894426"/>
                  <a:gd name="connsiteY4" fmla="*/ 301704 h 2882244"/>
                  <a:gd name="connsiteX5" fmla="*/ 2653397 w 2894426"/>
                  <a:gd name="connsiteY5" fmla="*/ 2139550 h 2882244"/>
                  <a:gd name="connsiteX6" fmla="*/ 2894426 w 2894426"/>
                  <a:gd name="connsiteY6" fmla="*/ 2077396 h 2882244"/>
                  <a:gd name="connsiteX7" fmla="*/ 2241036 w 2894426"/>
                  <a:gd name="connsiteY7" fmla="*/ 2874662 h 2882244"/>
                  <a:gd name="connsiteX8" fmla="*/ 1408892 w 2894426"/>
                  <a:gd name="connsiteY8" fmla="*/ 2077396 h 2882244"/>
                  <a:gd name="connsiteX9" fmla="*/ 1688661 w 2894426"/>
                  <a:gd name="connsiteY9" fmla="*/ 2075862 h 2882244"/>
                  <a:gd name="connsiteX10" fmla="*/ 1065482 w 2894426"/>
                  <a:gd name="connsiteY10" fmla="*/ 21868 h 2882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94426" h="2882244" stroke="0" extrusionOk="0">
                    <a:moveTo>
                      <a:pt x="2272588" y="2882244"/>
                    </a:moveTo>
                    <a:lnTo>
                      <a:pt x="1408892" y="2077396"/>
                    </a:lnTo>
                    <a:lnTo>
                      <a:pt x="1706925" y="2090514"/>
                    </a:lnTo>
                    <a:cubicBezTo>
                      <a:pt x="1598636" y="870728"/>
                      <a:pt x="1401451" y="27383"/>
                      <a:pt x="968295" y="27383"/>
                    </a:cubicBezTo>
                    <a:lnTo>
                      <a:pt x="1560401" y="5365"/>
                    </a:lnTo>
                    <a:cubicBezTo>
                      <a:pt x="1993557" y="5365"/>
                      <a:pt x="2611540" y="884413"/>
                      <a:pt x="2719829" y="2104200"/>
                    </a:cubicBezTo>
                    <a:lnTo>
                      <a:pt x="2894426" y="2077396"/>
                    </a:lnTo>
                    <a:lnTo>
                      <a:pt x="2272588" y="2882244"/>
                    </a:lnTo>
                    <a:close/>
                  </a:path>
                  <a:path w="2894426" h="2882244" fill="darkenLess" stroke="0" extrusionOk="0">
                    <a:moveTo>
                      <a:pt x="1297201" y="235956"/>
                    </a:moveTo>
                    <a:cubicBezTo>
                      <a:pt x="994412" y="-48195"/>
                      <a:pt x="58214" y="843563"/>
                      <a:pt x="58214" y="2000919"/>
                    </a:cubicBezTo>
                    <a:lnTo>
                      <a:pt x="20856" y="1659833"/>
                    </a:lnTo>
                    <a:cubicBezTo>
                      <a:pt x="20856" y="1316278"/>
                      <a:pt x="-24447" y="2083976"/>
                      <a:pt x="18488" y="1763918"/>
                    </a:cubicBezTo>
                    <a:cubicBezTo>
                      <a:pt x="206629" y="361418"/>
                      <a:pt x="746223" y="-344792"/>
                      <a:pt x="1231915" y="175809"/>
                    </a:cubicBezTo>
                    <a:lnTo>
                      <a:pt x="1297201" y="235956"/>
                    </a:lnTo>
                    <a:close/>
                  </a:path>
                  <a:path w="2894426" h="2882244" fill="none" extrusionOk="0">
                    <a:moveTo>
                      <a:pt x="1442900" y="244439"/>
                    </a:moveTo>
                    <a:cubicBezTo>
                      <a:pt x="1069515" y="644662"/>
                      <a:pt x="81342" y="595942"/>
                      <a:pt x="81342" y="1753298"/>
                    </a:cubicBezTo>
                    <a:cubicBezTo>
                      <a:pt x="-137649" y="1753298"/>
                      <a:pt x="240765" y="1806592"/>
                      <a:pt x="21774" y="1806592"/>
                    </a:cubicBezTo>
                    <a:cubicBezTo>
                      <a:pt x="104546" y="491778"/>
                      <a:pt x="1180434" y="-97941"/>
                      <a:pt x="1153402" y="13209"/>
                    </a:cubicBezTo>
                    <a:lnTo>
                      <a:pt x="1509295" y="301704"/>
                    </a:lnTo>
                    <a:cubicBezTo>
                      <a:pt x="1942451" y="301704"/>
                      <a:pt x="2545108" y="919763"/>
                      <a:pt x="2653397" y="2139550"/>
                    </a:cubicBezTo>
                    <a:lnTo>
                      <a:pt x="2894426" y="2077396"/>
                    </a:lnTo>
                    <a:lnTo>
                      <a:pt x="2241036" y="2874662"/>
                    </a:lnTo>
                    <a:lnTo>
                      <a:pt x="1408892" y="2077396"/>
                    </a:lnTo>
                    <a:lnTo>
                      <a:pt x="1688661" y="2075862"/>
                    </a:lnTo>
                    <a:cubicBezTo>
                      <a:pt x="1580372" y="856076"/>
                      <a:pt x="1498638" y="21868"/>
                      <a:pt x="1065482" y="21868"/>
                    </a:cubicBezTo>
                  </a:path>
                </a:pathLst>
              </a:custGeom>
              <a:solidFill>
                <a:srgbClr val="FFF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65" name="二等辺三角形 64"/>
              <p:cNvSpPr/>
              <p:nvPr/>
            </p:nvSpPr>
            <p:spPr>
              <a:xfrm rot="16945515">
                <a:off x="11003881" y="651620"/>
                <a:ext cx="1721910" cy="810466"/>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54" name="フリーフォーム 53"/>
            <p:cNvSpPr/>
            <p:nvPr/>
          </p:nvSpPr>
          <p:spPr>
            <a:xfrm rot="177749">
              <a:off x="14096285" y="2865939"/>
              <a:ext cx="355600" cy="187960"/>
            </a:xfrm>
            <a:custGeom>
              <a:avLst/>
              <a:gdLst>
                <a:gd name="connsiteX0" fmla="*/ 0 w 355600"/>
                <a:gd name="connsiteY0" fmla="*/ 187960 h 187960"/>
                <a:gd name="connsiteX1" fmla="*/ 91440 w 355600"/>
                <a:gd name="connsiteY1" fmla="*/ 152400 h 187960"/>
                <a:gd name="connsiteX2" fmla="*/ 91440 w 355600"/>
                <a:gd name="connsiteY2" fmla="*/ 152400 h 187960"/>
                <a:gd name="connsiteX3" fmla="*/ 172720 w 355600"/>
                <a:gd name="connsiteY3" fmla="*/ 132080 h 187960"/>
                <a:gd name="connsiteX4" fmla="*/ 238760 w 355600"/>
                <a:gd name="connsiteY4" fmla="*/ 101600 h 187960"/>
                <a:gd name="connsiteX5" fmla="*/ 269240 w 355600"/>
                <a:gd name="connsiteY5" fmla="*/ 81280 h 187960"/>
                <a:gd name="connsiteX6" fmla="*/ 294640 w 355600"/>
                <a:gd name="connsiteY6" fmla="*/ 60960 h 187960"/>
                <a:gd name="connsiteX7" fmla="*/ 320040 w 355600"/>
                <a:gd name="connsiteY7" fmla="*/ 40640 h 187960"/>
                <a:gd name="connsiteX8" fmla="*/ 340360 w 355600"/>
                <a:gd name="connsiteY8" fmla="*/ 20320 h 187960"/>
                <a:gd name="connsiteX9" fmla="*/ 355600 w 355600"/>
                <a:gd name="connsiteY9" fmla="*/ 0 h 187960"/>
                <a:gd name="connsiteX10" fmla="*/ 355600 w 355600"/>
                <a:gd name="connsiteY10" fmla="*/ 0 h 187960"/>
                <a:gd name="connsiteX11" fmla="*/ 284480 w 355600"/>
                <a:gd name="connsiteY11" fmla="*/ 172720 h 187960"/>
                <a:gd name="connsiteX12" fmla="*/ 0 w 355600"/>
                <a:gd name="connsiteY12" fmla="*/ 187960 h 18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5600" h="187960">
                  <a:moveTo>
                    <a:pt x="0" y="187960"/>
                  </a:moveTo>
                  <a:lnTo>
                    <a:pt x="91440" y="152400"/>
                  </a:lnTo>
                  <a:lnTo>
                    <a:pt x="91440" y="152400"/>
                  </a:lnTo>
                  <a:lnTo>
                    <a:pt x="172720" y="132080"/>
                  </a:lnTo>
                  <a:lnTo>
                    <a:pt x="238760" y="101600"/>
                  </a:lnTo>
                  <a:lnTo>
                    <a:pt x="269240" y="81280"/>
                  </a:lnTo>
                  <a:lnTo>
                    <a:pt x="294640" y="60960"/>
                  </a:lnTo>
                  <a:lnTo>
                    <a:pt x="320040" y="40640"/>
                  </a:lnTo>
                  <a:lnTo>
                    <a:pt x="340360" y="20320"/>
                  </a:lnTo>
                  <a:lnTo>
                    <a:pt x="355600" y="0"/>
                  </a:lnTo>
                  <a:lnTo>
                    <a:pt x="355600" y="0"/>
                  </a:lnTo>
                  <a:lnTo>
                    <a:pt x="284480" y="172720"/>
                  </a:lnTo>
                  <a:lnTo>
                    <a:pt x="0" y="187960"/>
                  </a:lnTo>
                  <a:close/>
                </a:path>
              </a:pathLst>
            </a:custGeom>
            <a:solidFill>
              <a:srgbClr val="CDC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6" name="フリーフォーム 55"/>
            <p:cNvSpPr/>
            <p:nvPr/>
          </p:nvSpPr>
          <p:spPr>
            <a:xfrm>
              <a:off x="14051280" y="2758440"/>
              <a:ext cx="619760" cy="599440"/>
            </a:xfrm>
            <a:custGeom>
              <a:avLst/>
              <a:gdLst>
                <a:gd name="connsiteX0" fmla="*/ 0 w 619760"/>
                <a:gd name="connsiteY0" fmla="*/ 599440 h 599440"/>
                <a:gd name="connsiteX1" fmla="*/ 218440 w 619760"/>
                <a:gd name="connsiteY1" fmla="*/ 543560 h 599440"/>
                <a:gd name="connsiteX2" fmla="*/ 396240 w 619760"/>
                <a:gd name="connsiteY2" fmla="*/ 441960 h 599440"/>
                <a:gd name="connsiteX3" fmla="*/ 492760 w 619760"/>
                <a:gd name="connsiteY3" fmla="*/ 350520 h 599440"/>
                <a:gd name="connsiteX4" fmla="*/ 548640 w 619760"/>
                <a:gd name="connsiteY4" fmla="*/ 264160 h 599440"/>
                <a:gd name="connsiteX5" fmla="*/ 614680 w 619760"/>
                <a:gd name="connsiteY5" fmla="*/ 142240 h 599440"/>
                <a:gd name="connsiteX6" fmla="*/ 619760 w 619760"/>
                <a:gd name="connsiteY6" fmla="*/ 0 h 599440"/>
                <a:gd name="connsiteX7" fmla="*/ 0 w 619760"/>
                <a:gd name="connsiteY7" fmla="*/ 599440 h 59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760" h="599440">
                  <a:moveTo>
                    <a:pt x="0" y="599440"/>
                  </a:moveTo>
                  <a:lnTo>
                    <a:pt x="218440" y="543560"/>
                  </a:lnTo>
                  <a:lnTo>
                    <a:pt x="396240" y="441960"/>
                  </a:lnTo>
                  <a:lnTo>
                    <a:pt x="492760" y="350520"/>
                  </a:lnTo>
                  <a:lnTo>
                    <a:pt x="548640" y="264160"/>
                  </a:lnTo>
                  <a:lnTo>
                    <a:pt x="614680" y="142240"/>
                  </a:lnTo>
                  <a:lnTo>
                    <a:pt x="619760" y="0"/>
                  </a:lnTo>
                  <a:lnTo>
                    <a:pt x="0" y="599440"/>
                  </a:lnTo>
                  <a:close/>
                </a:path>
              </a:pathLst>
            </a:custGeom>
            <a:solidFill>
              <a:srgbClr val="CDC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7" name="フリーフォーム 56"/>
            <p:cNvSpPr/>
            <p:nvPr/>
          </p:nvSpPr>
          <p:spPr>
            <a:xfrm>
              <a:off x="13726160" y="2763520"/>
              <a:ext cx="792480" cy="563880"/>
            </a:xfrm>
            <a:custGeom>
              <a:avLst/>
              <a:gdLst>
                <a:gd name="connsiteX0" fmla="*/ 167640 w 792480"/>
                <a:gd name="connsiteY0" fmla="*/ 548640 h 563880"/>
                <a:gd name="connsiteX1" fmla="*/ 330200 w 792480"/>
                <a:gd name="connsiteY1" fmla="*/ 563880 h 563880"/>
                <a:gd name="connsiteX2" fmla="*/ 452120 w 792480"/>
                <a:gd name="connsiteY2" fmla="*/ 538480 h 563880"/>
                <a:gd name="connsiteX3" fmla="*/ 792480 w 792480"/>
                <a:gd name="connsiteY3" fmla="*/ 0 h 563880"/>
                <a:gd name="connsiteX4" fmla="*/ 675640 w 792480"/>
                <a:gd name="connsiteY4" fmla="*/ 101600 h 563880"/>
                <a:gd name="connsiteX5" fmla="*/ 629920 w 792480"/>
                <a:gd name="connsiteY5" fmla="*/ 127000 h 563880"/>
                <a:gd name="connsiteX6" fmla="*/ 594360 w 792480"/>
                <a:gd name="connsiteY6" fmla="*/ 147320 h 563880"/>
                <a:gd name="connsiteX7" fmla="*/ 543560 w 792480"/>
                <a:gd name="connsiteY7" fmla="*/ 167640 h 563880"/>
                <a:gd name="connsiteX8" fmla="*/ 482600 w 792480"/>
                <a:gd name="connsiteY8" fmla="*/ 187960 h 563880"/>
                <a:gd name="connsiteX9" fmla="*/ 381000 w 792480"/>
                <a:gd name="connsiteY9" fmla="*/ 218440 h 563880"/>
                <a:gd name="connsiteX10" fmla="*/ 289560 w 792480"/>
                <a:gd name="connsiteY10" fmla="*/ 243840 h 563880"/>
                <a:gd name="connsiteX11" fmla="*/ 223520 w 792480"/>
                <a:gd name="connsiteY11" fmla="*/ 264160 h 563880"/>
                <a:gd name="connsiteX12" fmla="*/ 152400 w 792480"/>
                <a:gd name="connsiteY12" fmla="*/ 279400 h 563880"/>
                <a:gd name="connsiteX13" fmla="*/ 0 w 792480"/>
                <a:gd name="connsiteY13" fmla="*/ 330200 h 563880"/>
                <a:gd name="connsiteX14" fmla="*/ 167640 w 792480"/>
                <a:gd name="connsiteY14" fmla="*/ 548640 h 563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92480" h="563880">
                  <a:moveTo>
                    <a:pt x="167640" y="548640"/>
                  </a:moveTo>
                  <a:lnTo>
                    <a:pt x="330200" y="563880"/>
                  </a:lnTo>
                  <a:lnTo>
                    <a:pt x="452120" y="538480"/>
                  </a:lnTo>
                  <a:lnTo>
                    <a:pt x="792480" y="0"/>
                  </a:lnTo>
                  <a:lnTo>
                    <a:pt x="675640" y="101600"/>
                  </a:lnTo>
                  <a:lnTo>
                    <a:pt x="629920" y="127000"/>
                  </a:lnTo>
                  <a:lnTo>
                    <a:pt x="594360" y="147320"/>
                  </a:lnTo>
                  <a:lnTo>
                    <a:pt x="543560" y="167640"/>
                  </a:lnTo>
                  <a:lnTo>
                    <a:pt x="482600" y="187960"/>
                  </a:lnTo>
                  <a:lnTo>
                    <a:pt x="381000" y="218440"/>
                  </a:lnTo>
                  <a:lnTo>
                    <a:pt x="289560" y="243840"/>
                  </a:lnTo>
                  <a:lnTo>
                    <a:pt x="223520" y="264160"/>
                  </a:lnTo>
                  <a:lnTo>
                    <a:pt x="152400" y="279400"/>
                  </a:lnTo>
                  <a:lnTo>
                    <a:pt x="0" y="330200"/>
                  </a:lnTo>
                  <a:lnTo>
                    <a:pt x="167640" y="548640"/>
                  </a:lnTo>
                  <a:close/>
                </a:path>
              </a:pathLst>
            </a:custGeom>
            <a:solidFill>
              <a:srgbClr val="CDC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66" name="正方形/長方形 65"/>
          <p:cNvSpPr/>
          <p:nvPr/>
        </p:nvSpPr>
        <p:spPr>
          <a:xfrm>
            <a:off x="7810037" y="846724"/>
            <a:ext cx="1739151" cy="707886"/>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4000" b="1" i="0" u="none" strike="noStrike" kern="1200" cap="none" spc="0" normalizeH="0" baseline="0" noProof="0" dirty="0" smtClean="0">
                <a:ln w="0"/>
                <a:solidFill>
                  <a:srgbClr val="4472C4">
                    <a:lumMod val="60000"/>
                    <a:lumOff val="40000"/>
                  </a:srgbClr>
                </a:solidFill>
                <a:effectLst/>
                <a:uLnTx/>
                <a:uFillTx/>
                <a:latin typeface="AR P丸ゴシック体E" panose="020F0900000000000000" pitchFamily="50" charset="-128"/>
                <a:ea typeface="AR P丸ゴシック体E" panose="020F0900000000000000" pitchFamily="50" charset="-128"/>
                <a:cs typeface="Rounded Mgen+ 1c medium" panose="020B0602020203020207" pitchFamily="50" charset="-128"/>
              </a:rPr>
              <a:t>活力</a:t>
            </a:r>
            <a:endParaRPr kumimoji="0" lang="ja-JP" altLang="en-US" sz="4000" b="1" i="0" u="none" strike="noStrike" kern="1200" cap="none" spc="0" normalizeH="0" baseline="0" noProof="0" dirty="0">
              <a:ln w="0"/>
              <a:solidFill>
                <a:srgbClr val="4472C4">
                  <a:lumMod val="60000"/>
                  <a:lumOff val="40000"/>
                </a:srgbClr>
              </a:solidFill>
              <a:effectLst/>
              <a:uLnTx/>
              <a:uFillTx/>
              <a:latin typeface="AR P丸ゴシック体E" panose="020F0900000000000000" pitchFamily="50" charset="-128"/>
              <a:ea typeface="AR P丸ゴシック体E" panose="020F0900000000000000" pitchFamily="50" charset="-128"/>
              <a:cs typeface="Rounded Mgen+ 1c medium" panose="020B0602020203020207" pitchFamily="50" charset="-128"/>
            </a:endParaRPr>
          </a:p>
        </p:txBody>
      </p:sp>
      <p:sp>
        <p:nvSpPr>
          <p:cNvPr id="67" name="楕円 66"/>
          <p:cNvSpPr/>
          <p:nvPr/>
        </p:nvSpPr>
        <p:spPr>
          <a:xfrm>
            <a:off x="6090038" y="1218074"/>
            <a:ext cx="2880000" cy="2880000"/>
          </a:xfrm>
          <a:prstGeom prst="ellipse">
            <a:avLst/>
          </a:prstGeom>
          <a:solidFill>
            <a:schemeClr val="accent5">
              <a:alpha val="85000"/>
            </a:schemeClr>
          </a:solidFill>
          <a:ln>
            <a:noFill/>
          </a:ln>
          <a:scene3d>
            <a:camera prst="orthographicFront">
              <a:rot lat="17999993" lon="0" rev="0"/>
            </a:camera>
            <a:lightRig rig="threePt" dir="t"/>
          </a:scene3d>
          <a:sp3d>
            <a:bevelT w="720000" h="14400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8" name="正方形/長方形 67"/>
          <p:cNvSpPr/>
          <p:nvPr/>
        </p:nvSpPr>
        <p:spPr>
          <a:xfrm>
            <a:off x="6818767" y="3278458"/>
            <a:ext cx="1435008" cy="707886"/>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4000" b="1" i="0" u="none" strike="noStrike" kern="1200" cap="none" spc="0" normalizeH="0" baseline="0" noProof="0" dirty="0" smtClean="0">
                <a:ln w="0"/>
                <a:solidFill>
                  <a:prstClr val="white"/>
                </a:solidFill>
                <a:effectLst/>
                <a:uLnTx/>
                <a:uFillTx/>
                <a:latin typeface="AR P丸ゴシック体E" panose="020F0900000000000000" pitchFamily="50" charset="-128"/>
                <a:ea typeface="AR P丸ゴシック体E" panose="020F0900000000000000" pitchFamily="50" charset="-128"/>
                <a:cs typeface="Rounded Mgen+ 1c medium" panose="020B0602020203020207" pitchFamily="50" charset="-128"/>
              </a:rPr>
              <a:t>くらし</a:t>
            </a:r>
            <a:endParaRPr kumimoji="0" lang="ja-JP" altLang="en-US" sz="4000" b="1" i="0" u="none" strike="noStrike" kern="1200" cap="none" spc="0" normalizeH="0" baseline="0" noProof="0" dirty="0">
              <a:ln w="0"/>
              <a:solidFill>
                <a:prstClr val="white"/>
              </a:solidFill>
              <a:effectLst/>
              <a:uLnTx/>
              <a:uFillTx/>
              <a:latin typeface="AR P丸ゴシック体E" panose="020F0900000000000000" pitchFamily="50" charset="-128"/>
              <a:ea typeface="AR P丸ゴシック体E" panose="020F0900000000000000" pitchFamily="50" charset="-128"/>
              <a:cs typeface="Rounded Mgen+ 1c medium" panose="020B0602020203020207" pitchFamily="50" charset="-128"/>
            </a:endParaRPr>
          </a:p>
        </p:txBody>
      </p:sp>
      <p:grpSp>
        <p:nvGrpSpPr>
          <p:cNvPr id="70" name="グループ化 69"/>
          <p:cNvGrpSpPr/>
          <p:nvPr/>
        </p:nvGrpSpPr>
        <p:grpSpPr>
          <a:xfrm>
            <a:off x="6878153" y="1164305"/>
            <a:ext cx="1320967" cy="1614777"/>
            <a:chOff x="6791325" y="1196901"/>
            <a:chExt cx="1465184" cy="1614777"/>
          </a:xfrm>
          <a:gradFill>
            <a:gsLst>
              <a:gs pos="21000">
                <a:srgbClr val="FF3A3A">
                  <a:alpha val="90000"/>
                </a:srgbClr>
              </a:gs>
              <a:gs pos="47000">
                <a:srgbClr val="FF8F8F">
                  <a:alpha val="85000"/>
                </a:srgbClr>
              </a:gs>
              <a:gs pos="83000">
                <a:srgbClr val="FF4343">
                  <a:alpha val="89000"/>
                </a:srgbClr>
              </a:gs>
              <a:gs pos="36000">
                <a:srgbClr val="FF5D5D">
                  <a:alpha val="72000"/>
                </a:srgbClr>
              </a:gs>
              <a:gs pos="61000">
                <a:srgbClr val="FF7979">
                  <a:alpha val="79000"/>
                </a:srgbClr>
              </a:gs>
              <a:gs pos="0">
                <a:srgbClr val="FF2929"/>
              </a:gs>
              <a:gs pos="100000">
                <a:srgbClr val="FF2929"/>
              </a:gs>
            </a:gsLst>
            <a:lin ang="0" scaled="1"/>
          </a:gradFill>
        </p:grpSpPr>
        <p:sp>
          <p:nvSpPr>
            <p:cNvPr id="71" name="二等辺三角形 70"/>
            <p:cNvSpPr/>
            <p:nvPr/>
          </p:nvSpPr>
          <p:spPr>
            <a:xfrm>
              <a:off x="6791325" y="1196901"/>
              <a:ext cx="1457326" cy="123471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2" name="フリーフォーム 71"/>
            <p:cNvSpPr/>
            <p:nvPr/>
          </p:nvSpPr>
          <p:spPr>
            <a:xfrm>
              <a:off x="6791325" y="2430039"/>
              <a:ext cx="1465184" cy="381639"/>
            </a:xfrm>
            <a:custGeom>
              <a:avLst/>
              <a:gdLst>
                <a:gd name="connsiteX0" fmla="*/ 5239 w 1440000"/>
                <a:gd name="connsiteY0" fmla="*/ 0 h 381639"/>
                <a:gd name="connsiteX1" fmla="*/ 1434761 w 1440000"/>
                <a:gd name="connsiteY1" fmla="*/ 0 h 381639"/>
                <a:gd name="connsiteX2" fmla="*/ 1440000 w 1440000"/>
                <a:gd name="connsiteY2" fmla="*/ 25692 h 381639"/>
                <a:gd name="connsiteX3" fmla="*/ 720000 w 1440000"/>
                <a:gd name="connsiteY3" fmla="*/ 381639 h 381639"/>
                <a:gd name="connsiteX4" fmla="*/ 0 w 1440000"/>
                <a:gd name="connsiteY4" fmla="*/ 25692 h 38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0000" h="381639">
                  <a:moveTo>
                    <a:pt x="5239" y="0"/>
                  </a:moveTo>
                  <a:lnTo>
                    <a:pt x="1434761" y="0"/>
                  </a:lnTo>
                  <a:lnTo>
                    <a:pt x="1440000" y="25692"/>
                  </a:lnTo>
                  <a:cubicBezTo>
                    <a:pt x="1440000" y="222276"/>
                    <a:pt x="1117645" y="381639"/>
                    <a:pt x="720000" y="381639"/>
                  </a:cubicBezTo>
                  <a:cubicBezTo>
                    <a:pt x="322355" y="381639"/>
                    <a:pt x="0" y="222276"/>
                    <a:pt x="0" y="2569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73" name="正方形/長方形 72"/>
          <p:cNvSpPr/>
          <p:nvPr/>
        </p:nvSpPr>
        <p:spPr>
          <a:xfrm>
            <a:off x="7187929" y="1771315"/>
            <a:ext cx="697628" cy="707886"/>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4000" b="1" i="0" u="none" strike="noStrike" kern="1200" cap="none" spc="0" normalizeH="0" baseline="0" noProof="0" dirty="0" smtClean="0">
                <a:ln w="0"/>
                <a:solidFill>
                  <a:prstClr val="white"/>
                </a:solidFill>
                <a:effectLst/>
                <a:uLnTx/>
                <a:uFillTx/>
                <a:latin typeface="AR P丸ゴシック体E" panose="020F0900000000000000" pitchFamily="50" charset="-128"/>
                <a:ea typeface="AR P丸ゴシック体E" panose="020F0900000000000000" pitchFamily="50" charset="-128"/>
                <a:cs typeface="Rounded Mgen+ 1c medium" panose="020B0602020203020207" pitchFamily="50" charset="-128"/>
              </a:rPr>
              <a:t>命</a:t>
            </a:r>
            <a:endParaRPr kumimoji="0" lang="ja-JP" altLang="en-US" sz="4000" b="1" i="0" u="none" strike="noStrike" kern="1200" cap="none" spc="0" normalizeH="0" baseline="0" noProof="0" dirty="0">
              <a:ln w="0"/>
              <a:solidFill>
                <a:prstClr val="white"/>
              </a:solidFill>
              <a:effectLst/>
              <a:uLnTx/>
              <a:uFillTx/>
              <a:latin typeface="AR P丸ゴシック体E" panose="020F0900000000000000" pitchFamily="50" charset="-128"/>
              <a:ea typeface="AR P丸ゴシック体E" panose="020F0900000000000000" pitchFamily="50" charset="-128"/>
              <a:cs typeface="Rounded Mgen+ 1c medium" panose="020B0602020203020207" pitchFamily="50" charset="-128"/>
            </a:endParaRPr>
          </a:p>
        </p:txBody>
      </p:sp>
      <p:sp>
        <p:nvSpPr>
          <p:cNvPr id="44" name="テキスト ボックス 43"/>
          <p:cNvSpPr txBox="1"/>
          <p:nvPr/>
        </p:nvSpPr>
        <p:spPr>
          <a:xfrm>
            <a:off x="7761390" y="6488668"/>
            <a:ext cx="2088290" cy="369332"/>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ja-JP" altLang="en-US" sz="1800" dirty="0">
                <a:solidFill>
                  <a:srgbClr val="000000"/>
                </a:solidFill>
                <a:latin typeface="ＭＳ Ｐゴシック" panose="020B0600070205080204" pitchFamily="50" charset="-128"/>
                <a:ea typeface="ＭＳ Ｐゴシック" panose="020B0600070205080204" pitchFamily="50" charset="-128"/>
              </a:rPr>
              <a:t>１</a:t>
            </a:r>
            <a:endParaRPr kumimoji="1" lang="en-US" altLang="ja-JP" sz="1800" b="0" i="0" u="none" strike="noStrike" kern="12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 name="正方形/長方形 1"/>
          <p:cNvSpPr/>
          <p:nvPr/>
        </p:nvSpPr>
        <p:spPr>
          <a:xfrm>
            <a:off x="924825" y="2463532"/>
            <a:ext cx="3429337" cy="566514"/>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063069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図 38"/>
          <p:cNvPicPr>
            <a:picLocks noChangeAspect="1"/>
          </p:cNvPicPr>
          <p:nvPr/>
        </p:nvPicPr>
        <p:blipFill rotWithShape="1">
          <a:blip r:embed="rId3" cstate="print">
            <a:extLst>
              <a:ext uri="{28A0092B-C50C-407E-A947-70E740481C1C}">
                <a14:useLocalDpi xmlns:a14="http://schemas.microsoft.com/office/drawing/2010/main" val="0"/>
              </a:ext>
            </a:extLst>
          </a:blip>
          <a:srcRect l="27409" r="3711"/>
          <a:stretch/>
        </p:blipFill>
        <p:spPr>
          <a:xfrm>
            <a:off x="6512921" y="474242"/>
            <a:ext cx="3384470" cy="3385130"/>
          </a:xfrm>
          <a:prstGeom prst="rect">
            <a:avLst/>
          </a:prstGeom>
        </p:spPr>
      </p:pic>
      <p:pic>
        <p:nvPicPr>
          <p:cNvPr id="5" name="図 4"/>
          <p:cNvPicPr>
            <a:picLocks noChangeAspect="1"/>
          </p:cNvPicPr>
          <p:nvPr/>
        </p:nvPicPr>
        <p:blipFill rotWithShape="1">
          <a:blip r:embed="rId4">
            <a:extLst>
              <a:ext uri="{28A0092B-C50C-407E-A947-70E740481C1C}">
                <a14:useLocalDpi xmlns:a14="http://schemas.microsoft.com/office/drawing/2010/main" val="0"/>
              </a:ext>
            </a:extLst>
          </a:blip>
          <a:srcRect l="14802" r="14213" b="21195"/>
          <a:stretch/>
        </p:blipFill>
        <p:spPr>
          <a:xfrm>
            <a:off x="4557243" y="471977"/>
            <a:ext cx="2340027" cy="3420770"/>
          </a:xfrm>
          <a:prstGeom prst="rect">
            <a:avLst/>
          </a:prstGeom>
        </p:spPr>
      </p:pic>
      <p:grpSp>
        <p:nvGrpSpPr>
          <p:cNvPr id="2" name="グループ化 1"/>
          <p:cNvGrpSpPr/>
          <p:nvPr/>
        </p:nvGrpSpPr>
        <p:grpSpPr>
          <a:xfrm>
            <a:off x="7877896" y="3838831"/>
            <a:ext cx="2011775" cy="2996941"/>
            <a:chOff x="4812144" y="11590"/>
            <a:chExt cx="5121563" cy="6846409"/>
          </a:xfrm>
        </p:grpSpPr>
        <p:pic>
          <p:nvPicPr>
            <p:cNvPr id="17" name="図 16"/>
            <p:cNvPicPr>
              <a:picLocks noChangeAspect="1"/>
            </p:cNvPicPr>
            <p:nvPr/>
          </p:nvPicPr>
          <p:blipFill rotWithShape="1">
            <a:blip r:embed="rId5">
              <a:extLst>
                <a:ext uri="{28A0092B-C50C-407E-A947-70E740481C1C}">
                  <a14:useLocalDpi xmlns:a14="http://schemas.microsoft.com/office/drawing/2010/main" val="0"/>
                </a:ext>
              </a:extLst>
            </a:blip>
            <a:srcRect l="6442" r="8674" b="72201"/>
            <a:stretch/>
          </p:blipFill>
          <p:spPr>
            <a:xfrm>
              <a:off x="4821382" y="5439561"/>
              <a:ext cx="3118644" cy="1418438"/>
            </a:xfrm>
            <a:prstGeom prst="rect">
              <a:avLst/>
            </a:prstGeom>
          </p:spPr>
        </p:pic>
        <p:pic>
          <p:nvPicPr>
            <p:cNvPr id="18" name="図 17"/>
            <p:cNvPicPr>
              <a:picLocks noChangeAspect="1"/>
            </p:cNvPicPr>
            <p:nvPr/>
          </p:nvPicPr>
          <p:blipFill rotWithShape="1">
            <a:blip r:embed="rId5">
              <a:extLst>
                <a:ext uri="{28A0092B-C50C-407E-A947-70E740481C1C}">
                  <a14:useLocalDpi xmlns:a14="http://schemas.microsoft.com/office/drawing/2010/main" val="0"/>
                </a:ext>
              </a:extLst>
            </a:blip>
            <a:srcRect l="6994" t="61252" r="52881" b="5235"/>
            <a:stretch/>
          </p:blipFill>
          <p:spPr>
            <a:xfrm>
              <a:off x="7940025" y="5439560"/>
              <a:ext cx="1993682" cy="1418439"/>
            </a:xfrm>
            <a:prstGeom prst="rect">
              <a:avLst/>
            </a:prstGeom>
          </p:spPr>
        </p:pic>
        <p:pic>
          <p:nvPicPr>
            <p:cNvPr id="23" name="図 22"/>
            <p:cNvPicPr>
              <a:picLocks noChangeAspect="1"/>
            </p:cNvPicPr>
            <p:nvPr/>
          </p:nvPicPr>
          <p:blipFill rotWithShape="1">
            <a:blip r:embed="rId6">
              <a:extLst>
                <a:ext uri="{28A0092B-C50C-407E-A947-70E740481C1C}">
                  <a14:useLocalDpi xmlns:a14="http://schemas.microsoft.com/office/drawing/2010/main" val="0"/>
                </a:ext>
              </a:extLst>
            </a:blip>
            <a:srcRect l="18350" r="20223" b="3620"/>
            <a:stretch/>
          </p:blipFill>
          <p:spPr>
            <a:xfrm>
              <a:off x="4812144" y="11590"/>
              <a:ext cx="5107711" cy="5410156"/>
            </a:xfrm>
            <a:prstGeom prst="rect">
              <a:avLst/>
            </a:prstGeom>
          </p:spPr>
        </p:pic>
      </p:grpSp>
      <p:grpSp>
        <p:nvGrpSpPr>
          <p:cNvPr id="24" name="グループ化 23"/>
          <p:cNvGrpSpPr/>
          <p:nvPr/>
        </p:nvGrpSpPr>
        <p:grpSpPr>
          <a:xfrm>
            <a:off x="3584810" y="3834886"/>
            <a:ext cx="4293086" cy="2992792"/>
            <a:chOff x="-49724" y="740632"/>
            <a:chExt cx="9992621" cy="6117368"/>
          </a:xfrm>
        </p:grpSpPr>
        <p:pic>
          <p:nvPicPr>
            <p:cNvPr id="25" name="図 24"/>
            <p:cNvPicPr>
              <a:picLocks noChangeAspect="1"/>
            </p:cNvPicPr>
            <p:nvPr/>
          </p:nvPicPr>
          <p:blipFill rotWithShape="1">
            <a:blip r:embed="rId7" cstate="print">
              <a:extLst>
                <a:ext uri="{28A0092B-C50C-407E-A947-70E740481C1C}">
                  <a14:useLocalDpi xmlns:a14="http://schemas.microsoft.com/office/drawing/2010/main" val="0"/>
                </a:ext>
              </a:extLst>
            </a:blip>
            <a:srcRect r="23547"/>
            <a:stretch/>
          </p:blipFill>
          <p:spPr>
            <a:xfrm>
              <a:off x="5785197" y="3798971"/>
              <a:ext cx="4157700" cy="3059029"/>
            </a:xfrm>
            <a:prstGeom prst="rect">
              <a:avLst/>
            </a:prstGeom>
          </p:spPr>
        </p:pic>
        <p:pic>
          <p:nvPicPr>
            <p:cNvPr id="26" name="図 25"/>
            <p:cNvPicPr>
              <a:picLocks noChangeAspect="1"/>
            </p:cNvPicPr>
            <p:nvPr/>
          </p:nvPicPr>
          <p:blipFill rotWithShape="1">
            <a:blip r:embed="rId8" cstate="print">
              <a:extLst>
                <a:ext uri="{28A0092B-C50C-407E-A947-70E740481C1C}">
                  <a14:useLocalDpi xmlns:a14="http://schemas.microsoft.com/office/drawing/2010/main" val="0"/>
                </a:ext>
              </a:extLst>
            </a:blip>
            <a:srcRect r="20719"/>
            <a:stretch/>
          </p:blipFill>
          <p:spPr>
            <a:xfrm>
              <a:off x="6362300" y="740632"/>
              <a:ext cx="3551721" cy="3177300"/>
            </a:xfrm>
            <a:prstGeom prst="rect">
              <a:avLst/>
            </a:prstGeom>
          </p:spPr>
        </p:pic>
        <p:pic>
          <p:nvPicPr>
            <p:cNvPr id="27" name="図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64580" y="740632"/>
              <a:ext cx="3469903" cy="6117368"/>
            </a:xfrm>
            <a:prstGeom prst="rect">
              <a:avLst/>
            </a:prstGeom>
          </p:spPr>
        </p:pic>
        <p:pic>
          <p:nvPicPr>
            <p:cNvPr id="28" name="図 27"/>
            <p:cNvPicPr>
              <a:picLocks noChangeAspect="1"/>
            </p:cNvPicPr>
            <p:nvPr/>
          </p:nvPicPr>
          <p:blipFill rotWithShape="1">
            <a:blip r:embed="rId10" cstate="print">
              <a:extLst>
                <a:ext uri="{28A0092B-C50C-407E-A947-70E740481C1C}">
                  <a14:useLocalDpi xmlns:a14="http://schemas.microsoft.com/office/drawing/2010/main" val="0"/>
                </a:ext>
              </a:extLst>
            </a:blip>
            <a:srcRect l="7571" r="6224"/>
            <a:stretch/>
          </p:blipFill>
          <p:spPr>
            <a:xfrm>
              <a:off x="-49724" y="740632"/>
              <a:ext cx="3014305" cy="6117368"/>
            </a:xfrm>
            <a:prstGeom prst="rect">
              <a:avLst/>
            </a:prstGeom>
          </p:spPr>
        </p:pic>
      </p:grpSp>
      <p:pic>
        <p:nvPicPr>
          <p:cNvPr id="29" name="図 28"/>
          <p:cNvPicPr>
            <a:picLocks noChangeAspect="1"/>
          </p:cNvPicPr>
          <p:nvPr/>
        </p:nvPicPr>
        <p:blipFill rotWithShape="1">
          <a:blip r:embed="rId11" cstate="print">
            <a:extLst>
              <a:ext uri="{28A0092B-C50C-407E-A947-70E740481C1C}">
                <a14:useLocalDpi xmlns:a14="http://schemas.microsoft.com/office/drawing/2010/main" val="0"/>
              </a:ext>
            </a:extLst>
          </a:blip>
          <a:srcRect l="28482" t="18039" r="15903"/>
          <a:stretch/>
        </p:blipFill>
        <p:spPr>
          <a:xfrm>
            <a:off x="0" y="3838832"/>
            <a:ext cx="3584810" cy="2996940"/>
          </a:xfrm>
          <a:prstGeom prst="rect">
            <a:avLst/>
          </a:prstGeom>
        </p:spPr>
      </p:pic>
      <p:grpSp>
        <p:nvGrpSpPr>
          <p:cNvPr id="30" name="グループ化 29"/>
          <p:cNvGrpSpPr/>
          <p:nvPr/>
        </p:nvGrpSpPr>
        <p:grpSpPr>
          <a:xfrm>
            <a:off x="0" y="472014"/>
            <a:ext cx="4748586" cy="3366816"/>
            <a:chOff x="-353094" y="1636591"/>
            <a:chExt cx="7586439" cy="4623349"/>
          </a:xfrm>
        </p:grpSpPr>
        <p:pic>
          <p:nvPicPr>
            <p:cNvPr id="31" name="図 30"/>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353094" y="3785346"/>
              <a:ext cx="3711949" cy="2474594"/>
            </a:xfrm>
            <a:prstGeom prst="rect">
              <a:avLst/>
            </a:prstGeom>
          </p:spPr>
        </p:pic>
        <p:pic>
          <p:nvPicPr>
            <p:cNvPr id="35" name="図 34"/>
            <p:cNvPicPr>
              <a:picLocks noChangeAspect="1"/>
            </p:cNvPicPr>
            <p:nvPr/>
          </p:nvPicPr>
          <p:blipFill rotWithShape="1">
            <a:blip r:embed="rId13" cstate="screen">
              <a:extLst>
                <a:ext uri="{28A0092B-C50C-407E-A947-70E740481C1C}">
                  <a14:useLocalDpi xmlns:a14="http://schemas.microsoft.com/office/drawing/2010/main"/>
                </a:ext>
              </a:extLst>
            </a:blip>
            <a:srcRect b="6490"/>
            <a:stretch/>
          </p:blipFill>
          <p:spPr>
            <a:xfrm>
              <a:off x="-353092" y="1636591"/>
              <a:ext cx="3859700" cy="2402230"/>
            </a:xfrm>
            <a:prstGeom prst="rect">
              <a:avLst/>
            </a:prstGeom>
          </p:spPr>
        </p:pic>
        <p:pic>
          <p:nvPicPr>
            <p:cNvPr id="36" name="図 35"/>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3358855" y="3690984"/>
              <a:ext cx="3874490" cy="2568956"/>
            </a:xfrm>
            <a:prstGeom prst="rect">
              <a:avLst/>
            </a:prstGeom>
          </p:spPr>
        </p:pic>
        <p:pic>
          <p:nvPicPr>
            <p:cNvPr id="40" name="図 39"/>
            <p:cNvPicPr>
              <a:picLocks noChangeAspect="1"/>
            </p:cNvPicPr>
            <p:nvPr/>
          </p:nvPicPr>
          <p:blipFill rotWithShape="1">
            <a:blip r:embed="rId15" cstate="screen">
              <a:extLst>
                <a:ext uri="{28A0092B-C50C-407E-A947-70E740481C1C}">
                  <a14:useLocalDpi xmlns:a14="http://schemas.microsoft.com/office/drawing/2010/main"/>
                </a:ext>
              </a:extLst>
            </a:blip>
            <a:srcRect b="6763"/>
            <a:stretch/>
          </p:blipFill>
          <p:spPr>
            <a:xfrm>
              <a:off x="3358856" y="1636591"/>
              <a:ext cx="3874489" cy="2395229"/>
            </a:xfrm>
            <a:prstGeom prst="rect">
              <a:avLst/>
            </a:prstGeom>
          </p:spPr>
        </p:pic>
      </p:grpSp>
      <p:pic>
        <p:nvPicPr>
          <p:cNvPr id="19" name="図 18"/>
          <p:cNvPicPr>
            <a:picLocks noChangeAspect="1"/>
          </p:cNvPicPr>
          <p:nvPr/>
        </p:nvPicPr>
        <p:blipFill rotWithShape="1">
          <a:blip r:embed="rId16" cstate="print">
            <a:extLst>
              <a:ext uri="{28A0092B-C50C-407E-A947-70E740481C1C}">
                <a14:useLocalDpi xmlns:a14="http://schemas.microsoft.com/office/drawing/2010/main" val="0"/>
              </a:ext>
            </a:extLst>
          </a:blip>
          <a:srcRect l="24239" r="21837" b="876"/>
          <a:stretch/>
        </p:blipFill>
        <p:spPr>
          <a:xfrm>
            <a:off x="1" y="472013"/>
            <a:ext cx="511874" cy="940708"/>
          </a:xfrm>
          <a:prstGeom prst="rect">
            <a:avLst/>
          </a:prstGeom>
        </p:spPr>
      </p:pic>
      <p:cxnSp>
        <p:nvCxnSpPr>
          <p:cNvPr id="11" name="直線コネクタ 10"/>
          <p:cNvCxnSpPr/>
          <p:nvPr/>
        </p:nvCxnSpPr>
        <p:spPr>
          <a:xfrm>
            <a:off x="3584810" y="3832983"/>
            <a:ext cx="0" cy="299469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7883615" y="3863305"/>
            <a:ext cx="0" cy="299469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正方形/長方形 37"/>
          <p:cNvSpPr/>
          <p:nvPr/>
        </p:nvSpPr>
        <p:spPr>
          <a:xfrm>
            <a:off x="-1" y="6573762"/>
            <a:ext cx="1784561" cy="253916"/>
          </a:xfrm>
          <a:prstGeom prst="rect">
            <a:avLst/>
          </a:prstGeom>
          <a:noFill/>
        </p:spPr>
        <p:txBody>
          <a:bodyPr wrap="square">
            <a:spAutoFit/>
          </a:bodyPr>
          <a:lstStyle/>
          <a:p>
            <a:pPr defTabSz="457200" fontAlgn="auto">
              <a:spcBef>
                <a:spcPts val="300"/>
              </a:spcBef>
              <a:spcAft>
                <a:spcPts val="0"/>
              </a:spcAft>
            </a:pPr>
            <a:r>
              <a:rPr lang="ja-JP" altLang="en-US" sz="1050" b="1" dirty="0" smtClean="0">
                <a:solidFill>
                  <a:schemeClr val="bg1"/>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我和の中にある巨大火花</a:t>
            </a:r>
            <a:endParaRPr lang="ja-JP" altLang="en-US" sz="1050" b="1" dirty="0">
              <a:solidFill>
                <a:schemeClr val="bg1"/>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p:txBody>
      </p:sp>
      <p:sp>
        <p:nvSpPr>
          <p:cNvPr id="44" name="正方形/長方形 43"/>
          <p:cNvSpPr/>
          <p:nvPr/>
        </p:nvSpPr>
        <p:spPr>
          <a:xfrm>
            <a:off x="3610186" y="6501083"/>
            <a:ext cx="1250368" cy="315471"/>
          </a:xfrm>
          <a:prstGeom prst="rect">
            <a:avLst/>
          </a:prstGeom>
          <a:solidFill>
            <a:schemeClr val="bg1">
              <a:lumMod val="95000"/>
              <a:alpha val="75000"/>
            </a:schemeClr>
          </a:solidFill>
        </p:spPr>
        <p:txBody>
          <a:bodyPr wrap="square">
            <a:spAutoFit/>
          </a:bodyPr>
          <a:lstStyle/>
          <a:p>
            <a:pPr>
              <a:spcBef>
                <a:spcPts val="300"/>
              </a:spcBef>
            </a:pPr>
            <a:r>
              <a:rPr lang="ja-JP" altLang="en-US" sz="6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前期展示 </a:t>
            </a:r>
            <a:endParaRPr lang="en-US" altLang="ja-JP" sz="600" b="1" dirty="0" smtClean="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p>
            <a:pPr>
              <a:spcBef>
                <a:spcPts val="300"/>
              </a:spcBef>
            </a:pPr>
            <a:r>
              <a:rPr lang="ja-JP" altLang="en-US" sz="600" b="1" dirty="0" smtClean="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生命</a:t>
            </a:r>
            <a:r>
              <a:rPr lang="ja-JP" altLang="en-US" sz="6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は生命の力</a:t>
            </a:r>
            <a:r>
              <a:rPr lang="ja-JP" altLang="en-US" sz="600" b="1" dirty="0" smtClean="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で生きて</a:t>
            </a:r>
            <a:r>
              <a:rPr lang="ja-JP" altLang="en-US" sz="6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いる</a:t>
            </a:r>
            <a:r>
              <a:rPr lang="en-US" altLang="ja-JP" sz="6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Ⅱ</a:t>
            </a:r>
          </a:p>
        </p:txBody>
      </p:sp>
      <p:sp>
        <p:nvSpPr>
          <p:cNvPr id="45" name="正方形/長方形 44"/>
          <p:cNvSpPr/>
          <p:nvPr/>
        </p:nvSpPr>
        <p:spPr>
          <a:xfrm>
            <a:off x="401874" y="3880438"/>
            <a:ext cx="2788829" cy="276999"/>
          </a:xfrm>
          <a:prstGeom prst="rect">
            <a:avLst/>
          </a:prstGeom>
          <a:noFill/>
        </p:spPr>
        <p:txBody>
          <a:bodyPr wrap="square">
            <a:spAutoFit/>
          </a:bodyPr>
          <a:lstStyle/>
          <a:p>
            <a:pPr lvl="0" algn="ctr" defTabSz="457200" fontAlgn="auto">
              <a:spcBef>
                <a:spcPts val="0"/>
              </a:spcBef>
              <a:spcAft>
                <a:spcPts val="600"/>
              </a:spcAft>
              <a:defRPr/>
            </a:pPr>
            <a:r>
              <a:rPr lang="ja-JP" altLang="en-US" sz="1200" b="1" dirty="0">
                <a:solidFill>
                  <a:srgbClr val="FFFF00"/>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チームラボ</a:t>
            </a:r>
            <a:r>
              <a:rPr lang="en-US" altLang="ja-JP" sz="1200" b="1" dirty="0">
                <a:solidFill>
                  <a:srgbClr val="FFFF00"/>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a:t>
            </a:r>
            <a:r>
              <a:rPr lang="ja-JP" altLang="en-US" sz="1200" b="1" dirty="0">
                <a:solidFill>
                  <a:srgbClr val="FFFF00"/>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　</a:t>
            </a:r>
            <a:r>
              <a:rPr lang="ja-JP" altLang="en-US" sz="1200" b="1" dirty="0" smtClean="0">
                <a:solidFill>
                  <a:srgbClr val="FFFF00"/>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～認知</a:t>
            </a:r>
            <a:r>
              <a:rPr lang="ja-JP" altLang="en-US" sz="1200" b="1" dirty="0">
                <a:solidFill>
                  <a:srgbClr val="FFFF00"/>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上</a:t>
            </a:r>
            <a:r>
              <a:rPr lang="ja-JP" altLang="en-US" sz="1200" b="1" dirty="0" smtClean="0">
                <a:solidFill>
                  <a:srgbClr val="FFFF00"/>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の存在～</a:t>
            </a:r>
            <a:endParaRPr lang="ja-JP" altLang="en-US" sz="1200" b="1" dirty="0">
              <a:solidFill>
                <a:srgbClr val="FFFF00"/>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p:txBody>
      </p:sp>
      <p:sp>
        <p:nvSpPr>
          <p:cNvPr id="46" name="正方形/長方形 45"/>
          <p:cNvSpPr/>
          <p:nvPr/>
        </p:nvSpPr>
        <p:spPr>
          <a:xfrm>
            <a:off x="4165873" y="3879914"/>
            <a:ext cx="3188137" cy="276999"/>
          </a:xfrm>
          <a:prstGeom prst="rect">
            <a:avLst/>
          </a:prstGeom>
          <a:noFill/>
        </p:spPr>
        <p:txBody>
          <a:bodyPr wrap="square">
            <a:spAutoFit/>
          </a:bodyPr>
          <a:lstStyle/>
          <a:p>
            <a:pPr lvl="0" algn="ctr" defTabSz="457200" fontAlgn="auto">
              <a:spcBef>
                <a:spcPts val="0"/>
              </a:spcBef>
              <a:spcAft>
                <a:spcPts val="600"/>
              </a:spcAft>
              <a:defRPr/>
            </a:pPr>
            <a:r>
              <a:rPr lang="ja-JP" altLang="en-US" sz="1200" b="1" dirty="0">
                <a:solidFill>
                  <a:srgbClr val="FFFF00"/>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チームラボ</a:t>
            </a:r>
            <a:r>
              <a:rPr lang="en-US" altLang="ja-JP" sz="1200" b="1" dirty="0">
                <a:solidFill>
                  <a:srgbClr val="FFFF00"/>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a:t>
            </a:r>
            <a:r>
              <a:rPr lang="ja-JP" altLang="en-US" sz="1200" b="1" dirty="0">
                <a:solidFill>
                  <a:srgbClr val="FFFF00"/>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　</a:t>
            </a:r>
            <a:r>
              <a:rPr lang="ja-JP" altLang="en-US" sz="1200" b="1" dirty="0" smtClean="0">
                <a:solidFill>
                  <a:srgbClr val="FFFF00"/>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～無限の連続の中の存在～</a:t>
            </a:r>
            <a:endParaRPr lang="ja-JP" altLang="en-US" sz="1200" b="1" dirty="0">
              <a:solidFill>
                <a:srgbClr val="FFFF00"/>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p:txBody>
      </p:sp>
      <p:sp>
        <p:nvSpPr>
          <p:cNvPr id="47" name="正方形/長方形 46"/>
          <p:cNvSpPr/>
          <p:nvPr/>
        </p:nvSpPr>
        <p:spPr>
          <a:xfrm>
            <a:off x="5313050" y="6628804"/>
            <a:ext cx="999339" cy="184666"/>
          </a:xfrm>
          <a:prstGeom prst="rect">
            <a:avLst/>
          </a:prstGeom>
          <a:solidFill>
            <a:schemeClr val="bg1">
              <a:lumMod val="95000"/>
              <a:alpha val="75000"/>
            </a:schemeClr>
          </a:solidFill>
        </p:spPr>
        <p:txBody>
          <a:bodyPr wrap="square">
            <a:spAutoFit/>
          </a:bodyPr>
          <a:lstStyle/>
          <a:p>
            <a:pPr>
              <a:spcBef>
                <a:spcPts val="300"/>
              </a:spcBef>
            </a:pPr>
            <a:r>
              <a:rPr lang="ja-JP" altLang="en-US" sz="600" b="1" dirty="0" smtClean="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後期展示</a:t>
            </a:r>
            <a:r>
              <a:rPr lang="ja-JP" altLang="en-US" sz="6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　</a:t>
            </a:r>
            <a:r>
              <a:rPr lang="ja-JP" altLang="en-US" sz="600" b="1" dirty="0" smtClean="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憑依する炎</a:t>
            </a:r>
            <a:endParaRPr lang="en-US" altLang="ja-JP" sz="6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p:txBody>
      </p:sp>
      <p:sp>
        <p:nvSpPr>
          <p:cNvPr id="48" name="正方形/長方形 47"/>
          <p:cNvSpPr/>
          <p:nvPr/>
        </p:nvSpPr>
        <p:spPr>
          <a:xfrm>
            <a:off x="6699735" y="5005258"/>
            <a:ext cx="1152160" cy="369332"/>
          </a:xfrm>
          <a:prstGeom prst="rect">
            <a:avLst/>
          </a:prstGeom>
          <a:solidFill>
            <a:schemeClr val="bg1">
              <a:lumMod val="95000"/>
              <a:alpha val="75000"/>
            </a:schemeClr>
          </a:solidFill>
        </p:spPr>
        <p:txBody>
          <a:bodyPr wrap="square">
            <a:spAutoFit/>
          </a:bodyPr>
          <a:lstStyle/>
          <a:p>
            <a:pPr>
              <a:spcBef>
                <a:spcPts val="300"/>
              </a:spcBef>
            </a:pPr>
            <a:r>
              <a:rPr lang="en-US" altLang="ja-JP" sz="6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Autonomous Abstraction, </a:t>
            </a:r>
            <a:r>
              <a:rPr lang="ja-JP" altLang="en-US" sz="6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宇宙から自分の存在まで連続する現象</a:t>
            </a:r>
            <a:endParaRPr lang="en-US" altLang="ja-JP" sz="6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p:txBody>
      </p:sp>
      <p:sp>
        <p:nvSpPr>
          <p:cNvPr id="49" name="正方形/長方形 48"/>
          <p:cNvSpPr/>
          <p:nvPr/>
        </p:nvSpPr>
        <p:spPr>
          <a:xfrm>
            <a:off x="6429946" y="6624542"/>
            <a:ext cx="688094" cy="190357"/>
          </a:xfrm>
          <a:prstGeom prst="rect">
            <a:avLst/>
          </a:prstGeom>
          <a:solidFill>
            <a:schemeClr val="bg1">
              <a:lumMod val="95000"/>
              <a:alpha val="75000"/>
            </a:schemeClr>
          </a:solidFill>
        </p:spPr>
        <p:txBody>
          <a:bodyPr wrap="square">
            <a:spAutoFit/>
          </a:bodyPr>
          <a:lstStyle/>
          <a:p>
            <a:pPr>
              <a:spcBef>
                <a:spcPts val="300"/>
              </a:spcBef>
            </a:pPr>
            <a:r>
              <a:rPr lang="ja-JP" altLang="en-US" sz="6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群蝶、儚い</a:t>
            </a:r>
            <a:r>
              <a:rPr lang="ja-JP" altLang="en-US" sz="600" b="1" dirty="0" smtClean="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命</a:t>
            </a:r>
            <a:endParaRPr lang="en-US" altLang="ja-JP" sz="6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p:txBody>
      </p:sp>
      <p:sp>
        <p:nvSpPr>
          <p:cNvPr id="20" name="テキスト ボックス 19"/>
          <p:cNvSpPr txBox="1"/>
          <p:nvPr/>
        </p:nvSpPr>
        <p:spPr>
          <a:xfrm>
            <a:off x="9147482" y="6470886"/>
            <a:ext cx="782122" cy="369332"/>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ja-JP" altLang="en-US" sz="1800" noProof="0" dirty="0">
                <a:ln>
                  <a:solidFill>
                    <a:schemeClr val="bg1"/>
                  </a:solidFill>
                </a:ln>
                <a:solidFill>
                  <a:schemeClr val="bg1"/>
                </a:solidFill>
                <a:latin typeface="ＭＳ Ｐゴシック" panose="020B0600070205080204" pitchFamily="50" charset="-128"/>
                <a:ea typeface="ＭＳ Ｐゴシック" panose="020B0600070205080204" pitchFamily="50" charset="-128"/>
              </a:rPr>
              <a:t>２</a:t>
            </a:r>
            <a:endParaRPr kumimoji="1" lang="ja-JP" altLang="en-US" sz="1800" i="0" u="none" strike="noStrike" kern="1200" cap="none" spc="0" normalizeH="0" baseline="0" noProof="0" dirty="0">
              <a:ln>
                <a:solidFill>
                  <a:schemeClr val="bg1"/>
                </a:solidFill>
              </a:ln>
              <a:solidFill>
                <a:schemeClr val="bg1"/>
              </a:solidFill>
              <a:uLnTx/>
              <a:uFillTx/>
              <a:latin typeface="ＭＳ Ｐゴシック" panose="020B0600070205080204" pitchFamily="50" charset="-128"/>
              <a:ea typeface="ＭＳ Ｐゴシック" panose="020B0600070205080204" pitchFamily="50" charset="-128"/>
            </a:endParaRPr>
          </a:p>
        </p:txBody>
      </p:sp>
      <p:cxnSp>
        <p:nvCxnSpPr>
          <p:cNvPr id="34" name="直線コネクタ 33"/>
          <p:cNvCxnSpPr/>
          <p:nvPr/>
        </p:nvCxnSpPr>
        <p:spPr>
          <a:xfrm>
            <a:off x="6897270" y="492042"/>
            <a:ext cx="0" cy="334953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1" name="正方形/長方形 50"/>
          <p:cNvSpPr/>
          <p:nvPr/>
        </p:nvSpPr>
        <p:spPr>
          <a:xfrm>
            <a:off x="981915" y="2042548"/>
            <a:ext cx="2788829" cy="369332"/>
          </a:xfrm>
          <a:prstGeom prst="rect">
            <a:avLst/>
          </a:prstGeom>
          <a:solidFill>
            <a:schemeClr val="bg1">
              <a:lumMod val="95000"/>
              <a:alpha val="70000"/>
            </a:schemeClr>
          </a:solidFill>
        </p:spPr>
        <p:txBody>
          <a:bodyPr wrap="square">
            <a:spAutoFit/>
          </a:bodyPr>
          <a:lstStyle/>
          <a:p>
            <a:pPr lvl="0" algn="ctr" defTabSz="457200" fontAlgn="auto">
              <a:spcBef>
                <a:spcPts val="0"/>
              </a:spcBef>
              <a:spcAft>
                <a:spcPts val="600"/>
              </a:spcAft>
              <a:defRPr/>
            </a:pPr>
            <a:r>
              <a:rPr lang="ja-JP" altLang="en-US" sz="1800" b="1" dirty="0">
                <a:ln>
                  <a:solidFill>
                    <a:srgbClr val="FF0000"/>
                  </a:solidFill>
                </a:ln>
                <a:solidFill>
                  <a:srgbClr val="FF0000"/>
                </a:solidFill>
                <a:effectLst>
                  <a:outerShdw blurRad="38100" dist="38100" dir="2700000" algn="tl">
                    <a:srgbClr val="000000">
                      <a:alpha val="43137"/>
                    </a:srgbClr>
                  </a:outerShdw>
                </a:effectLst>
                <a:latin typeface="AR P行書体B" panose="03000800000000000000" pitchFamily="66" charset="-128"/>
                <a:ea typeface="AR P行書体B" panose="03000800000000000000" pitchFamily="66" charset="-128"/>
              </a:rPr>
              <a:t>姫路</a:t>
            </a:r>
            <a:r>
              <a:rPr lang="ja-JP" altLang="en-US" sz="1800" b="1" dirty="0" smtClean="0">
                <a:ln>
                  <a:solidFill>
                    <a:srgbClr val="FF0000"/>
                  </a:solidFill>
                </a:ln>
                <a:solidFill>
                  <a:srgbClr val="FF0000"/>
                </a:solidFill>
                <a:effectLst>
                  <a:outerShdw blurRad="38100" dist="38100" dir="2700000" algn="tl">
                    <a:srgbClr val="000000">
                      <a:alpha val="43137"/>
                    </a:srgbClr>
                  </a:outerShdw>
                </a:effectLst>
                <a:latin typeface="AR P行書体B" panose="03000800000000000000" pitchFamily="66" charset="-128"/>
                <a:ea typeface="AR P行書体B" panose="03000800000000000000" pitchFamily="66" charset="-128"/>
              </a:rPr>
              <a:t>城　夏の特別公開</a:t>
            </a:r>
            <a:endParaRPr lang="ja-JP" altLang="en-US" sz="1800" b="1" dirty="0">
              <a:ln>
                <a:solidFill>
                  <a:srgbClr val="FF0000"/>
                </a:solidFill>
              </a:ln>
              <a:solidFill>
                <a:srgbClr val="FF0000"/>
              </a:solidFill>
              <a:effectLst>
                <a:outerShdw blurRad="38100" dist="38100" dir="2700000" algn="tl">
                  <a:srgbClr val="000000">
                    <a:alpha val="43137"/>
                  </a:srgbClr>
                </a:outerShdw>
              </a:effectLst>
              <a:latin typeface="AR P行書体B" panose="03000800000000000000" pitchFamily="66" charset="-128"/>
              <a:ea typeface="AR P行書体B" panose="03000800000000000000" pitchFamily="66" charset="-128"/>
            </a:endParaRPr>
          </a:p>
        </p:txBody>
      </p:sp>
      <p:cxnSp>
        <p:nvCxnSpPr>
          <p:cNvPr id="37" name="直線コネクタ 36"/>
          <p:cNvCxnSpPr/>
          <p:nvPr/>
        </p:nvCxnSpPr>
        <p:spPr>
          <a:xfrm>
            <a:off x="4748586" y="472013"/>
            <a:ext cx="0" cy="334953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正方形/長方形 32"/>
          <p:cNvSpPr/>
          <p:nvPr/>
        </p:nvSpPr>
        <p:spPr>
          <a:xfrm>
            <a:off x="-13163" y="3318352"/>
            <a:ext cx="9897393" cy="523220"/>
          </a:xfrm>
          <a:prstGeom prst="rect">
            <a:avLst/>
          </a:prstGeom>
          <a:solidFill>
            <a:schemeClr val="tx2">
              <a:lumMod val="50000"/>
              <a:lumOff val="50000"/>
              <a:alpha val="60000"/>
            </a:schemeClr>
          </a:solidFill>
          <a:ln>
            <a:noFill/>
          </a:ln>
        </p:spPr>
        <p:txBody>
          <a:bodyPr wrap="square">
            <a:spAutoFit/>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lang="ja-JP" altLang="en-US" sz="2800" b="1" noProof="0" dirty="0">
                <a:ln w="0">
                  <a:solidFill>
                    <a:srgbClr val="FF0000"/>
                  </a:solidFill>
                </a:ln>
                <a:solidFill>
                  <a:srgbClr val="FFC000"/>
                </a:solidFill>
                <a:effectLst>
                  <a:outerShdw blurRad="38100" dist="19050" dir="2700000" algn="tl" rotWithShape="0">
                    <a:srgbClr val="000000">
                      <a:alpha val="40000"/>
                    </a:srgbClr>
                  </a:outerShdw>
                </a:effectLst>
                <a:latin typeface="メイリオ" panose="020B0604030504040204" pitchFamily="50" charset="-128"/>
                <a:ea typeface="メイリオ" panose="020B0604030504040204" pitchFamily="50" charset="-128"/>
              </a:rPr>
              <a:t>姫路</a:t>
            </a:r>
            <a:r>
              <a:rPr lang="ja-JP" altLang="en-US" sz="2800" b="1" noProof="0" dirty="0" smtClean="0">
                <a:ln w="0">
                  <a:solidFill>
                    <a:srgbClr val="FF0000"/>
                  </a:solidFill>
                </a:ln>
                <a:solidFill>
                  <a:srgbClr val="FFC000"/>
                </a:solidFill>
                <a:effectLst>
                  <a:outerShdw blurRad="38100" dist="19050" dir="2700000" algn="tl" rotWithShape="0">
                    <a:srgbClr val="000000">
                      <a:alpha val="40000"/>
                    </a:srgbClr>
                  </a:outerShdw>
                </a:effectLst>
                <a:latin typeface="メイリオ" panose="020B0604030504040204" pitchFamily="50" charset="-128"/>
                <a:ea typeface="メイリオ" panose="020B0604030504040204" pitchFamily="50" charset="-128"/>
              </a:rPr>
              <a:t>城世界遺産登録</a:t>
            </a:r>
            <a:r>
              <a:rPr lang="en-US" altLang="ja-JP" sz="2800" b="1" noProof="0" dirty="0" smtClean="0">
                <a:ln w="0">
                  <a:solidFill>
                    <a:srgbClr val="FF0000"/>
                  </a:solidFill>
                </a:ln>
                <a:solidFill>
                  <a:srgbClr val="FFC000"/>
                </a:solidFill>
                <a:effectLst>
                  <a:outerShdw blurRad="38100" dist="19050" dir="2700000" algn="tl" rotWithShape="0">
                    <a:srgbClr val="000000">
                      <a:alpha val="40000"/>
                    </a:srgbClr>
                  </a:outerShdw>
                </a:effectLst>
                <a:latin typeface="メイリオ" panose="020B0604030504040204" pitchFamily="50" charset="-128"/>
                <a:ea typeface="メイリオ" panose="020B0604030504040204" pitchFamily="50" charset="-128"/>
              </a:rPr>
              <a:t>30</a:t>
            </a:r>
            <a:r>
              <a:rPr lang="ja-JP" altLang="en-US" sz="2800" b="1" noProof="0" dirty="0" smtClean="0">
                <a:ln w="0">
                  <a:solidFill>
                    <a:srgbClr val="FF0000"/>
                  </a:solidFill>
                </a:ln>
                <a:solidFill>
                  <a:srgbClr val="FFC000"/>
                </a:solidFill>
                <a:effectLst>
                  <a:outerShdw blurRad="38100" dist="19050" dir="2700000" algn="tl" rotWithShape="0">
                    <a:srgbClr val="000000">
                      <a:alpha val="40000"/>
                    </a:srgbClr>
                  </a:outerShdw>
                </a:effectLst>
                <a:latin typeface="メイリオ" panose="020B0604030504040204" pitchFamily="50" charset="-128"/>
                <a:ea typeface="メイリオ" panose="020B0604030504040204" pitchFamily="50" charset="-128"/>
              </a:rPr>
              <a:t>周年記念事業の推進</a:t>
            </a:r>
            <a:endParaRPr kumimoji="1" lang="ja-JP" altLang="en-US" sz="2800" b="1" i="0" u="none" strike="noStrike" kern="1200" cap="none" spc="0" normalizeH="0" baseline="0" noProof="0" dirty="0">
              <a:ln w="0">
                <a:solidFill>
                  <a:srgbClr val="FF0000"/>
                </a:solidFill>
              </a:ln>
              <a:solidFill>
                <a:srgbClr val="FFC000"/>
              </a:solidFill>
              <a:effectLst>
                <a:outerShdw blurRad="38100" dist="19050" dir="2700000" algn="tl" rotWithShape="0">
                  <a:srgbClr val="000000">
                    <a:alpha val="40000"/>
                  </a:srgbClr>
                </a:outerShdw>
              </a:effectLst>
              <a:uLnTx/>
              <a:uFillTx/>
              <a:latin typeface="メイリオ" panose="020B0604030504040204" pitchFamily="50" charset="-128"/>
              <a:ea typeface="メイリオ" panose="020B0604030504040204" pitchFamily="50" charset="-128"/>
            </a:endParaRPr>
          </a:p>
        </p:txBody>
      </p:sp>
      <p:sp>
        <p:nvSpPr>
          <p:cNvPr id="53" name="テキスト ボックス 52">
            <a:extLst>
              <a:ext uri="{FF2B5EF4-FFF2-40B4-BE49-F238E27FC236}">
                <a16:creationId xmlns:a16="http://schemas.microsoft.com/office/drawing/2014/main" id="{7E830FA6-58D2-4983-93B1-BD4636BB3223}"/>
              </a:ext>
            </a:extLst>
          </p:cNvPr>
          <p:cNvSpPr txBox="1"/>
          <p:nvPr/>
        </p:nvSpPr>
        <p:spPr>
          <a:xfrm>
            <a:off x="7199585" y="540575"/>
            <a:ext cx="2395490" cy="576960"/>
          </a:xfrm>
          <a:prstGeom prst="rect">
            <a:avLst/>
          </a:prstGeom>
          <a:noFill/>
          <a:effectLst/>
        </p:spPr>
        <p:txBody>
          <a:bodyPr wrap="square" lIns="78619" tIns="39310" rIns="78619" bIns="39310">
            <a:spAutoFit/>
          </a:bodyPr>
          <a:lstStyle/>
          <a:p>
            <a:pPr marL="0" marR="0" lvl="0" indent="0" algn="ctr" defTabSz="742950" rtl="0" eaLnBrk="1" fontAlgn="auto" latinLnBrk="0" hangingPunct="1">
              <a:lnSpc>
                <a:spcPct val="100000"/>
              </a:lnSpc>
              <a:spcBef>
                <a:spcPts val="0"/>
              </a:spcBef>
              <a:spcAft>
                <a:spcPts val="975"/>
              </a:spcAft>
              <a:buClrTx/>
              <a:buSzTx/>
              <a:buFontTx/>
              <a:buNone/>
              <a:tabLst/>
              <a:defRPr/>
            </a:pPr>
            <a:r>
              <a:rPr lang="ja-JP" altLang="en-US" sz="1200" b="1" dirty="0" smtClean="0">
                <a:solidFill>
                  <a:srgbClr val="66FF66"/>
                </a:solidFill>
                <a:effectLst>
                  <a:glow rad="190500">
                    <a:srgbClr val="002060">
                      <a:alpha val="60000"/>
                    </a:srgbClr>
                  </a:glow>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第</a:t>
            </a:r>
            <a:r>
              <a:rPr lang="en-US" altLang="ja-JP" sz="1200" b="1" dirty="0" smtClean="0">
                <a:solidFill>
                  <a:srgbClr val="66FF66"/>
                </a:solidFill>
                <a:effectLst>
                  <a:glow rad="190500">
                    <a:srgbClr val="002060">
                      <a:alpha val="60000"/>
                    </a:srgbClr>
                  </a:glow>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41</a:t>
            </a:r>
            <a:r>
              <a:rPr lang="ja-JP" altLang="en-US" sz="1200" b="1" dirty="0" smtClean="0">
                <a:solidFill>
                  <a:srgbClr val="66FF66"/>
                </a:solidFill>
                <a:effectLst>
                  <a:glow rad="190500">
                    <a:srgbClr val="002060">
                      <a:alpha val="60000"/>
                    </a:srgbClr>
                  </a:glow>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回姫路城観月会</a:t>
            </a:r>
            <a:endParaRPr lang="en-US" altLang="ja-JP" sz="1200" b="1" dirty="0" smtClean="0">
              <a:solidFill>
                <a:srgbClr val="66FF66"/>
              </a:solidFill>
              <a:effectLst>
                <a:glow rad="190500">
                  <a:srgbClr val="002060">
                    <a:alpha val="60000"/>
                  </a:srgbClr>
                </a:glow>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marL="0" marR="0" lvl="0" indent="0" algn="ctr" defTabSz="742950" rtl="0" eaLnBrk="1" fontAlgn="auto" latinLnBrk="0" hangingPunct="1">
              <a:lnSpc>
                <a:spcPct val="100000"/>
              </a:lnSpc>
              <a:spcBef>
                <a:spcPts val="0"/>
              </a:spcBef>
              <a:spcAft>
                <a:spcPts val="975"/>
              </a:spcAft>
              <a:buClrTx/>
              <a:buSzTx/>
              <a:buFontTx/>
              <a:buNone/>
              <a:tabLst/>
              <a:defRPr/>
            </a:pPr>
            <a:r>
              <a:rPr lang="ja-JP" altLang="en-US" sz="1200" b="1" dirty="0" smtClean="0">
                <a:solidFill>
                  <a:srgbClr val="66FF66"/>
                </a:solidFill>
                <a:effectLst>
                  <a:glow rad="190500">
                    <a:srgbClr val="002060">
                      <a:alpha val="60000"/>
                    </a:srgbClr>
                  </a:glow>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（令和５年９月</a:t>
            </a:r>
            <a:r>
              <a:rPr lang="en-US" altLang="ja-JP" sz="1200" b="1" dirty="0">
                <a:solidFill>
                  <a:srgbClr val="66FF66"/>
                </a:solidFill>
                <a:effectLst>
                  <a:glow rad="190500">
                    <a:srgbClr val="002060">
                      <a:alpha val="60000"/>
                    </a:srgbClr>
                  </a:glow>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29</a:t>
            </a:r>
            <a:r>
              <a:rPr lang="ja-JP" altLang="en-US" sz="1200" b="1" dirty="0" smtClean="0">
                <a:solidFill>
                  <a:srgbClr val="66FF66"/>
                </a:solidFill>
                <a:effectLst>
                  <a:glow rad="190500">
                    <a:srgbClr val="002060">
                      <a:alpha val="60000"/>
                    </a:srgbClr>
                  </a:glow>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日開催予定）</a:t>
            </a:r>
            <a:endParaRPr kumimoji="1" lang="en-US" altLang="ja-JP" sz="1200" b="1" i="0" u="none" strike="noStrike" kern="1200" cap="none" spc="0" normalizeH="0" baseline="0" noProof="0" dirty="0" smtClean="0">
              <a:ln>
                <a:noFill/>
              </a:ln>
              <a:solidFill>
                <a:srgbClr val="66FF66"/>
              </a:solidFill>
              <a:effectLst>
                <a:glow rad="190500">
                  <a:srgbClr val="002060">
                    <a:alpha val="60000"/>
                  </a:srgbClr>
                </a:glow>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endParaRPr>
          </a:p>
        </p:txBody>
      </p:sp>
      <p:sp>
        <p:nvSpPr>
          <p:cNvPr id="41" name="テキスト ボックス 40"/>
          <p:cNvSpPr txBox="1"/>
          <p:nvPr/>
        </p:nvSpPr>
        <p:spPr>
          <a:xfrm>
            <a:off x="0" y="-2995"/>
            <a:ext cx="9906000" cy="461665"/>
          </a:xfrm>
          <a:prstGeom prst="rect">
            <a:avLst/>
          </a:prstGeom>
          <a:solidFill>
            <a:srgbClr val="FFC000"/>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smtClean="0">
                <a:ln w="0">
                  <a:noFill/>
                </a:ln>
                <a:solidFill>
                  <a:schemeClr val="bg1"/>
                </a:solidFill>
                <a:effectLst>
                  <a:outerShdw blurRad="38100" dist="38100" dir="2700000" algn="tl">
                    <a:srgbClr val="000000">
                      <a:alpha val="43137"/>
                    </a:srgbClr>
                  </a:outerShdw>
                </a:effectLst>
                <a:uLnTx/>
                <a:uFillTx/>
                <a:latin typeface="HGSｺﾞｼｯｸE" panose="020B0900000000000000" pitchFamily="50" charset="-128"/>
                <a:ea typeface="HGSｺﾞｼｯｸE" panose="020B0900000000000000" pitchFamily="50" charset="-128"/>
              </a:rPr>
              <a:t>にぎわいを創出する「まちづくり改革」①</a:t>
            </a:r>
            <a:endParaRPr kumimoji="1" lang="en-US" altLang="ja-JP" sz="2400" b="0" i="0" u="none" strike="noStrike" kern="1200" cap="none" spc="0" normalizeH="0" baseline="0" noProof="0" dirty="0">
              <a:ln w="0">
                <a:noFill/>
              </a:ln>
              <a:solidFill>
                <a:schemeClr val="bg1"/>
              </a:solidFill>
              <a:effectLst>
                <a:outerShdw blurRad="38100" dist="38100" dir="2700000" algn="tl">
                  <a:srgbClr val="000000">
                    <a:alpha val="43137"/>
                  </a:srgbClr>
                </a:outerShdw>
              </a:effectLst>
              <a:uLnTx/>
              <a:uFillTx/>
              <a:latin typeface="HGSｺﾞｼｯｸE" panose="020B0900000000000000" pitchFamily="50" charset="-128"/>
              <a:ea typeface="HGSｺﾞｼｯｸE" panose="020B0900000000000000" pitchFamily="50" charset="-128"/>
            </a:endParaRPr>
          </a:p>
        </p:txBody>
      </p:sp>
    </p:spTree>
    <p:extLst>
      <p:ext uri="{BB962C8B-B14F-4D97-AF65-F5344CB8AC3E}">
        <p14:creationId xmlns:p14="http://schemas.microsoft.com/office/powerpoint/2010/main" val="3208775554"/>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直線コネクタ 26"/>
          <p:cNvCxnSpPr/>
          <p:nvPr/>
        </p:nvCxnSpPr>
        <p:spPr>
          <a:xfrm flipV="1">
            <a:off x="4948084" y="3889995"/>
            <a:ext cx="4968000" cy="15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7785865" y="6399330"/>
            <a:ext cx="2072680" cy="369332"/>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17</a:t>
            </a:r>
            <a:endParaRPr kumimoji="1" lang="ja-JP" altLang="en-US" sz="2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6" name="テキスト ボックス 35"/>
          <p:cNvSpPr txBox="1"/>
          <p:nvPr/>
        </p:nvSpPr>
        <p:spPr>
          <a:xfrm>
            <a:off x="7698305" y="6399573"/>
            <a:ext cx="2072680" cy="369332"/>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17</a:t>
            </a:r>
            <a:endPar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5" name="テキスト ボックス 34">
            <a:extLst>
              <a:ext uri="{FF2B5EF4-FFF2-40B4-BE49-F238E27FC236}">
                <a16:creationId xmlns:a16="http://schemas.microsoft.com/office/drawing/2014/main" id="{7E830FA6-58D2-4983-93B1-BD4636BB3223}"/>
              </a:ext>
            </a:extLst>
          </p:cNvPr>
          <p:cNvSpPr txBox="1"/>
          <p:nvPr/>
        </p:nvSpPr>
        <p:spPr>
          <a:xfrm>
            <a:off x="5448055" y="3428999"/>
            <a:ext cx="2657653" cy="294831"/>
          </a:xfrm>
          <a:prstGeom prst="rect">
            <a:avLst/>
          </a:prstGeom>
          <a:noFill/>
          <a:effectLst/>
        </p:spPr>
        <p:txBody>
          <a:bodyPr wrap="square" lIns="78619" tIns="39310" rIns="78619" bIns="39310">
            <a:spAutoFit/>
          </a:bodyPr>
          <a:lstStyle/>
          <a:p>
            <a:pPr marL="0" marR="0" lvl="0" indent="0" algn="ctr" defTabSz="742950" rtl="0" eaLnBrk="1" fontAlgn="auto" latinLnBrk="0" hangingPunct="1">
              <a:lnSpc>
                <a:spcPct val="100000"/>
              </a:lnSpc>
              <a:spcBef>
                <a:spcPts val="0"/>
              </a:spcBef>
              <a:spcAft>
                <a:spcPts val="975"/>
              </a:spcAft>
              <a:buClrTx/>
              <a:buSzTx/>
              <a:buFontTx/>
              <a:buNone/>
              <a:tabLst/>
              <a:defRPr/>
            </a:pPr>
            <a:r>
              <a:rPr kumimoji="1" lang="ja-JP" altLang="en-US" sz="1400" b="1" i="0" u="none" strike="noStrike" kern="1200" cap="none" spc="0" normalizeH="0" baseline="0" noProof="0" dirty="0" smtClean="0">
                <a:ln>
                  <a:noFill/>
                </a:ln>
                <a:solidFill>
                  <a:srgbClr val="FFFF00"/>
                </a:solidFill>
                <a:effectLst>
                  <a:glow rad="190500">
                    <a:srgbClr val="002060">
                      <a:alpha val="60000"/>
                    </a:srgbClr>
                  </a:glow>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rPr>
              <a:t>ぶらり</a:t>
            </a:r>
            <a:r>
              <a:rPr kumimoji="1" lang="ja-JP" altLang="en-US" sz="1400" b="1" i="0" u="none" strike="noStrike" kern="1200" cap="none" spc="0" normalizeH="0" baseline="0" noProof="0" dirty="0">
                <a:ln>
                  <a:noFill/>
                </a:ln>
                <a:solidFill>
                  <a:srgbClr val="FFFF00"/>
                </a:solidFill>
                <a:effectLst>
                  <a:glow rad="190500">
                    <a:srgbClr val="002060">
                      <a:alpha val="60000"/>
                    </a:srgbClr>
                  </a:glow>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rPr>
              <a:t>城下町散歩＠白鷺町</a:t>
            </a:r>
            <a:endParaRPr kumimoji="1" lang="en-US" altLang="ja-JP" sz="1400" b="1" i="0" u="none" strike="noStrike" kern="1200" cap="none" spc="0" normalizeH="0" baseline="0" noProof="0" dirty="0">
              <a:ln>
                <a:noFill/>
              </a:ln>
              <a:solidFill>
                <a:srgbClr val="FFFF00"/>
              </a:solidFill>
              <a:effectLst>
                <a:glow rad="190500">
                  <a:srgbClr val="002060">
                    <a:alpha val="60000"/>
                  </a:srgbClr>
                </a:glow>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endParaRPr>
          </a:p>
        </p:txBody>
      </p:sp>
      <p:cxnSp>
        <p:nvCxnSpPr>
          <p:cNvPr id="10" name="直線コネクタ 9"/>
          <p:cNvCxnSpPr/>
          <p:nvPr/>
        </p:nvCxnSpPr>
        <p:spPr>
          <a:xfrm>
            <a:off x="13255" y="3879053"/>
            <a:ext cx="9903631" cy="18033"/>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7785865" y="6480048"/>
            <a:ext cx="2072680" cy="369332"/>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11</a:t>
            </a:r>
            <a:endParaRPr kumimoji="1" lang="ja-JP" altLang="en-US" sz="2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2" name="図 1"/>
          <p:cNvPicPr>
            <a:picLocks noChangeAspect="1"/>
          </p:cNvPicPr>
          <p:nvPr/>
        </p:nvPicPr>
        <p:blipFill rotWithShape="1">
          <a:blip r:embed="rId3" cstate="print">
            <a:extLst>
              <a:ext uri="{28A0092B-C50C-407E-A947-70E740481C1C}">
                <a14:useLocalDpi xmlns:a14="http://schemas.microsoft.com/office/drawing/2010/main" val="0"/>
              </a:ext>
            </a:extLst>
          </a:blip>
          <a:srcRect l="29646" r="35462"/>
          <a:stretch/>
        </p:blipFill>
        <p:spPr>
          <a:xfrm>
            <a:off x="24815" y="458670"/>
            <a:ext cx="3318241" cy="6354801"/>
          </a:xfrm>
          <a:prstGeom prst="rect">
            <a:avLst/>
          </a:prstGeom>
        </p:spPr>
      </p:pic>
      <p:pic>
        <p:nvPicPr>
          <p:cNvPr id="25" name="図 24">
            <a:extLst>
              <a:ext uri="{FF2B5EF4-FFF2-40B4-BE49-F238E27FC236}">
                <a16:creationId xmlns:a16="http://schemas.microsoft.com/office/drawing/2014/main" id="{4E5EA306-37B0-4F55-9281-324305FD9EA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5" t="10565" r="266" b="10948"/>
          <a:stretch/>
        </p:blipFill>
        <p:spPr>
          <a:xfrm>
            <a:off x="3331815" y="476589"/>
            <a:ext cx="6584269" cy="3744521"/>
          </a:xfrm>
          <a:prstGeom prst="rect">
            <a:avLst/>
          </a:prstGeom>
        </p:spPr>
      </p:pic>
      <p:pic>
        <p:nvPicPr>
          <p:cNvPr id="30" name="図 29"/>
          <p:cNvPicPr>
            <a:picLocks noChangeAspect="1"/>
          </p:cNvPicPr>
          <p:nvPr/>
        </p:nvPicPr>
        <p:blipFill rotWithShape="1">
          <a:blip r:embed="rId5" cstate="screen">
            <a:extLst>
              <a:ext uri="{28A0092B-C50C-407E-A947-70E740481C1C}">
                <a14:useLocalDpi xmlns:a14="http://schemas.microsoft.com/office/drawing/2010/main"/>
              </a:ext>
            </a:extLst>
          </a:blip>
          <a:srcRect l="5151" r="5467"/>
          <a:stretch/>
        </p:blipFill>
        <p:spPr>
          <a:xfrm>
            <a:off x="6462432" y="4229581"/>
            <a:ext cx="3436955" cy="2583889"/>
          </a:xfrm>
          <a:prstGeom prst="rect">
            <a:avLst/>
          </a:prstGeom>
        </p:spPr>
      </p:pic>
      <p:pic>
        <p:nvPicPr>
          <p:cNvPr id="23" name="図 22"/>
          <p:cNvPicPr>
            <a:picLocks noChangeAspect="1"/>
          </p:cNvPicPr>
          <p:nvPr/>
        </p:nvPicPr>
        <p:blipFill rotWithShape="1">
          <a:blip r:embed="rId6"/>
          <a:srcRect l="5773" r="11128"/>
          <a:stretch/>
        </p:blipFill>
        <p:spPr>
          <a:xfrm>
            <a:off x="3339022" y="4234889"/>
            <a:ext cx="3198198" cy="2578581"/>
          </a:xfrm>
          <a:prstGeom prst="rect">
            <a:avLst/>
          </a:prstGeom>
        </p:spPr>
      </p:pic>
      <p:cxnSp>
        <p:nvCxnSpPr>
          <p:cNvPr id="7" name="直線コネクタ 6"/>
          <p:cNvCxnSpPr/>
          <p:nvPr/>
        </p:nvCxnSpPr>
        <p:spPr>
          <a:xfrm>
            <a:off x="3339022" y="485334"/>
            <a:ext cx="0" cy="632813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7" name="テキスト ボックス 32">
            <a:extLst>
              <a:ext uri="{FF2B5EF4-FFF2-40B4-BE49-F238E27FC236}">
                <a16:creationId xmlns:a16="http://schemas.microsoft.com/office/drawing/2014/main" id="{6F4A844E-241B-42EA-836C-7499A50A6BB0}"/>
              </a:ext>
            </a:extLst>
          </p:cNvPr>
          <p:cNvSpPr txBox="1">
            <a:spLocks noChangeArrowheads="1"/>
          </p:cNvSpPr>
          <p:nvPr/>
        </p:nvSpPr>
        <p:spPr bwMode="auto">
          <a:xfrm>
            <a:off x="3376261" y="6509140"/>
            <a:ext cx="2858135" cy="271869"/>
          </a:xfrm>
          <a:prstGeom prst="rect">
            <a:avLst/>
          </a:prstGeom>
          <a:solidFill>
            <a:schemeClr val="bg1">
              <a:alpha val="75000"/>
            </a:schemeClr>
          </a:solidFill>
          <a:ln>
            <a:noFill/>
          </a:ln>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457200" rtl="0" eaLnBrk="1" fontAlgn="auto" latinLnBrk="0" hangingPunct="1">
              <a:lnSpc>
                <a:spcPts val="14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姫路駅北駅前広場におけるウォーカブル</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社会実験</a:t>
            </a:r>
          </a:p>
        </p:txBody>
      </p:sp>
      <p:sp>
        <p:nvSpPr>
          <p:cNvPr id="38" name="テキスト ボックス 32">
            <a:extLst>
              <a:ext uri="{FF2B5EF4-FFF2-40B4-BE49-F238E27FC236}">
                <a16:creationId xmlns:a16="http://schemas.microsoft.com/office/drawing/2014/main" id="{D6D46389-2D1F-42DC-928A-2BF898532F56}"/>
              </a:ext>
            </a:extLst>
          </p:cNvPr>
          <p:cNvSpPr txBox="1">
            <a:spLocks noChangeArrowheads="1"/>
          </p:cNvSpPr>
          <p:nvPr/>
        </p:nvSpPr>
        <p:spPr bwMode="auto">
          <a:xfrm>
            <a:off x="6619204" y="6509140"/>
            <a:ext cx="2035865" cy="271869"/>
          </a:xfrm>
          <a:prstGeom prst="rect">
            <a:avLst/>
          </a:prstGeom>
          <a:solidFill>
            <a:schemeClr val="bg1">
              <a:alpha val="75000"/>
            </a:schemeClr>
          </a:solidFill>
          <a:ln>
            <a:noFill/>
          </a:ln>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457200" rtl="0" eaLnBrk="1" fontAlgn="auto" latinLnBrk="0" hangingPunct="1">
              <a:lnSpc>
                <a:spcPts val="14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大手前通りにおける</a:t>
            </a:r>
            <a:r>
              <a:rPr kumimoji="1" lang="ja-JP" altLang="en-US" sz="1050" b="0"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n-cs"/>
              </a:rPr>
              <a:t>ほこ</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みちの活用</a:t>
            </a:r>
          </a:p>
        </p:txBody>
      </p:sp>
      <p:sp>
        <p:nvSpPr>
          <p:cNvPr id="39" name="正方形/長方形 38"/>
          <p:cNvSpPr/>
          <p:nvPr/>
        </p:nvSpPr>
        <p:spPr>
          <a:xfrm>
            <a:off x="5859255" y="774819"/>
            <a:ext cx="4040132" cy="4184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1" lang="ja-JP" altLang="en-US" sz="1800" b="1" u="none" strike="noStrike" kern="1200" cap="none" spc="0" normalizeH="0" baseline="0" noProof="0" dirty="0" smtClean="0">
                <a:ln>
                  <a:noFill/>
                </a:ln>
                <a:solidFill>
                  <a:prstClr val="white"/>
                </a:solidFill>
                <a:uLnTx/>
                <a:uFillTx/>
                <a:latin typeface="Meiryo UI" panose="020B0604030504040204" pitchFamily="50" charset="-128"/>
                <a:ea typeface="Meiryo UI" panose="020B0604030504040204" pitchFamily="50" charset="-128"/>
              </a:rPr>
              <a:t>　</a:t>
            </a:r>
            <a:r>
              <a:rPr kumimoji="1" lang="ja-JP" altLang="en-US" sz="1800" b="1" dirty="0" smtClean="0">
                <a:solidFill>
                  <a:srgbClr val="FFFF00"/>
                </a:solidFill>
                <a:effectLst>
                  <a:reflection blurRad="228600" stA="76000" endPos="92000" dist="25400" dir="5400000" sy="-100000" algn="bl" rotWithShape="0"/>
                </a:effectLst>
                <a:latin typeface="游明朝 Demibold" panose="02020600000000000000" pitchFamily="18" charset="-128"/>
                <a:ea typeface="游明朝 Demibold" panose="02020600000000000000" pitchFamily="18" charset="-128"/>
              </a:rPr>
              <a:t>大手前通り　イルミネーション</a:t>
            </a:r>
            <a:endParaRPr kumimoji="1" lang="ja-JP" altLang="en-US" sz="1800" b="1" u="none" strike="noStrike" kern="1200" cap="none" spc="0" normalizeH="0" baseline="0" noProof="0" dirty="0">
              <a:ln>
                <a:noFill/>
              </a:ln>
              <a:solidFill>
                <a:srgbClr val="FFFF00"/>
              </a:solidFill>
              <a:effectLst>
                <a:reflection blurRad="228600" stA="76000" endPos="92000" dist="25400" dir="5400000" sy="-100000" algn="bl" rotWithShape="0"/>
              </a:effectLst>
              <a:uLnTx/>
              <a:uFillTx/>
              <a:latin typeface="游明朝 Demibold" panose="02020600000000000000" pitchFamily="18" charset="-128"/>
              <a:ea typeface="游明朝 Demibold" panose="02020600000000000000" pitchFamily="18" charset="-128"/>
            </a:endParaRPr>
          </a:p>
        </p:txBody>
      </p:sp>
      <p:sp>
        <p:nvSpPr>
          <p:cNvPr id="40" name="テキスト ボックス 32">
            <a:extLst>
              <a:ext uri="{FF2B5EF4-FFF2-40B4-BE49-F238E27FC236}">
                <a16:creationId xmlns:a16="http://schemas.microsoft.com/office/drawing/2014/main" id="{6F4A844E-241B-42EA-836C-7499A50A6BB0}"/>
              </a:ext>
            </a:extLst>
          </p:cNvPr>
          <p:cNvSpPr txBox="1">
            <a:spLocks noChangeArrowheads="1"/>
          </p:cNvSpPr>
          <p:nvPr/>
        </p:nvSpPr>
        <p:spPr bwMode="auto">
          <a:xfrm>
            <a:off x="3462751" y="3922578"/>
            <a:ext cx="1111469" cy="253724"/>
          </a:xfrm>
          <a:prstGeom prst="rect">
            <a:avLst/>
          </a:prstGeom>
          <a:noFill/>
          <a:ln>
            <a:noFill/>
          </a:ln>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457200" rtl="0" eaLnBrk="1" fontAlgn="auto" latinLnBrk="0" hangingPunct="1">
              <a:lnSpc>
                <a:spcPts val="1400"/>
              </a:lnSpc>
              <a:spcBef>
                <a:spcPts val="0"/>
              </a:spcBef>
              <a:spcAft>
                <a:spcPts val="0"/>
              </a:spcAft>
              <a:buClrTx/>
              <a:buSzTx/>
              <a:buFontTx/>
              <a:buNone/>
              <a:tabLst/>
              <a:defRPr/>
            </a:pPr>
            <a:r>
              <a:rPr lang="en-US" altLang="ja-JP" sz="1050" dirty="0" smtClean="0">
                <a:solidFill>
                  <a:schemeClr val="bg1"/>
                </a:solidFill>
                <a:latin typeface="Meiryo UI" panose="020B0604030504040204" pitchFamily="50" charset="-128"/>
                <a:ea typeface="Meiryo UI" panose="020B0604030504040204" pitchFamily="50" charset="-128"/>
              </a:rPr>
              <a:t>※</a:t>
            </a:r>
            <a:r>
              <a:rPr lang="ja-JP" altLang="en-US" sz="1050" dirty="0" smtClean="0">
                <a:solidFill>
                  <a:schemeClr val="bg1"/>
                </a:solidFill>
                <a:latin typeface="Meiryo UI" panose="020B0604030504040204" pitchFamily="50" charset="-128"/>
                <a:ea typeface="Meiryo UI" panose="020B0604030504040204" pitchFamily="50" charset="-128"/>
              </a:rPr>
              <a:t>イメージパース</a:t>
            </a:r>
            <a:endParaRPr kumimoji="1" lang="ja-JP" altLang="en-US" sz="1050" b="0"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endParaRPr>
          </a:p>
        </p:txBody>
      </p:sp>
      <p:sp>
        <p:nvSpPr>
          <p:cNvPr id="41" name="テキスト ボックス 40"/>
          <p:cNvSpPr txBox="1"/>
          <p:nvPr/>
        </p:nvSpPr>
        <p:spPr>
          <a:xfrm>
            <a:off x="9147482" y="6470886"/>
            <a:ext cx="782122" cy="369332"/>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ja-JP" altLang="en-US" sz="1800" dirty="0">
                <a:ln>
                  <a:solidFill>
                    <a:schemeClr val="bg1"/>
                  </a:solidFill>
                </a:ln>
                <a:solidFill>
                  <a:schemeClr val="bg1"/>
                </a:solidFill>
                <a:latin typeface="ＭＳ Ｐゴシック" panose="020B0600070205080204" pitchFamily="50" charset="-128"/>
                <a:ea typeface="ＭＳ Ｐゴシック" panose="020B0600070205080204" pitchFamily="50" charset="-128"/>
              </a:rPr>
              <a:t>３</a:t>
            </a:r>
            <a:endParaRPr kumimoji="1" lang="ja-JP" altLang="en-US" sz="1800" i="0" u="none" strike="noStrike" kern="1200" cap="none" spc="0" normalizeH="0" baseline="0" noProof="0" dirty="0">
              <a:ln>
                <a:solidFill>
                  <a:schemeClr val="bg1"/>
                </a:solidFill>
              </a:ln>
              <a:solidFill>
                <a:schemeClr val="bg1"/>
              </a:solidFill>
              <a:uLnTx/>
              <a:uFillTx/>
              <a:latin typeface="ＭＳ Ｐゴシック" panose="020B0600070205080204" pitchFamily="50" charset="-128"/>
              <a:ea typeface="ＭＳ Ｐゴシック" panose="020B0600070205080204" pitchFamily="50" charset="-128"/>
            </a:endParaRPr>
          </a:p>
        </p:txBody>
      </p:sp>
      <p:sp>
        <p:nvSpPr>
          <p:cNvPr id="42" name="テキスト ボックス 41"/>
          <p:cNvSpPr txBox="1"/>
          <p:nvPr/>
        </p:nvSpPr>
        <p:spPr>
          <a:xfrm>
            <a:off x="0" y="-2995"/>
            <a:ext cx="9906000" cy="461665"/>
          </a:xfrm>
          <a:prstGeom prst="rect">
            <a:avLst/>
          </a:prstGeom>
          <a:solidFill>
            <a:srgbClr val="FFC000"/>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smtClean="0">
                <a:ln w="0">
                  <a:noFill/>
                </a:ln>
                <a:solidFill>
                  <a:schemeClr val="bg1"/>
                </a:solidFill>
                <a:effectLst>
                  <a:outerShdw blurRad="38100" dist="38100" dir="2700000" algn="tl">
                    <a:srgbClr val="000000">
                      <a:alpha val="43137"/>
                    </a:srgbClr>
                  </a:outerShdw>
                </a:effectLst>
                <a:uLnTx/>
                <a:uFillTx/>
                <a:latin typeface="HGSｺﾞｼｯｸE" panose="020B0900000000000000" pitchFamily="50" charset="-128"/>
                <a:ea typeface="HGSｺﾞｼｯｸE" panose="020B0900000000000000" pitchFamily="50" charset="-128"/>
              </a:rPr>
              <a:t>にぎわいを創出する「まちづくり改革」②</a:t>
            </a:r>
            <a:endParaRPr kumimoji="1" lang="en-US" altLang="ja-JP" sz="2400" b="0" i="0" u="none" strike="noStrike" kern="1200" cap="none" spc="0" normalizeH="0" baseline="0" noProof="0" dirty="0">
              <a:ln w="0">
                <a:noFill/>
              </a:ln>
              <a:solidFill>
                <a:schemeClr val="bg1"/>
              </a:solidFill>
              <a:effectLst>
                <a:outerShdw blurRad="38100" dist="38100" dir="2700000" algn="tl">
                  <a:srgbClr val="000000">
                    <a:alpha val="43137"/>
                  </a:srgbClr>
                </a:outerShdw>
              </a:effectLst>
              <a:uLnTx/>
              <a:uFillTx/>
              <a:latin typeface="HGSｺﾞｼｯｸE" panose="020B0900000000000000" pitchFamily="50" charset="-128"/>
              <a:ea typeface="HGSｺﾞｼｯｸE" panose="020B0900000000000000" pitchFamily="50" charset="-128"/>
            </a:endParaRPr>
          </a:p>
        </p:txBody>
      </p:sp>
      <p:sp>
        <p:nvSpPr>
          <p:cNvPr id="24" name="テキスト ボックス 23">
            <a:extLst>
              <a:ext uri="{FF2B5EF4-FFF2-40B4-BE49-F238E27FC236}">
                <a16:creationId xmlns:a16="http://schemas.microsoft.com/office/drawing/2014/main" id="{7E830FA6-58D2-4983-93B1-BD4636BB3223}"/>
              </a:ext>
            </a:extLst>
          </p:cNvPr>
          <p:cNvSpPr txBox="1"/>
          <p:nvPr/>
        </p:nvSpPr>
        <p:spPr>
          <a:xfrm>
            <a:off x="18055" y="6041533"/>
            <a:ext cx="3349816" cy="805593"/>
          </a:xfrm>
          <a:prstGeom prst="rect">
            <a:avLst/>
          </a:prstGeom>
          <a:solidFill>
            <a:schemeClr val="bg1">
              <a:alpha val="55000"/>
            </a:schemeClr>
          </a:solidFill>
          <a:effectLst/>
        </p:spPr>
        <p:txBody>
          <a:bodyPr wrap="square" lIns="96762" tIns="48381" rIns="96762" bIns="48381">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lang="ja-JP" altLang="en-US" sz="1800" b="1" dirty="0" smtClean="0">
                <a:ln w="0">
                  <a:noFill/>
                </a:ln>
                <a:solidFill>
                  <a:srgbClr val="FF0000"/>
                </a:solidFill>
                <a:effectLst>
                  <a:outerShdw blurRad="38100" dist="19050" dir="2700000" algn="tl" rotWithShape="0">
                    <a:srgbClr val="000000">
                      <a:alpha val="40000"/>
                    </a:srgbClr>
                  </a:outerShdw>
                </a:effectLst>
                <a:latin typeface="メイリオ" panose="020B0604030504040204" pitchFamily="50" charset="-128"/>
                <a:ea typeface="メイリオ" panose="020B0604030504040204" pitchFamily="50" charset="-128"/>
              </a:rPr>
              <a:t>姫路市ウォーカブル推進計画</a:t>
            </a:r>
            <a:r>
              <a:rPr lang="ja-JP" altLang="en-US" sz="1200" b="1" dirty="0" smtClean="0">
                <a:ln w="0">
                  <a:noFill/>
                </a:ln>
                <a:effectLst>
                  <a:outerShdw blurRad="38100" dist="19050" dir="2700000" algn="tl" rotWithShape="0">
                    <a:srgbClr val="000000">
                      <a:alpha val="40000"/>
                    </a:srgbClr>
                  </a:outerShdw>
                </a:effectLst>
                <a:latin typeface="メイリオ" panose="020B0604030504040204" pitchFamily="50" charset="-128"/>
                <a:ea typeface="メイリオ" panose="020B0604030504040204" pitchFamily="50" charset="-128"/>
              </a:rPr>
              <a:t>が</a:t>
            </a:r>
            <a:endParaRPr lang="en-US" altLang="ja-JP" sz="1200" b="1" dirty="0" smtClean="0">
              <a:ln w="0">
                <a:noFill/>
              </a:ln>
              <a:effectLst>
                <a:outerShdw blurRad="38100" dist="19050" dir="2700000" algn="tl" rotWithShape="0">
                  <a:srgbClr val="000000">
                    <a:alpha val="40000"/>
                  </a:srgbClr>
                </a:outerShdw>
              </a:effectLst>
              <a:latin typeface="メイリオ" panose="020B0604030504040204" pitchFamily="50" charset="-128"/>
              <a:ea typeface="メイリオ" panose="020B0604030504040204" pitchFamily="50" charset="-128"/>
            </a:endParaRPr>
          </a:p>
          <a:p>
            <a:pPr algn="ctr" fontAlgn="auto">
              <a:spcBef>
                <a:spcPts val="0"/>
              </a:spcBef>
              <a:spcAft>
                <a:spcPts val="1200"/>
              </a:spcAft>
              <a:defRPr/>
            </a:pPr>
            <a:r>
              <a:rPr lang="ja-JP" altLang="en-US" sz="1800" b="1" dirty="0">
                <a:ln w="0">
                  <a:noFill/>
                </a:ln>
                <a:effectLst>
                  <a:outerShdw blurRad="38100" dist="19050" dir="2700000" algn="tl" rotWithShape="0">
                    <a:srgbClr val="000000">
                      <a:alpha val="40000"/>
                    </a:srgbClr>
                  </a:outerShdw>
                </a:effectLst>
                <a:latin typeface="メイリオ" panose="020B0604030504040204" pitchFamily="50" charset="-128"/>
                <a:ea typeface="メイリオ" panose="020B0604030504040204" pitchFamily="50" charset="-128"/>
              </a:rPr>
              <a:t>国土交通大臣</a:t>
            </a:r>
            <a:r>
              <a:rPr lang="ja-JP" altLang="en-US" sz="1800" b="1" dirty="0" smtClean="0">
                <a:ln w="0">
                  <a:noFill/>
                </a:ln>
                <a:effectLst>
                  <a:outerShdw blurRad="38100" dist="19050" dir="2700000" algn="tl" rotWithShape="0">
                    <a:srgbClr val="000000">
                      <a:alpha val="40000"/>
                    </a:srgbClr>
                  </a:outerShdw>
                </a:effectLst>
                <a:latin typeface="メイリオ" panose="020B0604030504040204" pitchFamily="50" charset="-128"/>
                <a:ea typeface="メイリオ" panose="020B0604030504040204" pitchFamily="50" charset="-128"/>
              </a:rPr>
              <a:t>賞</a:t>
            </a:r>
            <a:r>
              <a:rPr lang="ja-JP" altLang="en-US" sz="1200" b="1" dirty="0" smtClean="0">
                <a:ln w="0">
                  <a:noFill/>
                </a:ln>
                <a:effectLst>
                  <a:outerShdw blurRad="38100" dist="19050" dir="2700000" algn="tl" rotWithShape="0">
                    <a:srgbClr val="000000">
                      <a:alpha val="40000"/>
                    </a:srgbClr>
                  </a:outerShdw>
                </a:effectLst>
                <a:latin typeface="メイリオ" panose="020B0604030504040204" pitchFamily="50" charset="-128"/>
                <a:ea typeface="メイリオ" panose="020B0604030504040204" pitchFamily="50" charset="-128"/>
              </a:rPr>
              <a:t>を</a:t>
            </a:r>
            <a:r>
              <a:rPr lang="ja-JP" altLang="en-US" sz="1800" b="1" dirty="0" smtClean="0">
                <a:ln w="0">
                  <a:noFill/>
                </a:ln>
                <a:effectLst>
                  <a:outerShdw blurRad="38100" dist="19050" dir="2700000" algn="tl" rotWithShape="0">
                    <a:srgbClr val="000000">
                      <a:alpha val="40000"/>
                    </a:srgbClr>
                  </a:outerShdw>
                </a:effectLst>
                <a:latin typeface="メイリオ" panose="020B0604030504040204" pitchFamily="50" charset="-128"/>
                <a:ea typeface="メイリオ" panose="020B0604030504040204" pitchFamily="50" charset="-128"/>
              </a:rPr>
              <a:t>受賞</a:t>
            </a:r>
            <a:endParaRPr lang="en-US" altLang="ja-JP" sz="1800" b="1" dirty="0">
              <a:ln w="0">
                <a:noFill/>
              </a:ln>
              <a:effectLst>
                <a:outerShdw blurRad="38100" dist="19050" dir="2700000" algn="tl" rotWithShape="0">
                  <a:srgbClr val="000000">
                    <a:alpha val="40000"/>
                  </a:srgbClr>
                </a:outerShdw>
              </a:effectLst>
              <a:latin typeface="メイリオ" panose="020B0604030504040204" pitchFamily="50" charset="-128"/>
              <a:ea typeface="メイリオ" panose="020B0604030504040204" pitchFamily="50" charset="-128"/>
            </a:endParaRPr>
          </a:p>
        </p:txBody>
      </p:sp>
      <p:sp>
        <p:nvSpPr>
          <p:cNvPr id="29" name="テキスト ボックス 28">
            <a:extLst>
              <a:ext uri="{FF2B5EF4-FFF2-40B4-BE49-F238E27FC236}">
                <a16:creationId xmlns:a16="http://schemas.microsoft.com/office/drawing/2014/main" id="{7E830FA6-58D2-4983-93B1-BD4636BB3223}"/>
              </a:ext>
            </a:extLst>
          </p:cNvPr>
          <p:cNvSpPr txBox="1"/>
          <p:nvPr/>
        </p:nvSpPr>
        <p:spPr>
          <a:xfrm>
            <a:off x="17606" y="552075"/>
            <a:ext cx="3321415" cy="590149"/>
          </a:xfrm>
          <a:prstGeom prst="rect">
            <a:avLst/>
          </a:prstGeom>
          <a:solidFill>
            <a:schemeClr val="bg1">
              <a:alpha val="55000"/>
            </a:schemeClr>
          </a:solidFill>
          <a:effectLst/>
        </p:spPr>
        <p:txBody>
          <a:bodyPr wrap="square" lIns="96762" tIns="48381" rIns="96762" bIns="48381">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lang="ja-JP" altLang="en-US" sz="1600" b="1" dirty="0" smtClean="0">
                <a:ln w="0">
                  <a:noFill/>
                </a:ln>
                <a:effectLst>
                  <a:outerShdw blurRad="38100" dist="19050" dir="2700000" algn="tl" rotWithShape="0">
                    <a:srgbClr val="000000">
                      <a:alpha val="40000"/>
                    </a:srgbClr>
                  </a:outerShdw>
                </a:effectLst>
                <a:latin typeface="メイリオ" panose="020B0604030504040204" pitchFamily="50" charset="-128"/>
                <a:ea typeface="メイリオ" panose="020B0604030504040204" pitchFamily="50" charset="-128"/>
              </a:rPr>
              <a:t>第１回「まちづくりアワード」（構想・計画部門）</a:t>
            </a:r>
            <a:r>
              <a:rPr lang="ja-JP" altLang="en-US" sz="1200" b="1" dirty="0" smtClean="0">
                <a:ln w="0">
                  <a:noFill/>
                </a:ln>
                <a:effectLst>
                  <a:outerShdw blurRad="38100" dist="19050" dir="2700000" algn="tl" rotWithShape="0">
                    <a:srgbClr val="000000">
                      <a:alpha val="40000"/>
                    </a:srgbClr>
                  </a:outerShdw>
                </a:effectLst>
                <a:latin typeface="メイリオ" panose="020B0604030504040204" pitchFamily="50" charset="-128"/>
                <a:ea typeface="メイリオ" panose="020B0604030504040204" pitchFamily="50" charset="-128"/>
              </a:rPr>
              <a:t>におい</a:t>
            </a:r>
            <a:r>
              <a:rPr lang="ja-JP" altLang="en-US" sz="1200" b="1" dirty="0">
                <a:ln w="0">
                  <a:noFill/>
                </a:ln>
                <a:effectLst>
                  <a:outerShdw blurRad="38100" dist="19050" dir="2700000" algn="tl" rotWithShape="0">
                    <a:srgbClr val="000000">
                      <a:alpha val="40000"/>
                    </a:srgbClr>
                  </a:outerShdw>
                </a:effectLst>
                <a:latin typeface="メイリオ" panose="020B0604030504040204" pitchFamily="50" charset="-128"/>
                <a:ea typeface="メイリオ" panose="020B0604030504040204" pitchFamily="50" charset="-128"/>
              </a:rPr>
              <a:t>て</a:t>
            </a:r>
            <a:endParaRPr lang="en-US" altLang="ja-JP" sz="1200" b="1" dirty="0" smtClean="0">
              <a:ln w="0">
                <a:noFill/>
              </a:ln>
              <a:effectLst>
                <a:outerShdw blurRad="38100" dist="19050" dir="2700000" algn="tl" rotWithShape="0">
                  <a:srgbClr val="000000">
                    <a:alpha val="40000"/>
                  </a:srgbClr>
                </a:outerShdw>
              </a:effectLst>
              <a:latin typeface="メイリオ" panose="020B0604030504040204" pitchFamily="50" charset="-128"/>
              <a:ea typeface="メイリオ" panose="020B0604030504040204" pitchFamily="50" charset="-128"/>
            </a:endParaRPr>
          </a:p>
        </p:txBody>
      </p:sp>
      <p:sp>
        <p:nvSpPr>
          <p:cNvPr id="22" name="正方形/長方形 21"/>
          <p:cNvSpPr/>
          <p:nvPr/>
        </p:nvSpPr>
        <p:spPr>
          <a:xfrm>
            <a:off x="16373" y="3913920"/>
            <a:ext cx="9897393" cy="523220"/>
          </a:xfrm>
          <a:prstGeom prst="rect">
            <a:avLst/>
          </a:prstGeom>
          <a:solidFill>
            <a:schemeClr val="bg1">
              <a:alpha val="45000"/>
            </a:schemeClr>
          </a:solidFill>
          <a:ln>
            <a:noFill/>
          </a:ln>
        </p:spPr>
        <p:txBody>
          <a:bodyPr wrap="square">
            <a:spAutoFit/>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lang="ja-JP" altLang="en-US" sz="2800" b="1" dirty="0" smtClean="0">
                <a:ln w="0">
                  <a:solidFill>
                    <a:srgbClr val="FF0000"/>
                  </a:solidFill>
                </a:ln>
                <a:solidFill>
                  <a:srgbClr val="FFFF00"/>
                </a:solidFill>
                <a:effectLst>
                  <a:outerShdw blurRad="38100" dist="19050" dir="2700000" algn="tl" rotWithShape="0">
                    <a:srgbClr val="000000">
                      <a:alpha val="40000"/>
                    </a:srgbClr>
                  </a:outerShdw>
                </a:effectLst>
                <a:latin typeface="メイリオ" panose="020B0604030504040204" pitchFamily="50" charset="-128"/>
                <a:ea typeface="メイリオ" panose="020B0604030504040204" pitchFamily="50" charset="-128"/>
              </a:rPr>
              <a:t>大手前</a:t>
            </a:r>
            <a:r>
              <a:rPr lang="ja-JP" altLang="en-US" sz="2800" b="1" dirty="0">
                <a:ln w="0">
                  <a:solidFill>
                    <a:srgbClr val="FF0000"/>
                  </a:solidFill>
                </a:ln>
                <a:solidFill>
                  <a:srgbClr val="FFFF00"/>
                </a:solidFill>
                <a:effectLst>
                  <a:outerShdw blurRad="38100" dist="19050" dir="2700000" algn="tl" rotWithShape="0">
                    <a:srgbClr val="000000">
                      <a:alpha val="40000"/>
                    </a:srgbClr>
                  </a:outerShdw>
                </a:effectLst>
                <a:latin typeface="メイリオ" panose="020B0604030504040204" pitchFamily="50" charset="-128"/>
                <a:ea typeface="メイリオ" panose="020B0604030504040204" pitchFamily="50" charset="-128"/>
              </a:rPr>
              <a:t>通</a:t>
            </a:r>
            <a:r>
              <a:rPr lang="ja-JP" altLang="en-US" sz="2800" b="1" dirty="0" smtClean="0">
                <a:ln w="0">
                  <a:solidFill>
                    <a:srgbClr val="FF0000"/>
                  </a:solidFill>
                </a:ln>
                <a:solidFill>
                  <a:srgbClr val="FFFF00"/>
                </a:solidFill>
                <a:effectLst>
                  <a:outerShdw blurRad="38100" dist="19050" dir="2700000" algn="tl" rotWithShape="0">
                    <a:srgbClr val="000000">
                      <a:alpha val="40000"/>
                    </a:srgbClr>
                  </a:outerShdw>
                </a:effectLst>
                <a:latin typeface="メイリオ" panose="020B0604030504040204" pitchFamily="50" charset="-128"/>
                <a:ea typeface="メイリオ" panose="020B0604030504040204" pitchFamily="50" charset="-128"/>
              </a:rPr>
              <a:t>りのにぎわい創出</a:t>
            </a:r>
            <a:endParaRPr kumimoji="1" lang="ja-JP" altLang="en-US" sz="2800" b="1" i="0" u="none" strike="noStrike" kern="1200" cap="none" spc="0" normalizeH="0" baseline="0" noProof="0" dirty="0">
              <a:ln w="0">
                <a:solidFill>
                  <a:srgbClr val="FF0000"/>
                </a:solidFill>
              </a:ln>
              <a:solidFill>
                <a:srgbClr val="FFFF00"/>
              </a:solidFill>
              <a:effectLst>
                <a:outerShdw blurRad="38100" dist="19050" dir="2700000" algn="tl" rotWithShape="0">
                  <a:srgbClr val="000000">
                    <a:alpha val="40000"/>
                  </a:srgbClr>
                </a:outerShdw>
              </a:effectLst>
              <a:uLnTx/>
              <a:uFillTx/>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3103569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8481" y="466078"/>
            <a:ext cx="3663427" cy="2443589"/>
          </a:xfrm>
          <a:prstGeom prst="rect">
            <a:avLst/>
          </a:prstGeom>
        </p:spPr>
      </p:pic>
      <p:pic>
        <p:nvPicPr>
          <p:cNvPr id="29" name="図 28"/>
          <p:cNvPicPr>
            <a:picLocks noChangeAspect="1"/>
          </p:cNvPicPr>
          <p:nvPr/>
        </p:nvPicPr>
        <p:blipFill rotWithShape="1">
          <a:blip r:embed="rId4" cstate="print">
            <a:extLst>
              <a:ext uri="{28A0092B-C50C-407E-A947-70E740481C1C}">
                <a14:useLocalDpi xmlns:a14="http://schemas.microsoft.com/office/drawing/2010/main" val="0"/>
              </a:ext>
            </a:extLst>
          </a:blip>
          <a:srcRect l="10043" t="20754" r="866" b="19660"/>
          <a:stretch/>
        </p:blipFill>
        <p:spPr>
          <a:xfrm>
            <a:off x="6393200" y="2924930"/>
            <a:ext cx="3507671" cy="1368190"/>
          </a:xfrm>
          <a:prstGeom prst="rect">
            <a:avLst/>
          </a:prstGeom>
        </p:spPr>
      </p:pic>
      <p:pic>
        <p:nvPicPr>
          <p:cNvPr id="39" name="図 38"/>
          <p:cNvPicPr>
            <a:picLocks noChangeAspect="1"/>
          </p:cNvPicPr>
          <p:nvPr/>
        </p:nvPicPr>
        <p:blipFill>
          <a:blip r:embed="rId5"/>
          <a:stretch>
            <a:fillRect/>
          </a:stretch>
        </p:blipFill>
        <p:spPr>
          <a:xfrm>
            <a:off x="36541" y="4383050"/>
            <a:ext cx="4944958" cy="2466360"/>
          </a:xfrm>
          <a:prstGeom prst="rect">
            <a:avLst/>
          </a:prstGeom>
        </p:spPr>
      </p:pic>
      <p:sp>
        <p:nvSpPr>
          <p:cNvPr id="26" name="テキスト ボックス 25"/>
          <p:cNvSpPr txBox="1"/>
          <p:nvPr/>
        </p:nvSpPr>
        <p:spPr>
          <a:xfrm>
            <a:off x="0" y="-2995"/>
            <a:ext cx="9906000" cy="461665"/>
          </a:xfrm>
          <a:prstGeom prst="rect">
            <a:avLst/>
          </a:prstGeom>
          <a:solidFill>
            <a:srgbClr val="00FF00"/>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2400" dirty="0">
                <a:ln w="0">
                  <a:noFill/>
                </a:ln>
                <a:solidFill>
                  <a:schemeClr val="bg1"/>
                </a:solidFill>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rPr>
              <a:t>成長</a:t>
            </a:r>
            <a:r>
              <a:rPr lang="ja-JP" altLang="en-US" sz="2400" dirty="0" smtClean="0">
                <a:ln w="0">
                  <a:noFill/>
                </a:ln>
                <a:solidFill>
                  <a:schemeClr val="bg1"/>
                </a:solidFill>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rPr>
              <a:t>を促す「グリーン改革」</a:t>
            </a:r>
            <a:endParaRPr kumimoji="1" lang="en-US" altLang="ja-JP" sz="2400" b="0" i="0" u="none" strike="noStrike" kern="1200" cap="none" spc="0" normalizeH="0" baseline="0" noProof="0" dirty="0">
              <a:ln w="0">
                <a:noFill/>
              </a:ln>
              <a:solidFill>
                <a:schemeClr val="bg1"/>
              </a:solidFill>
              <a:effectLst>
                <a:outerShdw blurRad="38100" dist="38100" dir="2700000" algn="tl">
                  <a:srgbClr val="000000">
                    <a:alpha val="43137"/>
                  </a:srgbClr>
                </a:outerShdw>
              </a:effectLst>
              <a:uLnTx/>
              <a:uFillTx/>
              <a:latin typeface="HGSｺﾞｼｯｸE" panose="020B0900000000000000" pitchFamily="50" charset="-128"/>
              <a:ea typeface="HGSｺﾞｼｯｸE" panose="020B0900000000000000" pitchFamily="50" charset="-128"/>
            </a:endParaRPr>
          </a:p>
        </p:txBody>
      </p:sp>
      <p:sp>
        <p:nvSpPr>
          <p:cNvPr id="69" name="正方形/長方形 68"/>
          <p:cNvSpPr/>
          <p:nvPr/>
        </p:nvSpPr>
        <p:spPr>
          <a:xfrm>
            <a:off x="6433120" y="3989377"/>
            <a:ext cx="2566888" cy="307777"/>
          </a:xfrm>
          <a:prstGeom prst="rect">
            <a:avLst/>
          </a:prstGeom>
          <a:solidFill>
            <a:schemeClr val="bg1">
              <a:lumMod val="95000"/>
              <a:alpha val="75000"/>
            </a:schemeClr>
          </a:solidFill>
        </p:spPr>
        <p:txBody>
          <a:bodyPr wrap="square">
            <a:spAutoFit/>
          </a:bodyPr>
          <a:lstStyle/>
          <a:p>
            <a:pPr lvl="0" algn="ctr" defTabSz="457200" fontAlgn="auto">
              <a:spcBef>
                <a:spcPts val="300"/>
              </a:spcBef>
              <a:spcAft>
                <a:spcPts val="0"/>
              </a:spcAft>
            </a:pPr>
            <a:r>
              <a:rPr lang="ja-JP" altLang="en-US" b="1" dirty="0" smtClean="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城周辺観光ループバスの</a:t>
            </a:r>
            <a:r>
              <a:rPr lang="en-US" altLang="ja-JP" b="1" dirty="0" smtClean="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EV</a:t>
            </a:r>
            <a:r>
              <a:rPr lang="ja-JP" altLang="en-US" b="1" dirty="0" smtClean="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化</a:t>
            </a:r>
            <a:endParaRPr lang="ja-JP" altLang="en-US"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p:txBody>
      </p:sp>
      <p:sp>
        <p:nvSpPr>
          <p:cNvPr id="25" name="テキスト ボックス 24"/>
          <p:cNvSpPr txBox="1"/>
          <p:nvPr/>
        </p:nvSpPr>
        <p:spPr>
          <a:xfrm>
            <a:off x="9032098" y="6460319"/>
            <a:ext cx="782122" cy="369332"/>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ja-JP" altLang="en-US" sz="1800" noProof="0" dirty="0">
                <a:ln>
                  <a:solidFill>
                    <a:schemeClr val="bg1"/>
                  </a:solidFill>
                </a:ln>
                <a:solidFill>
                  <a:schemeClr val="bg1"/>
                </a:solidFill>
                <a:latin typeface="ＭＳ Ｐゴシック" panose="020B0600070205080204" pitchFamily="50" charset="-128"/>
                <a:ea typeface="ＭＳ Ｐゴシック" panose="020B0600070205080204" pitchFamily="50" charset="-128"/>
              </a:rPr>
              <a:t>９</a:t>
            </a:r>
            <a:endParaRPr kumimoji="1" lang="ja-JP" altLang="en-US" sz="1800" i="0" u="none" strike="noStrike" kern="1200" cap="none" spc="0" normalizeH="0" baseline="0" noProof="0" dirty="0">
              <a:ln>
                <a:solidFill>
                  <a:schemeClr val="bg1"/>
                </a:solidFill>
              </a:ln>
              <a:solidFill>
                <a:schemeClr val="bg1"/>
              </a:solidFill>
              <a:uLnTx/>
              <a:uFillTx/>
              <a:latin typeface="ＭＳ Ｐゴシック" panose="020B0600070205080204" pitchFamily="50" charset="-128"/>
              <a:ea typeface="ＭＳ Ｐゴシック" panose="020B0600070205080204" pitchFamily="50" charset="-128"/>
            </a:endParaRPr>
          </a:p>
        </p:txBody>
      </p:sp>
      <p:pic>
        <p:nvPicPr>
          <p:cNvPr id="27" name="図 26"/>
          <p:cNvPicPr>
            <a:picLocks noChangeAspect="1"/>
          </p:cNvPicPr>
          <p:nvPr/>
        </p:nvPicPr>
        <p:blipFill rotWithShape="1">
          <a:blip r:embed="rId6" cstate="print">
            <a:extLst>
              <a:ext uri="{28A0092B-C50C-407E-A947-70E740481C1C}">
                <a14:useLocalDpi xmlns:a14="http://schemas.microsoft.com/office/drawing/2010/main" val="0"/>
              </a:ext>
            </a:extLst>
          </a:blip>
          <a:srcRect l="11300" t="5170" r="4109" b="2600"/>
          <a:stretch/>
        </p:blipFill>
        <p:spPr>
          <a:xfrm>
            <a:off x="10291" y="458670"/>
            <a:ext cx="6454919" cy="3906460"/>
          </a:xfrm>
          <a:prstGeom prst="rect">
            <a:avLst/>
          </a:prstGeom>
        </p:spPr>
      </p:pic>
      <p:pic>
        <p:nvPicPr>
          <p:cNvPr id="3" name="図 2"/>
          <p:cNvPicPr>
            <a:picLocks noChangeAspect="1"/>
          </p:cNvPicPr>
          <p:nvPr/>
        </p:nvPicPr>
        <p:blipFill rotWithShape="1">
          <a:blip r:embed="rId7" cstate="print">
            <a:extLst>
              <a:ext uri="{28A0092B-C50C-407E-A947-70E740481C1C}">
                <a14:useLocalDpi xmlns:a14="http://schemas.microsoft.com/office/drawing/2010/main" val="0"/>
              </a:ext>
            </a:extLst>
          </a:blip>
          <a:srcRect l="12880" r="17773"/>
          <a:stretch/>
        </p:blipFill>
        <p:spPr>
          <a:xfrm>
            <a:off x="7571658" y="4350620"/>
            <a:ext cx="2315718" cy="2454330"/>
          </a:xfrm>
          <a:prstGeom prst="rect">
            <a:avLst/>
          </a:prstGeom>
        </p:spPr>
      </p:pic>
      <p:pic>
        <p:nvPicPr>
          <p:cNvPr id="31" name="図 30"/>
          <p:cNvPicPr>
            <a:picLocks noChangeAspect="1"/>
          </p:cNvPicPr>
          <p:nvPr/>
        </p:nvPicPr>
        <p:blipFill rotWithShape="1">
          <a:blip r:embed="rId8">
            <a:extLst>
              <a:ext uri="{28A0092B-C50C-407E-A947-70E740481C1C}">
                <a14:useLocalDpi xmlns:a14="http://schemas.microsoft.com/office/drawing/2010/main" val="0"/>
              </a:ext>
            </a:extLst>
          </a:blip>
          <a:srcRect l="14358" t="-2034" r="6159" b="-1667"/>
          <a:stretch/>
        </p:blipFill>
        <p:spPr>
          <a:xfrm>
            <a:off x="4945305" y="4339256"/>
            <a:ext cx="2626353" cy="2484280"/>
          </a:xfrm>
          <a:prstGeom prst="rect">
            <a:avLst/>
          </a:prstGeom>
        </p:spPr>
      </p:pic>
      <p:cxnSp>
        <p:nvCxnSpPr>
          <p:cNvPr id="5" name="直線コネクタ 4"/>
          <p:cNvCxnSpPr/>
          <p:nvPr/>
        </p:nvCxnSpPr>
        <p:spPr>
          <a:xfrm>
            <a:off x="10291" y="4339256"/>
            <a:ext cx="9895709"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6465210" y="2924930"/>
            <a:ext cx="344079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正方形/長方形 71"/>
          <p:cNvSpPr/>
          <p:nvPr/>
        </p:nvSpPr>
        <p:spPr>
          <a:xfrm>
            <a:off x="7649734" y="4516196"/>
            <a:ext cx="2159566" cy="307777"/>
          </a:xfrm>
          <a:prstGeom prst="rect">
            <a:avLst/>
          </a:prstGeom>
          <a:solidFill>
            <a:schemeClr val="bg1">
              <a:lumMod val="95000"/>
              <a:alpha val="75000"/>
            </a:schemeClr>
          </a:solidFill>
        </p:spPr>
        <p:txBody>
          <a:bodyPr wrap="none">
            <a:spAutoFit/>
          </a:bodyPr>
          <a:lstStyle/>
          <a:p>
            <a:pPr lvl="0" algn="ctr" defTabSz="457200" fontAlgn="auto">
              <a:spcBef>
                <a:spcPts val="300"/>
              </a:spcBef>
              <a:spcAft>
                <a:spcPts val="0"/>
              </a:spcAft>
            </a:pPr>
            <a:r>
              <a:rPr lang="ja-JP" altLang="en-US"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次</a:t>
            </a:r>
            <a:r>
              <a:rPr lang="ja-JP" altLang="en-US" b="1" dirty="0" smtClean="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世代自動車の普及促進</a:t>
            </a:r>
            <a:endParaRPr lang="ja-JP" altLang="en-US"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p:txBody>
      </p:sp>
      <p:sp>
        <p:nvSpPr>
          <p:cNvPr id="73" name="正方形/長方形 72"/>
          <p:cNvSpPr/>
          <p:nvPr/>
        </p:nvSpPr>
        <p:spPr>
          <a:xfrm>
            <a:off x="5133370" y="6316069"/>
            <a:ext cx="2220480" cy="307777"/>
          </a:xfrm>
          <a:prstGeom prst="rect">
            <a:avLst/>
          </a:prstGeom>
          <a:solidFill>
            <a:schemeClr val="bg1">
              <a:lumMod val="95000"/>
              <a:alpha val="75000"/>
            </a:schemeClr>
          </a:solidFill>
        </p:spPr>
        <p:txBody>
          <a:bodyPr wrap="none">
            <a:spAutoFit/>
          </a:bodyPr>
          <a:lstStyle/>
          <a:p>
            <a:pPr lvl="0" algn="ctr" defTabSz="457200" fontAlgn="auto">
              <a:spcBef>
                <a:spcPts val="300"/>
              </a:spcBef>
              <a:spcAft>
                <a:spcPts val="0"/>
              </a:spcAft>
            </a:pPr>
            <a:r>
              <a:rPr lang="en-US" altLang="ja-JP" b="1" dirty="0" smtClean="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EV</a:t>
            </a:r>
            <a:r>
              <a:rPr lang="ja-JP" altLang="en-US" b="1" dirty="0" smtClean="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用急速充電設備の整備</a:t>
            </a:r>
            <a:endParaRPr lang="ja-JP" altLang="en-US"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p:txBody>
      </p:sp>
      <p:sp>
        <p:nvSpPr>
          <p:cNvPr id="32" name="テキスト ボックス 31">
            <a:extLst>
              <a:ext uri="{FF2B5EF4-FFF2-40B4-BE49-F238E27FC236}">
                <a16:creationId xmlns:a16="http://schemas.microsoft.com/office/drawing/2014/main" id="{1B678EF1-3635-4912-BC86-CA02AFA2655E}"/>
              </a:ext>
            </a:extLst>
          </p:cNvPr>
          <p:cNvSpPr txBox="1"/>
          <p:nvPr/>
        </p:nvSpPr>
        <p:spPr>
          <a:xfrm>
            <a:off x="7569139" y="6561551"/>
            <a:ext cx="1819470" cy="253916"/>
          </a:xfrm>
          <a:prstGeom prst="rect">
            <a:avLst/>
          </a:prstGeom>
          <a:solidFill>
            <a:schemeClr val="bg1">
              <a:alpha val="75000"/>
            </a:schemeClr>
          </a:solidFill>
        </p:spPr>
        <p:txBody>
          <a:bodyPr wrap="square" rtlCol="0">
            <a:spAutoFit/>
          </a:bodyPr>
          <a:lstStyle/>
          <a:p>
            <a:pPr>
              <a:spcBef>
                <a:spcPts val="300"/>
              </a:spcBef>
            </a:pPr>
            <a:r>
              <a:rPr lang="ja-JP" altLang="en-US" sz="1050" dirty="0" smtClean="0">
                <a:latin typeface="Meiryo UI" panose="020B0604030504040204" pitchFamily="50" charset="-128"/>
                <a:ea typeface="Meiryo UI" panose="020B0604030504040204" pitchFamily="50" charset="-128"/>
              </a:rPr>
              <a:t>ＦＣＶ（燃料電池自動車）</a:t>
            </a:r>
            <a:endParaRPr kumimoji="1" lang="ja-JP" altLang="en-US" sz="600" dirty="0">
              <a:latin typeface="Meiryo UI" panose="020B0604030504040204" pitchFamily="50" charset="-128"/>
              <a:ea typeface="Meiryo UI" panose="020B0604030504040204" pitchFamily="50" charset="-128"/>
            </a:endParaRPr>
          </a:p>
        </p:txBody>
      </p:sp>
      <p:sp>
        <p:nvSpPr>
          <p:cNvPr id="41" name="テキスト ボックス 40">
            <a:extLst>
              <a:ext uri="{FF2B5EF4-FFF2-40B4-BE49-F238E27FC236}">
                <a16:creationId xmlns:a16="http://schemas.microsoft.com/office/drawing/2014/main" id="{7E830FA6-58D2-4983-93B1-BD4636BB3223}"/>
              </a:ext>
            </a:extLst>
          </p:cNvPr>
          <p:cNvSpPr txBox="1"/>
          <p:nvPr/>
        </p:nvSpPr>
        <p:spPr>
          <a:xfrm>
            <a:off x="-9733" y="5430369"/>
            <a:ext cx="4955038" cy="302951"/>
          </a:xfrm>
          <a:prstGeom prst="rect">
            <a:avLst/>
          </a:prstGeom>
          <a:solidFill>
            <a:srgbClr val="000000">
              <a:lumMod val="50000"/>
              <a:lumOff val="50000"/>
              <a:alpha val="30000"/>
            </a:srgbClr>
          </a:solidFill>
          <a:effectLst/>
        </p:spPr>
        <p:txBody>
          <a:bodyPr wrap="square" lIns="78619" tIns="39310" rIns="78619" bIns="39310">
            <a:spAutoFit/>
          </a:bodyPr>
          <a:lstStyle/>
          <a:p>
            <a:pPr marL="0" marR="0" lvl="0" indent="0" algn="ctr" defTabSz="742950" eaLnBrk="1" fontAlgn="auto" latinLnBrk="0" hangingPunct="1">
              <a:lnSpc>
                <a:spcPct val="100000"/>
              </a:lnSpc>
              <a:spcBef>
                <a:spcPts val="0"/>
              </a:spcBef>
              <a:spcAft>
                <a:spcPts val="975"/>
              </a:spcAft>
              <a:buClrTx/>
              <a:buSzTx/>
              <a:buFontTx/>
              <a:buNone/>
              <a:tabLst/>
              <a:defRPr/>
            </a:pPr>
            <a:r>
              <a:rPr kumimoji="0" lang="ja-JP" altLang="en-US" b="1" i="0" u="none" strike="noStrike" kern="0" cap="none" spc="0" normalizeH="0" baseline="0" noProof="0" dirty="0">
                <a:ln>
                  <a:noFill/>
                </a:ln>
                <a:solidFill>
                  <a:srgbClr val="FF0000"/>
                </a:solidFill>
                <a:effectLst>
                  <a:glow rad="63500">
                    <a:srgbClr val="FFFF00">
                      <a:alpha val="75000"/>
                    </a:srgbClr>
                  </a:glow>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rPr>
              <a:t>播磨</a:t>
            </a:r>
            <a:r>
              <a:rPr kumimoji="0" lang="ja-JP" altLang="en-US" b="1" i="0" u="none" strike="noStrike" kern="0" cap="none" spc="0" normalizeH="0" baseline="0" noProof="0" dirty="0" smtClean="0">
                <a:ln>
                  <a:noFill/>
                </a:ln>
                <a:solidFill>
                  <a:srgbClr val="FF0000"/>
                </a:solidFill>
                <a:effectLst>
                  <a:glow rad="63500">
                    <a:srgbClr val="FFFF00">
                      <a:alpha val="75000"/>
                    </a:srgbClr>
                  </a:glow>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rPr>
              <a:t>臨海地域</a:t>
            </a:r>
            <a:r>
              <a:rPr kumimoji="0" lang="en-US" altLang="ja-JP" b="1" i="0" u="none" strike="noStrike" kern="0" cap="none" spc="0" normalizeH="0" baseline="0" noProof="0" dirty="0" smtClean="0">
                <a:ln>
                  <a:noFill/>
                </a:ln>
                <a:solidFill>
                  <a:srgbClr val="FF0000"/>
                </a:solidFill>
                <a:effectLst>
                  <a:glow rad="63500">
                    <a:srgbClr val="FFFF00">
                      <a:alpha val="75000"/>
                    </a:srgbClr>
                  </a:glow>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rPr>
              <a:t>CNP</a:t>
            </a:r>
            <a:r>
              <a:rPr kumimoji="0" lang="ja-JP" altLang="en-US" b="1" i="0" u="none" strike="noStrike" kern="0" cap="none" spc="0" normalizeH="0" baseline="0" noProof="0" dirty="0" smtClean="0">
                <a:ln>
                  <a:noFill/>
                </a:ln>
                <a:solidFill>
                  <a:srgbClr val="FF0000"/>
                </a:solidFill>
                <a:effectLst>
                  <a:glow rad="63500">
                    <a:srgbClr val="FFFF00">
                      <a:alpha val="75000"/>
                    </a:srgbClr>
                  </a:glow>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rPr>
              <a:t>（</a:t>
            </a:r>
            <a:r>
              <a:rPr kumimoji="0" lang="ja-JP" altLang="en-US" b="1" kern="0" dirty="0" smtClean="0">
                <a:solidFill>
                  <a:srgbClr val="FF0000"/>
                </a:solidFill>
                <a:effectLst>
                  <a:glow rad="63500">
                    <a:srgbClr val="FFFF00">
                      <a:alpha val="75000"/>
                    </a:srgbClr>
                  </a:glow>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カーボンニュートラルポート）</a:t>
            </a:r>
            <a:r>
              <a:rPr kumimoji="0" lang="ja-JP" altLang="en-US" b="1" i="0" u="none" strike="noStrike" kern="0" cap="none" spc="0" normalizeH="0" baseline="0" noProof="0" dirty="0" smtClean="0">
                <a:ln>
                  <a:noFill/>
                </a:ln>
                <a:solidFill>
                  <a:srgbClr val="FF0000"/>
                </a:solidFill>
                <a:effectLst>
                  <a:glow rad="63500">
                    <a:srgbClr val="FFFF00">
                      <a:alpha val="75000"/>
                    </a:srgbClr>
                  </a:glow>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rPr>
              <a:t>の推進</a:t>
            </a:r>
            <a:endParaRPr kumimoji="0" lang="en-US" altLang="ja-JP" b="1" i="0" u="none" strike="noStrike" kern="0" cap="none" spc="0" normalizeH="0" baseline="0" noProof="0" dirty="0">
              <a:ln>
                <a:noFill/>
              </a:ln>
              <a:solidFill>
                <a:srgbClr val="FF0000"/>
              </a:solidFill>
              <a:effectLst>
                <a:glow rad="63500">
                  <a:srgbClr val="FFFF00">
                    <a:alpha val="75000"/>
                  </a:srgbClr>
                </a:glow>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endParaRPr>
          </a:p>
        </p:txBody>
      </p:sp>
      <p:sp>
        <p:nvSpPr>
          <p:cNvPr id="71" name="テキスト ボックス 70">
            <a:extLst>
              <a:ext uri="{FF2B5EF4-FFF2-40B4-BE49-F238E27FC236}">
                <a16:creationId xmlns:a16="http://schemas.microsoft.com/office/drawing/2014/main" id="{7E830FA6-58D2-4983-93B1-BD4636BB3223}"/>
              </a:ext>
            </a:extLst>
          </p:cNvPr>
          <p:cNvSpPr txBox="1"/>
          <p:nvPr/>
        </p:nvSpPr>
        <p:spPr>
          <a:xfrm>
            <a:off x="8165861" y="548376"/>
            <a:ext cx="1833863" cy="436261"/>
          </a:xfrm>
          <a:prstGeom prst="rect">
            <a:avLst/>
          </a:prstGeom>
          <a:noFill/>
          <a:effectLst/>
        </p:spPr>
        <p:txBody>
          <a:bodyPr wrap="square" lIns="96762" tIns="48381" rIns="96762" bIns="4838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b="1" dirty="0">
                <a:ln w="0">
                  <a:noFill/>
                </a:ln>
                <a:solidFill>
                  <a:srgbClr val="FFFF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姫路</a:t>
            </a:r>
            <a:r>
              <a:rPr lang="ja-JP" altLang="en-US" sz="1100" b="1" dirty="0" smtClean="0">
                <a:ln w="0">
                  <a:noFill/>
                </a:ln>
                <a:solidFill>
                  <a:srgbClr val="FFFF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城ライトアップの</a:t>
            </a:r>
            <a:endParaRPr lang="en-US" altLang="ja-JP" sz="1100" b="1" dirty="0" smtClean="0">
              <a:ln w="0">
                <a:noFill/>
              </a:ln>
              <a:solidFill>
                <a:srgbClr val="FFFF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100" b="1" dirty="0" smtClean="0">
                <a:ln w="0">
                  <a:noFill/>
                </a:ln>
                <a:solidFill>
                  <a:srgbClr val="FFFF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LED</a:t>
            </a:r>
            <a:r>
              <a:rPr lang="ja-JP" altLang="en-US" sz="1100" b="1" dirty="0" smtClean="0">
                <a:ln w="0">
                  <a:noFill/>
                </a:ln>
                <a:solidFill>
                  <a:srgbClr val="FFFF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化の推進</a:t>
            </a:r>
            <a:endParaRPr lang="en-US" altLang="ja-JP" sz="1100" b="1" dirty="0" smtClean="0">
              <a:ln w="0">
                <a:noFill/>
              </a:ln>
              <a:solidFill>
                <a:srgbClr val="FFFF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33" name="テキスト ボックス 32">
            <a:extLst>
              <a:ext uri="{FF2B5EF4-FFF2-40B4-BE49-F238E27FC236}">
                <a16:creationId xmlns:a16="http://schemas.microsoft.com/office/drawing/2014/main" id="{7E830FA6-58D2-4983-93B1-BD4636BB3223}"/>
              </a:ext>
            </a:extLst>
          </p:cNvPr>
          <p:cNvSpPr txBox="1"/>
          <p:nvPr/>
        </p:nvSpPr>
        <p:spPr>
          <a:xfrm>
            <a:off x="510945" y="706490"/>
            <a:ext cx="5453609" cy="467039"/>
          </a:xfrm>
          <a:prstGeom prst="rect">
            <a:avLst/>
          </a:prstGeom>
          <a:noFill/>
          <a:effectLst/>
        </p:spPr>
        <p:txBody>
          <a:bodyPr wrap="square" lIns="96762" tIns="48381" rIns="96762" bIns="48381">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1" lang="ja-JP" altLang="en-US" sz="2400" b="1" i="0" u="none" strike="noStrike" kern="1200" cap="none" spc="0" normalizeH="0" baseline="0" noProof="0" dirty="0" smtClean="0">
                <a:ln w="0">
                  <a:solidFill>
                    <a:srgbClr val="00FF00"/>
                  </a:solidFill>
                </a:ln>
                <a:solidFill>
                  <a:srgbClr val="00FF00"/>
                </a:solidFill>
                <a:effectLst>
                  <a:outerShdw blurRad="38100" dist="19050" dir="2700000" algn="tl" rotWithShape="0">
                    <a:srgbClr val="000000">
                      <a:alpha val="40000"/>
                    </a:srgbClr>
                  </a:outerShdw>
                </a:effectLst>
                <a:uLnTx/>
                <a:uFillTx/>
                <a:latin typeface="メイリオ" panose="020B0604030504040204" pitchFamily="50" charset="-128"/>
                <a:ea typeface="メイリオ" panose="020B0604030504040204" pitchFamily="50" charset="-128"/>
                <a:cs typeface="+mn-cs"/>
              </a:rPr>
              <a:t>ゼロカーボンキャッスルの推進</a:t>
            </a:r>
            <a:endParaRPr kumimoji="1" lang="en-US" altLang="ja-JP" sz="2400" b="1" i="0" u="none" strike="noStrike" kern="1200" cap="none" spc="0" normalizeH="0" baseline="0" noProof="0" dirty="0" smtClean="0">
              <a:ln w="0">
                <a:solidFill>
                  <a:srgbClr val="00FF00"/>
                </a:solidFill>
              </a:ln>
              <a:solidFill>
                <a:srgbClr val="00FF00"/>
              </a:solidFill>
              <a:effectLst>
                <a:outerShdw blurRad="38100" dist="19050" dir="2700000" algn="tl" rotWithShape="0">
                  <a:srgbClr val="000000">
                    <a:alpha val="40000"/>
                  </a:srgbClr>
                </a:outerShdw>
              </a:effectLst>
              <a:uLnTx/>
              <a:uFillTx/>
              <a:latin typeface="メイリオ" panose="020B0604030504040204" pitchFamily="50" charset="-128"/>
              <a:ea typeface="メイリオ" panose="020B0604030504040204" pitchFamily="50" charset="-128"/>
              <a:cs typeface="+mn-cs"/>
            </a:endParaRPr>
          </a:p>
        </p:txBody>
      </p:sp>
      <p:sp>
        <p:nvSpPr>
          <p:cNvPr id="43" name="正方形/長方形 42"/>
          <p:cNvSpPr/>
          <p:nvPr/>
        </p:nvSpPr>
        <p:spPr>
          <a:xfrm>
            <a:off x="920440" y="3923788"/>
            <a:ext cx="5465281"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1" lang="ja-JP" altLang="en-US" sz="1800" b="1" i="0" u="none" strike="noStrike" kern="1200" cap="none" spc="0" normalizeH="0" baseline="0" noProof="0" dirty="0" smtClean="0">
                <a:ln w="0">
                  <a:solidFill>
                    <a:schemeClr val="bg1"/>
                  </a:solidFill>
                </a:ln>
                <a:solidFill>
                  <a:schemeClr val="bg1"/>
                </a:solidFill>
                <a:effectLst>
                  <a:outerShdw blurRad="38100" dist="19050" dir="2700000" algn="tl" rotWithShape="0">
                    <a:srgbClr val="000000">
                      <a:alpha val="40000"/>
                    </a:srgbClr>
                  </a:outerShdw>
                </a:effectLst>
                <a:uLnTx/>
                <a:uFillTx/>
                <a:latin typeface="メイリオ" panose="020B0604030504040204" pitchFamily="50" charset="-128"/>
                <a:ea typeface="メイリオ" panose="020B0604030504040204" pitchFamily="50" charset="-128"/>
                <a:cs typeface="+mn-cs"/>
              </a:rPr>
              <a:t>令和４年４月 「第１回 脱炭素先行地域」に選定</a:t>
            </a:r>
            <a:endParaRPr kumimoji="1" lang="en-US" altLang="ja-JP" sz="1800" b="1" i="0" u="none" strike="noStrike" kern="1200" cap="none" spc="0" normalizeH="0" baseline="0" noProof="0" dirty="0">
              <a:ln w="0">
                <a:solidFill>
                  <a:schemeClr val="bg1"/>
                </a:solidFill>
              </a:ln>
              <a:solidFill>
                <a:schemeClr val="bg1"/>
              </a:solidFill>
              <a:effectLst>
                <a:outerShdw blurRad="38100" dist="19050" dir="2700000" algn="tl" rotWithShape="0">
                  <a:srgbClr val="000000">
                    <a:alpha val="40000"/>
                  </a:srgbClr>
                </a:outerShdw>
              </a:effectLst>
              <a:uLnTx/>
              <a:uFillTx/>
              <a:latin typeface="メイリオ" panose="020B0604030504040204" pitchFamily="50" charset="-128"/>
              <a:ea typeface="メイリオ" panose="020B0604030504040204" pitchFamily="50" charset="-128"/>
              <a:cs typeface="+mn-cs"/>
            </a:endParaRPr>
          </a:p>
        </p:txBody>
      </p:sp>
      <p:sp>
        <p:nvSpPr>
          <p:cNvPr id="44" name="正方形/長方形 43"/>
          <p:cNvSpPr/>
          <p:nvPr/>
        </p:nvSpPr>
        <p:spPr>
          <a:xfrm>
            <a:off x="284890" y="3563738"/>
            <a:ext cx="4195740"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1" lang="ja-JP" altLang="en-US" sz="1800" b="1" i="0" u="none" strike="noStrike" kern="1200" cap="none" spc="0" normalizeH="0" baseline="0" noProof="0" dirty="0" smtClean="0">
                <a:ln w="0">
                  <a:solidFill>
                    <a:schemeClr val="bg1"/>
                  </a:solidFill>
                </a:ln>
                <a:solidFill>
                  <a:schemeClr val="bg1"/>
                </a:solidFill>
                <a:effectLst>
                  <a:outerShdw blurRad="38100" dist="19050" dir="2700000" algn="tl" rotWithShape="0">
                    <a:srgbClr val="000000">
                      <a:alpha val="40000"/>
                    </a:srgbClr>
                  </a:outerShdw>
                </a:effectLst>
                <a:uLnTx/>
                <a:uFillTx/>
                <a:latin typeface="メイリオ" panose="020B0604030504040204" pitchFamily="50" charset="-128"/>
                <a:ea typeface="メイリオ" panose="020B0604030504040204" pitchFamily="50" charset="-128"/>
              </a:rPr>
              <a:t>令和３年</a:t>
            </a:r>
            <a:r>
              <a:rPr lang="ja-JP" altLang="en-US" sz="1800" b="1" dirty="0">
                <a:ln w="0">
                  <a:solidFill>
                    <a:schemeClr val="bg1"/>
                  </a:solidFill>
                </a:ln>
                <a:solidFill>
                  <a:schemeClr val="bg1"/>
                </a:solidFill>
                <a:effectLst>
                  <a:outerShdw blurRad="38100" dist="19050" dir="2700000" algn="tl" rotWithShape="0">
                    <a:srgbClr val="000000">
                      <a:alpha val="40000"/>
                    </a:srgbClr>
                  </a:outerShdw>
                </a:effectLst>
                <a:latin typeface="メイリオ" panose="020B0604030504040204" pitchFamily="50" charset="-128"/>
                <a:ea typeface="メイリオ" panose="020B0604030504040204" pitchFamily="50" charset="-128"/>
              </a:rPr>
              <a:t>２</a:t>
            </a:r>
            <a:r>
              <a:rPr kumimoji="1" lang="ja-JP" altLang="en-US" sz="1800" b="1" i="0" u="none" strike="noStrike" kern="1200" cap="none" spc="0" normalizeH="0" baseline="0" noProof="0" dirty="0" smtClean="0">
                <a:ln w="0">
                  <a:solidFill>
                    <a:schemeClr val="bg1"/>
                  </a:solidFill>
                </a:ln>
                <a:solidFill>
                  <a:schemeClr val="bg1"/>
                </a:solidFill>
                <a:effectLst>
                  <a:outerShdw blurRad="38100" dist="19050" dir="2700000" algn="tl" rotWithShape="0">
                    <a:srgbClr val="000000">
                      <a:alpha val="40000"/>
                    </a:srgbClr>
                  </a:outerShdw>
                </a:effectLst>
                <a:uLnTx/>
                <a:uFillTx/>
                <a:latin typeface="メイリオ" panose="020B0604030504040204" pitchFamily="50" charset="-128"/>
                <a:ea typeface="メイリオ" panose="020B0604030504040204" pitchFamily="50" charset="-128"/>
              </a:rPr>
              <a:t>月 ゼロカーボンシティ宣言</a:t>
            </a:r>
            <a:endParaRPr kumimoji="1" lang="en-US" altLang="ja-JP" sz="1800" b="1" i="0" u="none" strike="noStrike" kern="1200" cap="none" spc="0" normalizeH="0" baseline="0" noProof="0" dirty="0">
              <a:ln w="0">
                <a:solidFill>
                  <a:schemeClr val="bg1"/>
                </a:solidFill>
              </a:ln>
              <a:solidFill>
                <a:schemeClr val="bg1"/>
              </a:solidFill>
              <a:effectLst>
                <a:outerShdw blurRad="38100" dist="19050" dir="2700000" algn="tl" rotWithShape="0">
                  <a:srgbClr val="000000">
                    <a:alpha val="40000"/>
                  </a:srgbClr>
                </a:outerShdw>
              </a:effectLst>
              <a:uLnTx/>
              <a:uFillTx/>
              <a:latin typeface="メイリオ" panose="020B0604030504040204" pitchFamily="50" charset="-128"/>
              <a:ea typeface="メイリオ" panose="020B0604030504040204" pitchFamily="50" charset="-128"/>
            </a:endParaRPr>
          </a:p>
        </p:txBody>
      </p:sp>
      <p:sp>
        <p:nvSpPr>
          <p:cNvPr id="45" name="テキスト ボックス 44"/>
          <p:cNvSpPr txBox="1"/>
          <p:nvPr/>
        </p:nvSpPr>
        <p:spPr>
          <a:xfrm>
            <a:off x="9105254" y="6439180"/>
            <a:ext cx="782122" cy="369332"/>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ja-JP" altLang="en-US" sz="1800" dirty="0">
                <a:ln>
                  <a:solidFill>
                    <a:schemeClr val="tx1"/>
                  </a:solidFill>
                </a:ln>
                <a:latin typeface="ＭＳ Ｐゴシック" panose="020B0600070205080204" pitchFamily="50" charset="-128"/>
                <a:ea typeface="ＭＳ Ｐゴシック" panose="020B0600070205080204" pitchFamily="50" charset="-128"/>
              </a:rPr>
              <a:t>４</a:t>
            </a:r>
            <a:endParaRPr kumimoji="1" lang="ja-JP" altLang="en-US" sz="1800" i="0" u="none" strike="noStrike" kern="1200" cap="none" spc="0" normalizeH="0" baseline="0" noProof="0" dirty="0">
              <a:ln>
                <a:solidFill>
                  <a:schemeClr val="tx1"/>
                </a:solidFill>
              </a:ln>
              <a:uLnTx/>
              <a:uFillTx/>
              <a:latin typeface="ＭＳ Ｐゴシック" panose="020B0600070205080204" pitchFamily="50" charset="-128"/>
              <a:ea typeface="ＭＳ Ｐゴシック" panose="020B0600070205080204" pitchFamily="50" charset="-128"/>
            </a:endParaRPr>
          </a:p>
        </p:txBody>
      </p:sp>
      <p:cxnSp>
        <p:nvCxnSpPr>
          <p:cNvPr id="6" name="直線コネクタ 5"/>
          <p:cNvCxnSpPr/>
          <p:nvPr/>
        </p:nvCxnSpPr>
        <p:spPr>
          <a:xfrm>
            <a:off x="6465210" y="458670"/>
            <a:ext cx="0" cy="38344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正方形/長方形 35"/>
          <p:cNvSpPr/>
          <p:nvPr/>
        </p:nvSpPr>
        <p:spPr>
          <a:xfrm>
            <a:off x="6475501" y="2632891"/>
            <a:ext cx="1454244" cy="261610"/>
          </a:xfrm>
          <a:prstGeom prst="rect">
            <a:avLst/>
          </a:prstGeom>
          <a:solidFill>
            <a:schemeClr val="bg1">
              <a:lumMod val="95000"/>
              <a:alpha val="75000"/>
            </a:schemeClr>
          </a:solidFill>
        </p:spPr>
        <p:txBody>
          <a:bodyPr wrap="none">
            <a:spAutoFit/>
          </a:bodyPr>
          <a:lstStyle/>
          <a:p>
            <a:pPr lvl="0" algn="ctr" defTabSz="457200" fontAlgn="auto">
              <a:spcBef>
                <a:spcPts val="300"/>
              </a:spcBef>
              <a:spcAft>
                <a:spcPts val="0"/>
              </a:spcAft>
            </a:pPr>
            <a:r>
              <a:rPr lang="ja-JP" altLang="en-US" sz="1100" b="1" dirty="0" smtClean="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ライトアップ点灯式</a:t>
            </a:r>
            <a:endParaRPr lang="ja-JP" altLang="en-US" sz="11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8075914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11" y="-43382"/>
            <a:ext cx="9906000" cy="6883600"/>
          </a:xfrm>
          <a:prstGeom prst="rect">
            <a:avLst/>
          </a:prstGeom>
        </p:spPr>
      </p:pic>
      <p:sp>
        <p:nvSpPr>
          <p:cNvPr id="4" name="テキスト ボックス 3">
            <a:extLst>
              <a:ext uri="{FF2B5EF4-FFF2-40B4-BE49-F238E27FC236}">
                <a16:creationId xmlns:a16="http://schemas.microsoft.com/office/drawing/2014/main" id="{440FA31C-176B-E84C-F856-748C01798446}"/>
              </a:ext>
            </a:extLst>
          </p:cNvPr>
          <p:cNvSpPr txBox="1"/>
          <p:nvPr/>
        </p:nvSpPr>
        <p:spPr>
          <a:xfrm>
            <a:off x="2000590" y="-19650"/>
            <a:ext cx="5703806" cy="461665"/>
          </a:xfrm>
          <a:prstGeom prst="rect">
            <a:avLst/>
          </a:prstGeom>
          <a:solidFill>
            <a:srgbClr val="FFFFFF">
              <a:alpha val="40000"/>
            </a:srgbClr>
          </a:solidFill>
        </p:spPr>
        <p:txBody>
          <a:bodyPr wrap="none" rtlCol="0">
            <a:spAutoFit/>
          </a:bodyPr>
          <a:lstStyle/>
          <a:p>
            <a:pPr algn="ctr"/>
            <a:r>
              <a:rPr kumimoji="1" lang="ja-JP" altLang="en-US" sz="2400" b="1" dirty="0">
                <a:effectLst>
                  <a:outerShdw blurRad="38100" dist="38100" dir="2700000" algn="tl">
                    <a:srgbClr val="000000">
                      <a:alpha val="43137"/>
                    </a:srgbClr>
                  </a:outerShdw>
                </a:effectLst>
              </a:rPr>
              <a:t>姫路市が目指す脱炭素社会、</a:t>
            </a:r>
            <a:r>
              <a:rPr kumimoji="1" lang="en-US" altLang="ja-JP" sz="2400" b="1" dirty="0">
                <a:effectLst>
                  <a:outerShdw blurRad="38100" dist="38100" dir="2700000" algn="tl">
                    <a:srgbClr val="000000">
                      <a:alpha val="43137"/>
                    </a:srgbClr>
                  </a:outerShdw>
                </a:effectLst>
              </a:rPr>
              <a:t>2050</a:t>
            </a:r>
            <a:r>
              <a:rPr kumimoji="1" lang="ja-JP" altLang="en-US" sz="2400" b="1" dirty="0">
                <a:effectLst>
                  <a:outerShdw blurRad="38100" dist="38100" dir="2700000" algn="tl">
                    <a:srgbClr val="000000">
                      <a:alpha val="43137"/>
                    </a:srgbClr>
                  </a:outerShdw>
                </a:effectLst>
              </a:rPr>
              <a:t>年の姿</a:t>
            </a:r>
          </a:p>
        </p:txBody>
      </p:sp>
      <p:pic>
        <p:nvPicPr>
          <p:cNvPr id="5" name="Picture 2" descr="姫路市">
            <a:hlinkClick r:id="rId4"/>
            <a:extLst>
              <a:ext uri="{FF2B5EF4-FFF2-40B4-BE49-F238E27FC236}">
                <a16:creationId xmlns:a16="http://schemas.microsoft.com/office/drawing/2014/main" id="{AC575926-A64D-9E56-1DAD-4434A42A806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36411" y="442015"/>
            <a:ext cx="872069" cy="253693"/>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descr="テキスト が含まれている画像&#10;&#10;自動的に生成された説明">
            <a:extLst>
              <a:ext uri="{FF2B5EF4-FFF2-40B4-BE49-F238E27FC236}">
                <a16:creationId xmlns:a16="http://schemas.microsoft.com/office/drawing/2014/main" id="{B91A2982-C75B-8FBD-4252-CD06F08D791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897860" y="466660"/>
            <a:ext cx="1008140" cy="802040"/>
          </a:xfrm>
          <a:prstGeom prst="rect">
            <a:avLst/>
          </a:prstGeom>
        </p:spPr>
      </p:pic>
      <p:sp>
        <p:nvSpPr>
          <p:cNvPr id="3" name="テキスト ボックス 2">
            <a:extLst>
              <a:ext uri="{FF2B5EF4-FFF2-40B4-BE49-F238E27FC236}">
                <a16:creationId xmlns:a16="http://schemas.microsoft.com/office/drawing/2014/main" id="{84710864-D7E3-8A2C-F6B9-A58C24D91B56}"/>
              </a:ext>
            </a:extLst>
          </p:cNvPr>
          <p:cNvSpPr txBox="1"/>
          <p:nvPr/>
        </p:nvSpPr>
        <p:spPr>
          <a:xfrm>
            <a:off x="5561170" y="928901"/>
            <a:ext cx="4301177" cy="646331"/>
          </a:xfrm>
          <a:prstGeom prst="rect">
            <a:avLst/>
          </a:prstGeom>
          <a:noFill/>
        </p:spPr>
        <p:txBody>
          <a:bodyPr wrap="none" rtlCol="0">
            <a:spAutoFit/>
          </a:bodyPr>
          <a:lstStyle/>
          <a:p>
            <a:r>
              <a:rPr kumimoji="1" lang="ja-JP" altLang="en-US" sz="1800" b="1" dirty="0" smtClean="0">
                <a:effectLst>
                  <a:outerShdw blurRad="38100" dist="38100" dir="2700000" algn="tl">
                    <a:srgbClr val="000000">
                      <a:alpha val="43137"/>
                    </a:srgbClr>
                  </a:outerShdw>
                </a:effectLst>
              </a:rPr>
              <a:t>グリーンファミリー制度</a:t>
            </a:r>
            <a:endParaRPr kumimoji="1" lang="en-US" altLang="ja-JP" sz="1800" b="1" dirty="0" smtClean="0">
              <a:effectLst>
                <a:outerShdw blurRad="38100" dist="38100" dir="2700000" algn="tl">
                  <a:srgbClr val="000000">
                    <a:alpha val="43137"/>
                  </a:srgbClr>
                </a:outerShdw>
              </a:effectLst>
            </a:endParaRPr>
          </a:p>
          <a:p>
            <a:r>
              <a:rPr lang="ja-JP" altLang="en-US" sz="1800" b="1" dirty="0" smtClean="0">
                <a:effectLst>
                  <a:outerShdw blurRad="38100" dist="38100" dir="2700000" algn="tl">
                    <a:srgbClr val="000000">
                      <a:alpha val="43137"/>
                    </a:srgbClr>
                  </a:outerShdw>
                </a:effectLst>
              </a:rPr>
              <a:t>　　　　　　　　（総合的な移住・定住支援策）</a:t>
            </a:r>
            <a:endParaRPr kumimoji="1" lang="ja-JP" altLang="en-US" sz="1800" b="1" dirty="0">
              <a:effectLst>
                <a:outerShdw blurRad="38100" dist="38100" dir="2700000" algn="tl">
                  <a:srgbClr val="000000">
                    <a:alpha val="43137"/>
                  </a:srgbClr>
                </a:outerShdw>
              </a:effectLst>
            </a:endParaRPr>
          </a:p>
        </p:txBody>
      </p:sp>
      <p:pic>
        <p:nvPicPr>
          <p:cNvPr id="8" name="図 7"/>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962016" y="3200551"/>
            <a:ext cx="455604" cy="294314"/>
          </a:xfrm>
          <a:prstGeom prst="rect">
            <a:avLst/>
          </a:prstGeom>
        </p:spPr>
      </p:pic>
      <p:sp>
        <p:nvSpPr>
          <p:cNvPr id="12" name="テキスト ボックス 1">
            <a:extLst>
              <a:ext uri="{FF2B5EF4-FFF2-40B4-BE49-F238E27FC236}">
                <a16:creationId xmlns:a16="http://schemas.microsoft.com/office/drawing/2014/main" id="{84710864-D7E3-8A2C-F6B9-A58C24D91B56}"/>
              </a:ext>
            </a:extLst>
          </p:cNvPr>
          <p:cNvSpPr txBox="1"/>
          <p:nvPr/>
        </p:nvSpPr>
        <p:spPr>
          <a:xfrm>
            <a:off x="2144610" y="5445280"/>
            <a:ext cx="2355132" cy="369332"/>
          </a:xfrm>
          <a:prstGeom prst="rect">
            <a:avLst/>
          </a:prstGeom>
          <a:noFill/>
        </p:spPr>
        <p:txBody>
          <a:bodyPr wrap="none" rtlCol="0">
            <a:spAutoFit/>
          </a:bodyPr>
          <a:lstStyle/>
          <a:p>
            <a:r>
              <a:rPr kumimoji="1" lang="ja-JP" altLang="en-US" sz="1800" b="1" dirty="0">
                <a:effectLst>
                  <a:outerShdw blurRad="38100" dist="38100" dir="2700000" algn="tl">
                    <a:srgbClr val="000000">
                      <a:alpha val="43137"/>
                    </a:srgbClr>
                  </a:outerShdw>
                </a:effectLst>
              </a:rPr>
              <a:t>臨海水素コンビナート</a:t>
            </a:r>
          </a:p>
        </p:txBody>
      </p:sp>
      <p:sp>
        <p:nvSpPr>
          <p:cNvPr id="14" name="角丸四角形 13"/>
          <p:cNvSpPr/>
          <p:nvPr/>
        </p:nvSpPr>
        <p:spPr>
          <a:xfrm>
            <a:off x="7519093" y="3325618"/>
            <a:ext cx="1368190" cy="144020"/>
          </a:xfrm>
          <a:prstGeom prst="roundRect">
            <a:avLst/>
          </a:prstGeom>
          <a:ln w="3175"/>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dirty="0">
                <a:latin typeface="AR丸ゴシック体E" panose="020F0909000000000000" pitchFamily="49" charset="-128"/>
                <a:ea typeface="AR丸ゴシック体E" panose="020F0909000000000000" pitchFamily="49" charset="-128"/>
              </a:rPr>
              <a:t>総合水素ステーション</a:t>
            </a:r>
          </a:p>
        </p:txBody>
      </p:sp>
      <p:pic>
        <p:nvPicPr>
          <p:cNvPr id="15" name="図 14"/>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84619" y="1259418"/>
            <a:ext cx="480091" cy="360050"/>
          </a:xfrm>
          <a:prstGeom prst="rect">
            <a:avLst/>
          </a:prstGeom>
        </p:spPr>
      </p:pic>
      <p:pic>
        <p:nvPicPr>
          <p:cNvPr id="16" name="図 15"/>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96299">
            <a:off x="1718523" y="1260012"/>
            <a:ext cx="272883" cy="217108"/>
          </a:xfrm>
          <a:prstGeom prst="rect">
            <a:avLst/>
          </a:prstGeom>
        </p:spPr>
      </p:pic>
      <p:pic>
        <p:nvPicPr>
          <p:cNvPr id="17" name="図 16"/>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96299">
            <a:off x="2078793" y="1060561"/>
            <a:ext cx="282937" cy="225107"/>
          </a:xfrm>
          <a:prstGeom prst="rect">
            <a:avLst/>
          </a:prstGeom>
        </p:spPr>
      </p:pic>
      <p:sp>
        <p:nvSpPr>
          <p:cNvPr id="18" name="テキスト ボックス 17">
            <a:extLst>
              <a:ext uri="{FF2B5EF4-FFF2-40B4-BE49-F238E27FC236}">
                <a16:creationId xmlns:a16="http://schemas.microsoft.com/office/drawing/2014/main" id="{84710864-D7E3-8A2C-F6B9-A58C24D91B56}"/>
              </a:ext>
            </a:extLst>
          </p:cNvPr>
          <p:cNvSpPr txBox="1"/>
          <p:nvPr/>
        </p:nvSpPr>
        <p:spPr>
          <a:xfrm>
            <a:off x="276249" y="1052670"/>
            <a:ext cx="1443024" cy="369332"/>
          </a:xfrm>
          <a:prstGeom prst="rect">
            <a:avLst/>
          </a:prstGeom>
          <a:noFill/>
        </p:spPr>
        <p:txBody>
          <a:bodyPr wrap="none" rtlCol="0">
            <a:spAutoFit/>
          </a:bodyPr>
          <a:lstStyle/>
          <a:p>
            <a:r>
              <a:rPr kumimoji="1" lang="ja-JP" altLang="en-US" sz="1800" b="1" dirty="0">
                <a:effectLst>
                  <a:outerShdw blurRad="38100" dist="38100" dir="2700000" algn="tl">
                    <a:srgbClr val="000000">
                      <a:alpha val="43137"/>
                    </a:srgbClr>
                  </a:outerShdw>
                </a:effectLst>
              </a:rPr>
              <a:t>スマート農業</a:t>
            </a:r>
          </a:p>
        </p:txBody>
      </p:sp>
      <p:sp>
        <p:nvSpPr>
          <p:cNvPr id="19" name="テキスト ボックス 18"/>
          <p:cNvSpPr txBox="1"/>
          <p:nvPr/>
        </p:nvSpPr>
        <p:spPr>
          <a:xfrm>
            <a:off x="9147482" y="6470886"/>
            <a:ext cx="782122" cy="369332"/>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ja-JP" altLang="en-US" sz="1800" noProof="0" dirty="0">
                <a:ln>
                  <a:solidFill>
                    <a:sysClr val="windowText" lastClr="000000"/>
                  </a:solidFill>
                </a:ln>
                <a:latin typeface="ＭＳ Ｐゴシック" panose="020B0600070205080204" pitchFamily="50" charset="-128"/>
                <a:ea typeface="ＭＳ Ｐゴシック" panose="020B0600070205080204" pitchFamily="50" charset="-128"/>
              </a:rPr>
              <a:t>５</a:t>
            </a:r>
            <a:endParaRPr kumimoji="1" lang="ja-JP" altLang="en-US" sz="1800" i="0" u="none" strike="noStrike" kern="1200" cap="none" spc="0" normalizeH="0" baseline="0" noProof="0" dirty="0">
              <a:ln>
                <a:solidFill>
                  <a:sysClr val="windowText" lastClr="000000"/>
                </a:solidFill>
              </a:ln>
              <a:uLnTx/>
              <a:uFillTx/>
              <a:latin typeface="ＭＳ Ｐゴシック" panose="020B0600070205080204" pitchFamily="50" charset="-128"/>
              <a:ea typeface="ＭＳ Ｐゴシック" panose="020B0600070205080204" pitchFamily="50" charset="-128"/>
            </a:endParaRPr>
          </a:p>
        </p:txBody>
      </p:sp>
      <p:grpSp>
        <p:nvGrpSpPr>
          <p:cNvPr id="10" name="播磨臨海地域道路（追加分）">
            <a:extLst>
              <a:ext uri="{FF2B5EF4-FFF2-40B4-BE49-F238E27FC236}">
                <a16:creationId xmlns:a16="http://schemas.microsoft.com/office/drawing/2014/main" id="{E20B1C3D-99D1-4AD2-84A7-76ED838B8959}"/>
              </a:ext>
            </a:extLst>
          </p:cNvPr>
          <p:cNvGrpSpPr/>
          <p:nvPr/>
        </p:nvGrpSpPr>
        <p:grpSpPr>
          <a:xfrm>
            <a:off x="-36000" y="3645030"/>
            <a:ext cx="10116000" cy="692140"/>
            <a:chOff x="-36000" y="3645030"/>
            <a:chExt cx="10116000" cy="692140"/>
          </a:xfrm>
        </p:grpSpPr>
        <p:grpSp>
          <p:nvGrpSpPr>
            <p:cNvPr id="6" name="緑（背景）">
              <a:extLst>
                <a:ext uri="{FF2B5EF4-FFF2-40B4-BE49-F238E27FC236}">
                  <a16:creationId xmlns:a16="http://schemas.microsoft.com/office/drawing/2014/main" id="{EB1F61AC-4FE6-465F-9F24-9E3CE802578E}"/>
                </a:ext>
              </a:extLst>
            </p:cNvPr>
            <p:cNvGrpSpPr/>
            <p:nvPr/>
          </p:nvGrpSpPr>
          <p:grpSpPr>
            <a:xfrm>
              <a:off x="9333055" y="4009804"/>
              <a:ext cx="495856" cy="223591"/>
              <a:chOff x="9333055" y="4009804"/>
              <a:chExt cx="495856" cy="223591"/>
            </a:xfrm>
          </p:grpSpPr>
          <p:sp>
            <p:nvSpPr>
              <p:cNvPr id="140" name="楕円 139">
                <a:extLst>
                  <a:ext uri="{FF2B5EF4-FFF2-40B4-BE49-F238E27FC236}">
                    <a16:creationId xmlns:a16="http://schemas.microsoft.com/office/drawing/2014/main" id="{5F58F9C7-967A-45DA-BD41-70B166252BD3}"/>
                  </a:ext>
                </a:extLst>
              </p:cNvPr>
              <p:cNvSpPr>
                <a:spLocks noChangeAspect="1"/>
              </p:cNvSpPr>
              <p:nvPr/>
            </p:nvSpPr>
            <p:spPr>
              <a:xfrm>
                <a:off x="9333055" y="4009804"/>
                <a:ext cx="181081" cy="223591"/>
              </a:xfrm>
              <a:prstGeom prst="ellipse">
                <a:avLst/>
              </a:prstGeom>
              <a:solidFill>
                <a:srgbClr val="54AC47"/>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楕円 137">
                <a:extLst>
                  <a:ext uri="{FF2B5EF4-FFF2-40B4-BE49-F238E27FC236}">
                    <a16:creationId xmlns:a16="http://schemas.microsoft.com/office/drawing/2014/main" id="{AF40C314-7FEC-4B5D-A8CF-418AEFA8FCD5}"/>
                  </a:ext>
                </a:extLst>
              </p:cNvPr>
              <p:cNvSpPr/>
              <p:nvPr/>
            </p:nvSpPr>
            <p:spPr>
              <a:xfrm>
                <a:off x="9707906" y="4035733"/>
                <a:ext cx="121005" cy="116848"/>
              </a:xfrm>
              <a:prstGeom prst="ellipse">
                <a:avLst/>
              </a:prstGeom>
              <a:solidFill>
                <a:srgbClr val="7EA324"/>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 name="楕円 138">
                <a:extLst>
                  <a:ext uri="{FF2B5EF4-FFF2-40B4-BE49-F238E27FC236}">
                    <a16:creationId xmlns:a16="http://schemas.microsoft.com/office/drawing/2014/main" id="{17AEE5EB-5918-4050-8C13-E84F94B95341}"/>
                  </a:ext>
                </a:extLst>
              </p:cNvPr>
              <p:cNvSpPr>
                <a:spLocks noChangeAspect="1"/>
              </p:cNvSpPr>
              <p:nvPr/>
            </p:nvSpPr>
            <p:spPr>
              <a:xfrm>
                <a:off x="9573073" y="4009804"/>
                <a:ext cx="181081" cy="197662"/>
              </a:xfrm>
              <a:prstGeom prst="ellipse">
                <a:avLst/>
              </a:prstGeom>
              <a:solidFill>
                <a:srgbClr val="5B9C4A"/>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1" name="橋脚（上部）">
              <a:extLst>
                <a:ext uri="{FF2B5EF4-FFF2-40B4-BE49-F238E27FC236}">
                  <a16:creationId xmlns:a16="http://schemas.microsoft.com/office/drawing/2014/main" id="{F582D626-B23F-4173-BB22-B5733A140632}"/>
                </a:ext>
              </a:extLst>
            </p:cNvPr>
            <p:cNvGrpSpPr/>
            <p:nvPr/>
          </p:nvGrpSpPr>
          <p:grpSpPr>
            <a:xfrm>
              <a:off x="2249" y="4122000"/>
              <a:ext cx="9976587" cy="36000"/>
              <a:chOff x="2249" y="4115246"/>
              <a:chExt cx="9976587" cy="33542"/>
            </a:xfrm>
          </p:grpSpPr>
          <p:sp>
            <p:nvSpPr>
              <p:cNvPr id="32" name="正方形/長方形 31">
                <a:extLst>
                  <a:ext uri="{FF2B5EF4-FFF2-40B4-BE49-F238E27FC236}">
                    <a16:creationId xmlns:a16="http://schemas.microsoft.com/office/drawing/2014/main" id="{15C4A975-D1DE-4629-A559-B626A31A9F1A}"/>
                  </a:ext>
                </a:extLst>
              </p:cNvPr>
              <p:cNvSpPr/>
              <p:nvPr/>
            </p:nvSpPr>
            <p:spPr>
              <a:xfrm>
                <a:off x="8899846" y="4123309"/>
                <a:ext cx="123004" cy="22860"/>
              </a:xfrm>
              <a:prstGeom prst="rect">
                <a:avLst/>
              </a:prstGeom>
              <a:solidFill>
                <a:srgbClr val="9D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a:extLst>
                  <a:ext uri="{FF2B5EF4-FFF2-40B4-BE49-F238E27FC236}">
                    <a16:creationId xmlns:a16="http://schemas.microsoft.com/office/drawing/2014/main" id="{0F4CC875-0728-4086-8317-A3E77E1D93F0}"/>
                  </a:ext>
                </a:extLst>
              </p:cNvPr>
              <p:cNvSpPr/>
              <p:nvPr/>
            </p:nvSpPr>
            <p:spPr>
              <a:xfrm>
                <a:off x="9377839" y="4123568"/>
                <a:ext cx="123004" cy="22860"/>
              </a:xfrm>
              <a:prstGeom prst="rect">
                <a:avLst/>
              </a:prstGeom>
              <a:solidFill>
                <a:srgbClr val="9D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a:extLst>
                  <a:ext uri="{FF2B5EF4-FFF2-40B4-BE49-F238E27FC236}">
                    <a16:creationId xmlns:a16="http://schemas.microsoft.com/office/drawing/2014/main" id="{923DA6DD-80DD-460F-A6A6-ACD1D5B0D7E1}"/>
                  </a:ext>
                </a:extLst>
              </p:cNvPr>
              <p:cNvSpPr/>
              <p:nvPr/>
            </p:nvSpPr>
            <p:spPr>
              <a:xfrm>
                <a:off x="9855832" y="4121605"/>
                <a:ext cx="123004" cy="22860"/>
              </a:xfrm>
              <a:prstGeom prst="rect">
                <a:avLst/>
              </a:prstGeom>
              <a:solidFill>
                <a:srgbClr val="9D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a:extLst>
                  <a:ext uri="{FF2B5EF4-FFF2-40B4-BE49-F238E27FC236}">
                    <a16:creationId xmlns:a16="http://schemas.microsoft.com/office/drawing/2014/main" id="{96A3134F-3D12-445C-85DF-CEE5FDEBBFB2}"/>
                  </a:ext>
                </a:extLst>
              </p:cNvPr>
              <p:cNvSpPr/>
              <p:nvPr/>
            </p:nvSpPr>
            <p:spPr>
              <a:xfrm>
                <a:off x="7990371" y="4124608"/>
                <a:ext cx="123004" cy="22860"/>
              </a:xfrm>
              <a:prstGeom prst="rect">
                <a:avLst/>
              </a:prstGeom>
              <a:solidFill>
                <a:srgbClr val="9D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a:extLst>
                  <a:ext uri="{FF2B5EF4-FFF2-40B4-BE49-F238E27FC236}">
                    <a16:creationId xmlns:a16="http://schemas.microsoft.com/office/drawing/2014/main" id="{F0517C10-ECD8-434E-A6D0-E23B6B816804}"/>
                  </a:ext>
                </a:extLst>
              </p:cNvPr>
              <p:cNvSpPr/>
              <p:nvPr/>
            </p:nvSpPr>
            <p:spPr>
              <a:xfrm>
                <a:off x="8451204" y="4123438"/>
                <a:ext cx="123004" cy="22860"/>
              </a:xfrm>
              <a:prstGeom prst="rect">
                <a:avLst/>
              </a:prstGeom>
              <a:solidFill>
                <a:srgbClr val="9D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正方形/長方形 64">
                <a:extLst>
                  <a:ext uri="{FF2B5EF4-FFF2-40B4-BE49-F238E27FC236}">
                    <a16:creationId xmlns:a16="http://schemas.microsoft.com/office/drawing/2014/main" id="{26EC2BE1-DE9B-40B0-88F7-57815BECA20E}"/>
                  </a:ext>
                </a:extLst>
              </p:cNvPr>
              <p:cNvSpPr/>
              <p:nvPr/>
            </p:nvSpPr>
            <p:spPr>
              <a:xfrm>
                <a:off x="5527741" y="4125928"/>
                <a:ext cx="123004" cy="22860"/>
              </a:xfrm>
              <a:prstGeom prst="rect">
                <a:avLst/>
              </a:prstGeom>
              <a:solidFill>
                <a:srgbClr val="9D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正方形/長方形 62">
                <a:extLst>
                  <a:ext uri="{FF2B5EF4-FFF2-40B4-BE49-F238E27FC236}">
                    <a16:creationId xmlns:a16="http://schemas.microsoft.com/office/drawing/2014/main" id="{40646D8E-C82F-4265-A660-EFAEC15D23FD}"/>
                  </a:ext>
                </a:extLst>
              </p:cNvPr>
              <p:cNvSpPr/>
              <p:nvPr/>
            </p:nvSpPr>
            <p:spPr>
              <a:xfrm>
                <a:off x="5988574" y="4124766"/>
                <a:ext cx="123004" cy="22860"/>
              </a:xfrm>
              <a:prstGeom prst="rect">
                <a:avLst/>
              </a:prstGeom>
              <a:solidFill>
                <a:srgbClr val="9D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正方形/長方形 115">
                <a:extLst>
                  <a:ext uri="{FF2B5EF4-FFF2-40B4-BE49-F238E27FC236}">
                    <a16:creationId xmlns:a16="http://schemas.microsoft.com/office/drawing/2014/main" id="{4DC1EBF4-94FE-444B-9F37-F170DE6E7BC0}"/>
                  </a:ext>
                </a:extLst>
              </p:cNvPr>
              <p:cNvSpPr/>
              <p:nvPr/>
            </p:nvSpPr>
            <p:spPr>
              <a:xfrm>
                <a:off x="2249" y="4123567"/>
                <a:ext cx="123004" cy="22860"/>
              </a:xfrm>
              <a:prstGeom prst="rect">
                <a:avLst/>
              </a:prstGeom>
              <a:solidFill>
                <a:srgbClr val="9D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正方形/長方形 100">
                <a:extLst>
                  <a:ext uri="{FF2B5EF4-FFF2-40B4-BE49-F238E27FC236}">
                    <a16:creationId xmlns:a16="http://schemas.microsoft.com/office/drawing/2014/main" id="{03E55E0C-AE04-42A0-9E78-C691B06EDC9A}"/>
                  </a:ext>
                </a:extLst>
              </p:cNvPr>
              <p:cNvSpPr/>
              <p:nvPr/>
            </p:nvSpPr>
            <p:spPr>
              <a:xfrm>
                <a:off x="1424510" y="4123568"/>
                <a:ext cx="123004" cy="22860"/>
              </a:xfrm>
              <a:prstGeom prst="rect">
                <a:avLst/>
              </a:prstGeom>
              <a:solidFill>
                <a:srgbClr val="9D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正方形/長方形 96">
                <a:extLst>
                  <a:ext uri="{FF2B5EF4-FFF2-40B4-BE49-F238E27FC236}">
                    <a16:creationId xmlns:a16="http://schemas.microsoft.com/office/drawing/2014/main" id="{0DC9195C-C57F-4781-B61C-EE1D51EE1F83}"/>
                  </a:ext>
                </a:extLst>
              </p:cNvPr>
              <p:cNvSpPr/>
              <p:nvPr/>
            </p:nvSpPr>
            <p:spPr>
              <a:xfrm>
                <a:off x="468741" y="4124607"/>
                <a:ext cx="123004" cy="22860"/>
              </a:xfrm>
              <a:prstGeom prst="rect">
                <a:avLst/>
              </a:prstGeom>
              <a:solidFill>
                <a:srgbClr val="9D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正方形/長方形 94">
                <a:extLst>
                  <a:ext uri="{FF2B5EF4-FFF2-40B4-BE49-F238E27FC236}">
                    <a16:creationId xmlns:a16="http://schemas.microsoft.com/office/drawing/2014/main" id="{88331883-8D1C-4FC2-A254-38D482636D61}"/>
                  </a:ext>
                </a:extLst>
              </p:cNvPr>
              <p:cNvSpPr/>
              <p:nvPr/>
            </p:nvSpPr>
            <p:spPr>
              <a:xfrm>
                <a:off x="929574" y="4123437"/>
                <a:ext cx="123004" cy="22860"/>
              </a:xfrm>
              <a:prstGeom prst="rect">
                <a:avLst/>
              </a:prstGeom>
              <a:solidFill>
                <a:srgbClr val="9D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 name="正方形/長方形 117">
                <a:extLst>
                  <a:ext uri="{FF2B5EF4-FFF2-40B4-BE49-F238E27FC236}">
                    <a16:creationId xmlns:a16="http://schemas.microsoft.com/office/drawing/2014/main" id="{0A4D4318-0546-4C1B-A4EA-5F61A0719456}"/>
                  </a:ext>
                </a:extLst>
              </p:cNvPr>
              <p:cNvSpPr/>
              <p:nvPr/>
            </p:nvSpPr>
            <p:spPr>
              <a:xfrm>
                <a:off x="1905751" y="4119170"/>
                <a:ext cx="123004" cy="22860"/>
              </a:xfrm>
              <a:prstGeom prst="rect">
                <a:avLst/>
              </a:prstGeom>
              <a:solidFill>
                <a:srgbClr val="9D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正方形/長方形 121">
                <a:extLst>
                  <a:ext uri="{FF2B5EF4-FFF2-40B4-BE49-F238E27FC236}">
                    <a16:creationId xmlns:a16="http://schemas.microsoft.com/office/drawing/2014/main" id="{7A943E43-D73E-4439-A9AE-F2B22CB7179B}"/>
                  </a:ext>
                </a:extLst>
              </p:cNvPr>
              <p:cNvSpPr/>
              <p:nvPr/>
            </p:nvSpPr>
            <p:spPr>
              <a:xfrm>
                <a:off x="2401490" y="4117208"/>
                <a:ext cx="123004" cy="22860"/>
              </a:xfrm>
              <a:prstGeom prst="rect">
                <a:avLst/>
              </a:prstGeom>
              <a:solidFill>
                <a:srgbClr val="9D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正方形/長方形 123">
                <a:extLst>
                  <a:ext uri="{FF2B5EF4-FFF2-40B4-BE49-F238E27FC236}">
                    <a16:creationId xmlns:a16="http://schemas.microsoft.com/office/drawing/2014/main" id="{08B4C6FD-CFAD-4009-81AF-85E1926B5DC8}"/>
                  </a:ext>
                </a:extLst>
              </p:cNvPr>
              <p:cNvSpPr/>
              <p:nvPr/>
            </p:nvSpPr>
            <p:spPr>
              <a:xfrm>
                <a:off x="2879483" y="4115246"/>
                <a:ext cx="123004" cy="22860"/>
              </a:xfrm>
              <a:prstGeom prst="rect">
                <a:avLst/>
              </a:prstGeom>
              <a:solidFill>
                <a:srgbClr val="9D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正方形/長方形 68">
                <a:extLst>
                  <a:ext uri="{FF2B5EF4-FFF2-40B4-BE49-F238E27FC236}">
                    <a16:creationId xmlns:a16="http://schemas.microsoft.com/office/drawing/2014/main" id="{B007CACB-3EAF-4150-9A65-2DA8470BC4B4}"/>
                  </a:ext>
                </a:extLst>
              </p:cNvPr>
              <p:cNvSpPr/>
              <p:nvPr/>
            </p:nvSpPr>
            <p:spPr>
              <a:xfrm>
                <a:off x="6915209" y="4124896"/>
                <a:ext cx="123004" cy="22860"/>
              </a:xfrm>
              <a:prstGeom prst="rect">
                <a:avLst/>
              </a:prstGeom>
              <a:solidFill>
                <a:srgbClr val="9D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正方形/長方形 66">
                <a:extLst>
                  <a:ext uri="{FF2B5EF4-FFF2-40B4-BE49-F238E27FC236}">
                    <a16:creationId xmlns:a16="http://schemas.microsoft.com/office/drawing/2014/main" id="{CF3AAB2E-BC17-44D1-AB6E-3375533C20CF}"/>
                  </a:ext>
                </a:extLst>
              </p:cNvPr>
              <p:cNvSpPr/>
              <p:nvPr/>
            </p:nvSpPr>
            <p:spPr>
              <a:xfrm>
                <a:off x="7393202" y="4122937"/>
                <a:ext cx="123004" cy="22860"/>
              </a:xfrm>
              <a:prstGeom prst="rect">
                <a:avLst/>
              </a:prstGeom>
              <a:solidFill>
                <a:srgbClr val="9D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7" name="橋脚（下部）">
              <a:extLst>
                <a:ext uri="{FF2B5EF4-FFF2-40B4-BE49-F238E27FC236}">
                  <a16:creationId xmlns:a16="http://schemas.microsoft.com/office/drawing/2014/main" id="{C866541A-0A69-4CE6-A0FC-8061E356F6AC}"/>
                </a:ext>
              </a:extLst>
            </p:cNvPr>
            <p:cNvGrpSpPr/>
            <p:nvPr/>
          </p:nvGrpSpPr>
          <p:grpSpPr>
            <a:xfrm>
              <a:off x="27746" y="4138106"/>
              <a:ext cx="9925593" cy="153360"/>
              <a:chOff x="27746" y="4138106"/>
              <a:chExt cx="9925593" cy="153360"/>
            </a:xfrm>
            <a:solidFill>
              <a:schemeClr val="accent1"/>
            </a:solidFill>
          </p:grpSpPr>
          <p:sp>
            <p:nvSpPr>
              <p:cNvPr id="31" name="正方形/長方形 30">
                <a:extLst>
                  <a:ext uri="{FF2B5EF4-FFF2-40B4-BE49-F238E27FC236}">
                    <a16:creationId xmlns:a16="http://schemas.microsoft.com/office/drawing/2014/main" id="{CEE3DE1B-9C28-46DC-94D0-D741FDEB133E}"/>
                  </a:ext>
                </a:extLst>
              </p:cNvPr>
              <p:cNvSpPr/>
              <p:nvPr/>
            </p:nvSpPr>
            <p:spPr>
              <a:xfrm>
                <a:off x="8925343" y="4146169"/>
                <a:ext cx="72010" cy="128909"/>
              </a:xfrm>
              <a:prstGeom prst="rect">
                <a:avLst/>
              </a:prstGeom>
              <a:grp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F1D9D791-FC8E-40DB-8EE9-68AEFF7FD9A1}"/>
                  </a:ext>
                </a:extLst>
              </p:cNvPr>
              <p:cNvSpPr/>
              <p:nvPr/>
            </p:nvSpPr>
            <p:spPr>
              <a:xfrm>
                <a:off x="9403336" y="4146428"/>
                <a:ext cx="72010" cy="128909"/>
              </a:xfrm>
              <a:prstGeom prst="rect">
                <a:avLst/>
              </a:prstGeom>
              <a:grp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a:extLst>
                  <a:ext uri="{FF2B5EF4-FFF2-40B4-BE49-F238E27FC236}">
                    <a16:creationId xmlns:a16="http://schemas.microsoft.com/office/drawing/2014/main" id="{48EA1C3C-F343-4853-A4A7-8D1B56D84EEB}"/>
                  </a:ext>
                </a:extLst>
              </p:cNvPr>
              <p:cNvSpPr/>
              <p:nvPr/>
            </p:nvSpPr>
            <p:spPr>
              <a:xfrm>
                <a:off x="9881329" y="4144465"/>
                <a:ext cx="72010" cy="128909"/>
              </a:xfrm>
              <a:prstGeom prst="rect">
                <a:avLst/>
              </a:prstGeom>
              <a:grp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a:extLst>
                  <a:ext uri="{FF2B5EF4-FFF2-40B4-BE49-F238E27FC236}">
                    <a16:creationId xmlns:a16="http://schemas.microsoft.com/office/drawing/2014/main" id="{4F576098-7F0E-47C7-88B3-EEA04CDBDB77}"/>
                  </a:ext>
                </a:extLst>
              </p:cNvPr>
              <p:cNvSpPr/>
              <p:nvPr/>
            </p:nvSpPr>
            <p:spPr>
              <a:xfrm>
                <a:off x="8015868" y="4147468"/>
                <a:ext cx="72010" cy="128909"/>
              </a:xfrm>
              <a:prstGeom prst="rect">
                <a:avLst/>
              </a:prstGeom>
              <a:grp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a:extLst>
                  <a:ext uri="{FF2B5EF4-FFF2-40B4-BE49-F238E27FC236}">
                    <a16:creationId xmlns:a16="http://schemas.microsoft.com/office/drawing/2014/main" id="{247457AE-2967-42E9-B79E-1395EA1C5617}"/>
                  </a:ext>
                </a:extLst>
              </p:cNvPr>
              <p:cNvSpPr/>
              <p:nvPr/>
            </p:nvSpPr>
            <p:spPr>
              <a:xfrm>
                <a:off x="8476701" y="4146298"/>
                <a:ext cx="72010" cy="128909"/>
              </a:xfrm>
              <a:prstGeom prst="rect">
                <a:avLst/>
              </a:prstGeom>
              <a:grp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正方形/長方形 67">
                <a:extLst>
                  <a:ext uri="{FF2B5EF4-FFF2-40B4-BE49-F238E27FC236}">
                    <a16:creationId xmlns:a16="http://schemas.microsoft.com/office/drawing/2014/main" id="{92EAD8C8-4DBE-464F-92BF-60701B3B5FA2}"/>
                  </a:ext>
                </a:extLst>
              </p:cNvPr>
              <p:cNvSpPr/>
              <p:nvPr/>
            </p:nvSpPr>
            <p:spPr>
              <a:xfrm>
                <a:off x="6940706" y="4147756"/>
                <a:ext cx="72010" cy="128909"/>
              </a:xfrm>
              <a:prstGeom prst="rect">
                <a:avLst/>
              </a:prstGeom>
              <a:grp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正方形/長方形 65">
                <a:extLst>
                  <a:ext uri="{FF2B5EF4-FFF2-40B4-BE49-F238E27FC236}">
                    <a16:creationId xmlns:a16="http://schemas.microsoft.com/office/drawing/2014/main" id="{D207CABC-234A-49D7-BFF0-4C0D2E54170A}"/>
                  </a:ext>
                </a:extLst>
              </p:cNvPr>
              <p:cNvSpPr/>
              <p:nvPr/>
            </p:nvSpPr>
            <p:spPr>
              <a:xfrm>
                <a:off x="7418699" y="4145797"/>
                <a:ext cx="72010" cy="72000"/>
              </a:xfrm>
              <a:prstGeom prst="rect">
                <a:avLst/>
              </a:prstGeom>
              <a:grp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4" name="正方形/長方形 63">
                <a:extLst>
                  <a:ext uri="{FF2B5EF4-FFF2-40B4-BE49-F238E27FC236}">
                    <a16:creationId xmlns:a16="http://schemas.microsoft.com/office/drawing/2014/main" id="{C7B75D35-E433-4F78-93D4-3ED76B3669A3}"/>
                  </a:ext>
                </a:extLst>
              </p:cNvPr>
              <p:cNvSpPr/>
              <p:nvPr/>
            </p:nvSpPr>
            <p:spPr>
              <a:xfrm>
                <a:off x="5553238" y="4148788"/>
                <a:ext cx="72010" cy="18000"/>
              </a:xfrm>
              <a:prstGeom prst="rect">
                <a:avLst/>
              </a:prstGeom>
              <a:grp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正方形/長方形 61">
                <a:extLst>
                  <a:ext uri="{FF2B5EF4-FFF2-40B4-BE49-F238E27FC236}">
                    <a16:creationId xmlns:a16="http://schemas.microsoft.com/office/drawing/2014/main" id="{38AAA656-8B0D-4ECD-A2EE-0F8B6B7D6BA9}"/>
                  </a:ext>
                </a:extLst>
              </p:cNvPr>
              <p:cNvSpPr/>
              <p:nvPr/>
            </p:nvSpPr>
            <p:spPr>
              <a:xfrm>
                <a:off x="6014071" y="4147626"/>
                <a:ext cx="72010" cy="128909"/>
              </a:xfrm>
              <a:prstGeom prst="rect">
                <a:avLst/>
              </a:prstGeom>
              <a:grp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正方形/長方形 84">
                <a:extLst>
                  <a:ext uri="{FF2B5EF4-FFF2-40B4-BE49-F238E27FC236}">
                    <a16:creationId xmlns:a16="http://schemas.microsoft.com/office/drawing/2014/main" id="{02AF8D59-FF4D-467C-91CE-1D18A1F301FD}"/>
                  </a:ext>
                </a:extLst>
              </p:cNvPr>
              <p:cNvSpPr/>
              <p:nvPr/>
            </p:nvSpPr>
            <p:spPr>
              <a:xfrm>
                <a:off x="4618086" y="4172706"/>
                <a:ext cx="72010" cy="54000"/>
              </a:xfrm>
              <a:prstGeom prst="rect">
                <a:avLst/>
              </a:prstGeom>
              <a:grp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正方形/長方形 82">
                <a:extLst>
                  <a:ext uri="{FF2B5EF4-FFF2-40B4-BE49-F238E27FC236}">
                    <a16:creationId xmlns:a16="http://schemas.microsoft.com/office/drawing/2014/main" id="{8167951A-7E1C-4353-99F4-33B26854719A}"/>
                  </a:ext>
                </a:extLst>
              </p:cNvPr>
              <p:cNvSpPr/>
              <p:nvPr/>
            </p:nvSpPr>
            <p:spPr>
              <a:xfrm>
                <a:off x="5096079" y="4172706"/>
                <a:ext cx="72010" cy="54000"/>
              </a:xfrm>
              <a:prstGeom prst="rect">
                <a:avLst/>
              </a:prstGeom>
              <a:grp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正方形/長方形 80">
                <a:extLst>
                  <a:ext uri="{FF2B5EF4-FFF2-40B4-BE49-F238E27FC236}">
                    <a16:creationId xmlns:a16="http://schemas.microsoft.com/office/drawing/2014/main" id="{4DB610BF-89CB-4DFC-BB96-9413005A303C}"/>
                  </a:ext>
                </a:extLst>
              </p:cNvPr>
              <p:cNvSpPr/>
              <p:nvPr/>
            </p:nvSpPr>
            <p:spPr>
              <a:xfrm>
                <a:off x="3322267" y="4176000"/>
                <a:ext cx="72010" cy="70466"/>
              </a:xfrm>
              <a:prstGeom prst="rect">
                <a:avLst/>
              </a:prstGeom>
              <a:grp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正方形/長方形 78">
                <a:extLst>
                  <a:ext uri="{FF2B5EF4-FFF2-40B4-BE49-F238E27FC236}">
                    <a16:creationId xmlns:a16="http://schemas.microsoft.com/office/drawing/2014/main" id="{C15BB8CA-752F-4A86-9AB0-84924B43103E}"/>
                  </a:ext>
                </a:extLst>
              </p:cNvPr>
              <p:cNvSpPr/>
              <p:nvPr/>
            </p:nvSpPr>
            <p:spPr>
              <a:xfrm>
                <a:off x="3782001" y="4171466"/>
                <a:ext cx="72010" cy="36000"/>
              </a:xfrm>
              <a:prstGeom prst="rect">
                <a:avLst/>
              </a:prstGeom>
              <a:grp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正方形/長方形 114">
                <a:extLst>
                  <a:ext uri="{FF2B5EF4-FFF2-40B4-BE49-F238E27FC236}">
                    <a16:creationId xmlns:a16="http://schemas.microsoft.com/office/drawing/2014/main" id="{AC3E81A7-F7C6-47DB-BE99-D35A1F401257}"/>
                  </a:ext>
                </a:extLst>
              </p:cNvPr>
              <p:cNvSpPr/>
              <p:nvPr/>
            </p:nvSpPr>
            <p:spPr>
              <a:xfrm>
                <a:off x="27746" y="4146426"/>
                <a:ext cx="72010" cy="144000"/>
              </a:xfrm>
              <a:prstGeom prst="rect">
                <a:avLst/>
              </a:prstGeom>
              <a:grp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正方形/長方形 99">
                <a:extLst>
                  <a:ext uri="{FF2B5EF4-FFF2-40B4-BE49-F238E27FC236}">
                    <a16:creationId xmlns:a16="http://schemas.microsoft.com/office/drawing/2014/main" id="{4789F9B3-FF31-4985-AB9B-2784E88F1F08}"/>
                  </a:ext>
                </a:extLst>
              </p:cNvPr>
              <p:cNvSpPr/>
              <p:nvPr/>
            </p:nvSpPr>
            <p:spPr>
              <a:xfrm>
                <a:off x="1450007" y="4146428"/>
                <a:ext cx="72010" cy="128909"/>
              </a:xfrm>
              <a:prstGeom prst="rect">
                <a:avLst/>
              </a:prstGeom>
              <a:grp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正方形/長方形 97">
                <a:extLst>
                  <a:ext uri="{FF2B5EF4-FFF2-40B4-BE49-F238E27FC236}">
                    <a16:creationId xmlns:a16="http://schemas.microsoft.com/office/drawing/2014/main" id="{8FA1A09A-E32A-452C-91C4-A75DD3672C30}"/>
                  </a:ext>
                </a:extLst>
              </p:cNvPr>
              <p:cNvSpPr/>
              <p:nvPr/>
            </p:nvSpPr>
            <p:spPr>
              <a:xfrm>
                <a:off x="1928000" y="4144466"/>
                <a:ext cx="72010" cy="90000"/>
              </a:xfrm>
              <a:prstGeom prst="rect">
                <a:avLst/>
              </a:prstGeom>
              <a:grp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正方形/長方形 95">
                <a:extLst>
                  <a:ext uri="{FF2B5EF4-FFF2-40B4-BE49-F238E27FC236}">
                    <a16:creationId xmlns:a16="http://schemas.microsoft.com/office/drawing/2014/main" id="{959E0A70-93BD-4185-9BE5-7EF8E96BA0E6}"/>
                  </a:ext>
                </a:extLst>
              </p:cNvPr>
              <p:cNvSpPr/>
              <p:nvPr/>
            </p:nvSpPr>
            <p:spPr>
              <a:xfrm>
                <a:off x="494238" y="4147466"/>
                <a:ext cx="72010" cy="144000"/>
              </a:xfrm>
              <a:prstGeom prst="rect">
                <a:avLst/>
              </a:prstGeom>
              <a:grp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正方形/長方形 93">
                <a:extLst>
                  <a:ext uri="{FF2B5EF4-FFF2-40B4-BE49-F238E27FC236}">
                    <a16:creationId xmlns:a16="http://schemas.microsoft.com/office/drawing/2014/main" id="{D8B96DC5-EB3A-4446-A5CF-E7A324614229}"/>
                  </a:ext>
                </a:extLst>
              </p:cNvPr>
              <p:cNvSpPr/>
              <p:nvPr/>
            </p:nvSpPr>
            <p:spPr>
              <a:xfrm>
                <a:off x="955071" y="4146296"/>
                <a:ext cx="72010" cy="144000"/>
              </a:xfrm>
              <a:prstGeom prst="rect">
                <a:avLst/>
              </a:prstGeom>
              <a:grp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正方形/長方形 118">
                <a:extLst>
                  <a:ext uri="{FF2B5EF4-FFF2-40B4-BE49-F238E27FC236}">
                    <a16:creationId xmlns:a16="http://schemas.microsoft.com/office/drawing/2014/main" id="{C2CC0C5E-7421-4719-AAAF-11E9925F540C}"/>
                  </a:ext>
                </a:extLst>
              </p:cNvPr>
              <p:cNvSpPr/>
              <p:nvPr/>
            </p:nvSpPr>
            <p:spPr>
              <a:xfrm>
                <a:off x="2409241" y="4140068"/>
                <a:ext cx="72010" cy="90000"/>
              </a:xfrm>
              <a:prstGeom prst="rect">
                <a:avLst/>
              </a:prstGeom>
              <a:grp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正方形/長方形 122">
                <a:extLst>
                  <a:ext uri="{FF2B5EF4-FFF2-40B4-BE49-F238E27FC236}">
                    <a16:creationId xmlns:a16="http://schemas.microsoft.com/office/drawing/2014/main" id="{ED32B55F-E5D5-43E1-9B61-08289D458F41}"/>
                  </a:ext>
                </a:extLst>
              </p:cNvPr>
              <p:cNvSpPr/>
              <p:nvPr/>
            </p:nvSpPr>
            <p:spPr>
              <a:xfrm>
                <a:off x="2904980" y="4138106"/>
                <a:ext cx="72010" cy="90000"/>
              </a:xfrm>
              <a:prstGeom prst="rect">
                <a:avLst/>
              </a:prstGeom>
              <a:grp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3" name="下床板">
              <a:extLst>
                <a:ext uri="{FF2B5EF4-FFF2-40B4-BE49-F238E27FC236}">
                  <a16:creationId xmlns:a16="http://schemas.microsoft.com/office/drawing/2014/main" id="{3324AE1B-7A00-4FCD-9E52-D7CDCC4A0F66}"/>
                </a:ext>
              </a:extLst>
            </p:cNvPr>
            <p:cNvGrpSpPr/>
            <p:nvPr/>
          </p:nvGrpSpPr>
          <p:grpSpPr>
            <a:xfrm>
              <a:off x="-36000" y="4098245"/>
              <a:ext cx="10116000" cy="39532"/>
              <a:chOff x="-36000" y="4098245"/>
              <a:chExt cx="10116000" cy="39532"/>
            </a:xfrm>
            <a:solidFill>
              <a:schemeClr val="bg1">
                <a:lumMod val="75000"/>
              </a:schemeClr>
            </a:solidFill>
          </p:grpSpPr>
          <p:sp>
            <p:nvSpPr>
              <p:cNvPr id="34" name="正方形/長方形 33">
                <a:extLst>
                  <a:ext uri="{FF2B5EF4-FFF2-40B4-BE49-F238E27FC236}">
                    <a16:creationId xmlns:a16="http://schemas.microsoft.com/office/drawing/2014/main" id="{855A86A0-2183-4D11-A00C-F0484BB2E52F}"/>
                  </a:ext>
                </a:extLst>
              </p:cNvPr>
              <p:cNvSpPr/>
              <p:nvPr/>
            </p:nvSpPr>
            <p:spPr>
              <a:xfrm>
                <a:off x="7938000" y="4100449"/>
                <a:ext cx="2142000"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正方形/長方形 55">
                <a:extLst>
                  <a:ext uri="{FF2B5EF4-FFF2-40B4-BE49-F238E27FC236}">
                    <a16:creationId xmlns:a16="http://schemas.microsoft.com/office/drawing/2014/main" id="{4B52B9A7-618B-4A6C-B38D-C5276932E33D}"/>
                  </a:ext>
                </a:extLst>
              </p:cNvPr>
              <p:cNvSpPr/>
              <p:nvPr/>
            </p:nvSpPr>
            <p:spPr>
              <a:xfrm>
                <a:off x="5310000" y="4101777"/>
                <a:ext cx="810000"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正方形/長方形 72">
                <a:extLst>
                  <a:ext uri="{FF2B5EF4-FFF2-40B4-BE49-F238E27FC236}">
                    <a16:creationId xmlns:a16="http://schemas.microsoft.com/office/drawing/2014/main" id="{E2D2A3DF-80DC-41AA-970D-02BF7C61EA38}"/>
                  </a:ext>
                </a:extLst>
              </p:cNvPr>
              <p:cNvSpPr/>
              <p:nvPr/>
            </p:nvSpPr>
            <p:spPr>
              <a:xfrm>
                <a:off x="4176000" y="4100449"/>
                <a:ext cx="54000"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正方形/長方形 102">
                <a:extLst>
                  <a:ext uri="{FF2B5EF4-FFF2-40B4-BE49-F238E27FC236}">
                    <a16:creationId xmlns:a16="http://schemas.microsoft.com/office/drawing/2014/main" id="{9E40B2FE-0F5D-41FA-B615-BE46A5002AF2}"/>
                  </a:ext>
                </a:extLst>
              </p:cNvPr>
              <p:cNvSpPr/>
              <p:nvPr/>
            </p:nvSpPr>
            <p:spPr>
              <a:xfrm>
                <a:off x="-36000" y="4100449"/>
                <a:ext cx="3330000"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正方形/長方形 124">
                <a:extLst>
                  <a:ext uri="{FF2B5EF4-FFF2-40B4-BE49-F238E27FC236}">
                    <a16:creationId xmlns:a16="http://schemas.microsoft.com/office/drawing/2014/main" id="{0491CE54-6739-46F7-B4F7-E92BF9976881}"/>
                  </a:ext>
                </a:extLst>
              </p:cNvPr>
              <p:cNvSpPr/>
              <p:nvPr/>
            </p:nvSpPr>
            <p:spPr>
              <a:xfrm>
                <a:off x="6516000" y="4098245"/>
                <a:ext cx="1098000"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2" name="上床板">
              <a:extLst>
                <a:ext uri="{FF2B5EF4-FFF2-40B4-BE49-F238E27FC236}">
                  <a16:creationId xmlns:a16="http://schemas.microsoft.com/office/drawing/2014/main" id="{DE83DA57-8B0D-4EF2-B644-D00AEF3A3FC2}"/>
                </a:ext>
              </a:extLst>
            </p:cNvPr>
            <p:cNvGrpSpPr/>
            <p:nvPr/>
          </p:nvGrpSpPr>
          <p:grpSpPr>
            <a:xfrm>
              <a:off x="-36000" y="4068000"/>
              <a:ext cx="10116000" cy="36000"/>
              <a:chOff x="-36000" y="4068000"/>
              <a:chExt cx="10116000" cy="36000"/>
            </a:xfrm>
            <a:solidFill>
              <a:schemeClr val="accent1"/>
            </a:solidFill>
          </p:grpSpPr>
          <p:sp>
            <p:nvSpPr>
              <p:cNvPr id="52" name="正方形/長方形 51">
                <a:extLst>
                  <a:ext uri="{FF2B5EF4-FFF2-40B4-BE49-F238E27FC236}">
                    <a16:creationId xmlns:a16="http://schemas.microsoft.com/office/drawing/2014/main" id="{9AEDD3A6-DB07-4278-9A72-28D1DF7E36E5}"/>
                  </a:ext>
                </a:extLst>
              </p:cNvPr>
              <p:cNvSpPr/>
              <p:nvPr/>
            </p:nvSpPr>
            <p:spPr>
              <a:xfrm>
                <a:off x="7938000" y="4068000"/>
                <a:ext cx="2142000" cy="36000"/>
              </a:xfrm>
              <a:prstGeom prst="rect">
                <a:avLst/>
              </a:prstGeom>
              <a:grp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a:extLst>
                  <a:ext uri="{FF2B5EF4-FFF2-40B4-BE49-F238E27FC236}">
                    <a16:creationId xmlns:a16="http://schemas.microsoft.com/office/drawing/2014/main" id="{3EBBB331-C7D2-4BC3-9807-51A50B1F39A6}"/>
                  </a:ext>
                </a:extLst>
              </p:cNvPr>
              <p:cNvSpPr/>
              <p:nvPr/>
            </p:nvSpPr>
            <p:spPr>
              <a:xfrm>
                <a:off x="5310000" y="4068000"/>
                <a:ext cx="828000" cy="36000"/>
              </a:xfrm>
              <a:prstGeom prst="rect">
                <a:avLst/>
              </a:prstGeom>
              <a:grp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正方形/長方形 77">
                <a:extLst>
                  <a:ext uri="{FF2B5EF4-FFF2-40B4-BE49-F238E27FC236}">
                    <a16:creationId xmlns:a16="http://schemas.microsoft.com/office/drawing/2014/main" id="{09D77170-F174-4874-82D6-1C4CD53CD74E}"/>
                  </a:ext>
                </a:extLst>
              </p:cNvPr>
              <p:cNvSpPr/>
              <p:nvPr/>
            </p:nvSpPr>
            <p:spPr>
              <a:xfrm>
                <a:off x="4176000" y="4068000"/>
                <a:ext cx="54000" cy="36000"/>
              </a:xfrm>
              <a:prstGeom prst="rect">
                <a:avLst/>
              </a:prstGeom>
              <a:grp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正方形/長方形 107">
                <a:extLst>
                  <a:ext uri="{FF2B5EF4-FFF2-40B4-BE49-F238E27FC236}">
                    <a16:creationId xmlns:a16="http://schemas.microsoft.com/office/drawing/2014/main" id="{A7DB7D37-BBA8-4909-BF4F-BDF170FBBCD0}"/>
                  </a:ext>
                </a:extLst>
              </p:cNvPr>
              <p:cNvSpPr/>
              <p:nvPr/>
            </p:nvSpPr>
            <p:spPr>
              <a:xfrm>
                <a:off x="-36000" y="4068000"/>
                <a:ext cx="3330000" cy="36000"/>
              </a:xfrm>
              <a:prstGeom prst="rect">
                <a:avLst/>
              </a:prstGeom>
              <a:grp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6" name="正方形/長方形 125">
                <a:extLst>
                  <a:ext uri="{FF2B5EF4-FFF2-40B4-BE49-F238E27FC236}">
                    <a16:creationId xmlns:a16="http://schemas.microsoft.com/office/drawing/2014/main" id="{480D4221-84E0-4903-9341-E5BD142D2FCF}"/>
                  </a:ext>
                </a:extLst>
              </p:cNvPr>
              <p:cNvSpPr/>
              <p:nvPr/>
            </p:nvSpPr>
            <p:spPr>
              <a:xfrm>
                <a:off x="6516000" y="4068000"/>
                <a:ext cx="1098000" cy="36000"/>
              </a:xfrm>
              <a:prstGeom prst="rect">
                <a:avLst/>
              </a:prstGeom>
              <a:grp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 name="緑（前景）">
              <a:extLst>
                <a:ext uri="{FF2B5EF4-FFF2-40B4-BE49-F238E27FC236}">
                  <a16:creationId xmlns:a16="http://schemas.microsoft.com/office/drawing/2014/main" id="{BF6E5CD8-DB60-4F1C-8ABB-AD6959A846A5}"/>
                </a:ext>
              </a:extLst>
            </p:cNvPr>
            <p:cNvGrpSpPr/>
            <p:nvPr/>
          </p:nvGrpSpPr>
          <p:grpSpPr>
            <a:xfrm>
              <a:off x="8078443" y="4042662"/>
              <a:ext cx="971026" cy="294508"/>
              <a:chOff x="8078443" y="4042662"/>
              <a:chExt cx="971026" cy="294508"/>
            </a:xfrm>
          </p:grpSpPr>
          <p:sp>
            <p:nvSpPr>
              <p:cNvPr id="127" name="楕円 126">
                <a:extLst>
                  <a:ext uri="{FF2B5EF4-FFF2-40B4-BE49-F238E27FC236}">
                    <a16:creationId xmlns:a16="http://schemas.microsoft.com/office/drawing/2014/main" id="{30A091D1-0C75-4045-A4F3-C2415084FFF0}"/>
                  </a:ext>
                </a:extLst>
              </p:cNvPr>
              <p:cNvSpPr/>
              <p:nvPr/>
            </p:nvSpPr>
            <p:spPr>
              <a:xfrm>
                <a:off x="8191107" y="4042662"/>
                <a:ext cx="121005" cy="215191"/>
              </a:xfrm>
              <a:prstGeom prst="ellipse">
                <a:avLst/>
              </a:prstGeom>
              <a:solidFill>
                <a:srgbClr val="7EA324"/>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楕円 127">
                <a:extLst>
                  <a:ext uri="{FF2B5EF4-FFF2-40B4-BE49-F238E27FC236}">
                    <a16:creationId xmlns:a16="http://schemas.microsoft.com/office/drawing/2014/main" id="{9146FD7A-F214-4021-B0E8-02D3DFC33B9A}"/>
                  </a:ext>
                </a:extLst>
              </p:cNvPr>
              <p:cNvSpPr/>
              <p:nvPr/>
            </p:nvSpPr>
            <p:spPr>
              <a:xfrm>
                <a:off x="8394877" y="4207466"/>
                <a:ext cx="110298" cy="91948"/>
              </a:xfrm>
              <a:prstGeom prst="ellipse">
                <a:avLst/>
              </a:prstGeom>
              <a:solidFill>
                <a:srgbClr val="8CA042"/>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楕円 128">
                <a:extLst>
                  <a:ext uri="{FF2B5EF4-FFF2-40B4-BE49-F238E27FC236}">
                    <a16:creationId xmlns:a16="http://schemas.microsoft.com/office/drawing/2014/main" id="{A4CF6FDF-296C-4871-B991-F42231167641}"/>
                  </a:ext>
                </a:extLst>
              </p:cNvPr>
              <p:cNvSpPr/>
              <p:nvPr/>
            </p:nvSpPr>
            <p:spPr>
              <a:xfrm>
                <a:off x="8891073" y="4223765"/>
                <a:ext cx="88121" cy="113405"/>
              </a:xfrm>
              <a:prstGeom prst="ellipse">
                <a:avLst/>
              </a:prstGeom>
              <a:solidFill>
                <a:srgbClr val="87A82B"/>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楕円 130">
                <a:extLst>
                  <a:ext uri="{FF2B5EF4-FFF2-40B4-BE49-F238E27FC236}">
                    <a16:creationId xmlns:a16="http://schemas.microsoft.com/office/drawing/2014/main" id="{6FA46890-2218-431D-8EF1-E639F9A3BFCA}"/>
                  </a:ext>
                </a:extLst>
              </p:cNvPr>
              <p:cNvSpPr/>
              <p:nvPr/>
            </p:nvSpPr>
            <p:spPr>
              <a:xfrm>
                <a:off x="8500230" y="4231778"/>
                <a:ext cx="79269" cy="85427"/>
              </a:xfrm>
              <a:prstGeom prst="ellipse">
                <a:avLst/>
              </a:prstGeom>
              <a:solidFill>
                <a:srgbClr val="5C934D"/>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 name="楕円 131">
                <a:extLst>
                  <a:ext uri="{FF2B5EF4-FFF2-40B4-BE49-F238E27FC236}">
                    <a16:creationId xmlns:a16="http://schemas.microsoft.com/office/drawing/2014/main" id="{5D1FFB69-42BA-4550-BBD0-C75666B56D5F}"/>
                  </a:ext>
                </a:extLst>
              </p:cNvPr>
              <p:cNvSpPr/>
              <p:nvPr/>
            </p:nvSpPr>
            <p:spPr>
              <a:xfrm>
                <a:off x="8961348" y="4250637"/>
                <a:ext cx="88121" cy="79318"/>
              </a:xfrm>
              <a:prstGeom prst="ellipse">
                <a:avLst/>
              </a:prstGeom>
              <a:solidFill>
                <a:srgbClr val="53A843"/>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 name="楕円 132">
                <a:extLst>
                  <a:ext uri="{FF2B5EF4-FFF2-40B4-BE49-F238E27FC236}">
                    <a16:creationId xmlns:a16="http://schemas.microsoft.com/office/drawing/2014/main" id="{6F53B56F-834A-4928-96CA-08F053982E36}"/>
                  </a:ext>
                </a:extLst>
              </p:cNvPr>
              <p:cNvSpPr>
                <a:spLocks noChangeAspect="1"/>
              </p:cNvSpPr>
              <p:nvPr/>
            </p:nvSpPr>
            <p:spPr>
              <a:xfrm>
                <a:off x="8078443" y="4042662"/>
                <a:ext cx="158912" cy="184044"/>
              </a:xfrm>
              <a:prstGeom prst="ellipse">
                <a:avLst/>
              </a:prstGeom>
              <a:solidFill>
                <a:srgbClr val="54AC47"/>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4" name="播磨臨海地域道路">
              <a:extLst>
                <a:ext uri="{FF2B5EF4-FFF2-40B4-BE49-F238E27FC236}">
                  <a16:creationId xmlns:a16="http://schemas.microsoft.com/office/drawing/2014/main" id="{49E7F691-E764-4C34-96CD-99261034CAD3}"/>
                </a:ext>
              </a:extLst>
            </p:cNvPr>
            <p:cNvSpPr txBox="1"/>
            <p:nvPr/>
          </p:nvSpPr>
          <p:spPr>
            <a:xfrm>
              <a:off x="1857408" y="3645030"/>
              <a:ext cx="2044149" cy="369332"/>
            </a:xfrm>
            <a:prstGeom prst="rect">
              <a:avLst/>
            </a:prstGeom>
            <a:noFill/>
          </p:spPr>
          <p:txBody>
            <a:bodyPr wrap="none" rtlCol="0">
              <a:spAutoFit/>
            </a:bodyPr>
            <a:lstStyle/>
            <a:p>
              <a:r>
                <a:rPr lang="ja-JP" altLang="en-US" sz="1800" b="1" dirty="0">
                  <a:effectLst>
                    <a:outerShdw blurRad="38100" dist="38100" dir="2700000" algn="tl">
                      <a:srgbClr val="000000">
                        <a:alpha val="43137"/>
                      </a:srgbClr>
                    </a:outerShdw>
                  </a:effectLst>
                </a:rPr>
                <a:t>播磨臨海地域道路</a:t>
              </a:r>
              <a:endParaRPr kumimoji="1" lang="ja-JP" altLang="en-US" sz="1800" b="1" dirty="0">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1996887635"/>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直線コネクタ 26"/>
          <p:cNvCxnSpPr/>
          <p:nvPr/>
        </p:nvCxnSpPr>
        <p:spPr>
          <a:xfrm flipV="1">
            <a:off x="4948084" y="3889995"/>
            <a:ext cx="4968000" cy="15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7785865" y="6399330"/>
            <a:ext cx="2072680" cy="369332"/>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17</a:t>
            </a:r>
            <a:endParaRPr kumimoji="1" lang="ja-JP" altLang="en-US" sz="2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6" name="テキスト ボックス 35"/>
          <p:cNvSpPr txBox="1"/>
          <p:nvPr/>
        </p:nvSpPr>
        <p:spPr>
          <a:xfrm>
            <a:off x="7698305" y="6399573"/>
            <a:ext cx="2072680" cy="369332"/>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17</a:t>
            </a:r>
            <a:endPar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cxnSp>
        <p:nvCxnSpPr>
          <p:cNvPr id="10" name="直線コネクタ 9"/>
          <p:cNvCxnSpPr/>
          <p:nvPr/>
        </p:nvCxnSpPr>
        <p:spPr>
          <a:xfrm>
            <a:off x="13255" y="3879053"/>
            <a:ext cx="9903631" cy="18033"/>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7785865" y="6480048"/>
            <a:ext cx="2072680" cy="369332"/>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smtClean="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11</a:t>
            </a:r>
            <a:endParaRPr kumimoji="1" lang="ja-JP" altLang="en-US" sz="2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cxnSp>
        <p:nvCxnSpPr>
          <p:cNvPr id="7" name="直線コネクタ 6"/>
          <p:cNvCxnSpPr/>
          <p:nvPr/>
        </p:nvCxnSpPr>
        <p:spPr>
          <a:xfrm>
            <a:off x="3339022" y="485334"/>
            <a:ext cx="0" cy="632813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a:off x="3339022" y="3068949"/>
            <a:ext cx="656036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テキスト ボックス 32">
            <a:extLst>
              <a:ext uri="{FF2B5EF4-FFF2-40B4-BE49-F238E27FC236}">
                <a16:creationId xmlns:a16="http://schemas.microsoft.com/office/drawing/2014/main" id="{6F4A844E-241B-42EA-836C-7499A50A6BB0}"/>
              </a:ext>
            </a:extLst>
          </p:cNvPr>
          <p:cNvSpPr txBox="1">
            <a:spLocks noChangeArrowheads="1"/>
          </p:cNvSpPr>
          <p:nvPr/>
        </p:nvSpPr>
        <p:spPr bwMode="auto">
          <a:xfrm>
            <a:off x="3462751" y="6514938"/>
            <a:ext cx="1111469" cy="253724"/>
          </a:xfrm>
          <a:prstGeom prst="rect">
            <a:avLst/>
          </a:prstGeom>
          <a:noFill/>
          <a:ln>
            <a:noFill/>
          </a:ln>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457200" rtl="0" eaLnBrk="1" fontAlgn="auto" latinLnBrk="0" hangingPunct="1">
              <a:lnSpc>
                <a:spcPts val="1400"/>
              </a:lnSpc>
              <a:spcBef>
                <a:spcPts val="0"/>
              </a:spcBef>
              <a:spcAft>
                <a:spcPts val="0"/>
              </a:spcAft>
              <a:buClrTx/>
              <a:buSzTx/>
              <a:buFontTx/>
              <a:buNone/>
              <a:tabLst/>
              <a:defRPr/>
            </a:pPr>
            <a:r>
              <a:rPr kumimoji="1" lang="en-US" altLang="ja-JP" sz="105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イメージパース</a:t>
            </a:r>
            <a:endParaRPr kumimoji="1" lang="ja-JP" altLang="en-US" sz="105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1" name="テキスト ボックス 40"/>
          <p:cNvSpPr txBox="1"/>
          <p:nvPr/>
        </p:nvSpPr>
        <p:spPr>
          <a:xfrm>
            <a:off x="9147482" y="6470886"/>
            <a:ext cx="782122" cy="369332"/>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solidFill>
                    <a:prstClr val="white"/>
                  </a:solidFill>
                </a:ln>
                <a:solidFill>
                  <a:prstClr val="white"/>
                </a:solidFill>
                <a:effectLst/>
                <a:uLnTx/>
                <a:uFillTx/>
                <a:latin typeface="ＭＳ Ｐゴシック" panose="020B0600070205080204" pitchFamily="50" charset="-128"/>
                <a:ea typeface="ＭＳ Ｐゴシック" panose="020B0600070205080204" pitchFamily="50" charset="-128"/>
                <a:cs typeface="+mn-cs"/>
              </a:rPr>
              <a:t>３</a:t>
            </a:r>
          </a:p>
        </p:txBody>
      </p:sp>
      <p:pic>
        <p:nvPicPr>
          <p:cNvPr id="22" name="図 21"/>
          <p:cNvPicPr>
            <a:picLocks noChangeAspect="1"/>
          </p:cNvPicPr>
          <p:nvPr/>
        </p:nvPicPr>
        <p:blipFill rotWithShape="1">
          <a:blip r:embed="rId3" cstate="print">
            <a:extLst>
              <a:ext uri="{28A0092B-C50C-407E-A947-70E740481C1C}">
                <a14:useLocalDpi xmlns:a14="http://schemas.microsoft.com/office/drawing/2010/main" val="0"/>
              </a:ext>
            </a:extLst>
          </a:blip>
          <a:srcRect l="-194" t="29625" r="194" b="28772"/>
          <a:stretch/>
        </p:blipFill>
        <p:spPr>
          <a:xfrm>
            <a:off x="-64655" y="681646"/>
            <a:ext cx="9970655" cy="6229293"/>
          </a:xfrm>
          <a:prstGeom prst="rect">
            <a:avLst/>
          </a:prstGeom>
        </p:spPr>
      </p:pic>
      <p:sp>
        <p:nvSpPr>
          <p:cNvPr id="28" name="正方形/長方形 27"/>
          <p:cNvSpPr/>
          <p:nvPr/>
        </p:nvSpPr>
        <p:spPr>
          <a:xfrm>
            <a:off x="6681240" y="6219828"/>
            <a:ext cx="3096430" cy="561692"/>
          </a:xfrm>
          <a:prstGeom prst="rect">
            <a:avLst/>
          </a:prstGeom>
          <a:solidFill>
            <a:srgbClr val="5F6771">
              <a:alpha val="69000"/>
            </a:srgbClr>
          </a:solidFill>
        </p:spPr>
        <p:txBody>
          <a:bodyPr wrap="square">
            <a:spAutoFit/>
          </a:bodyPr>
          <a:lstStyle/>
          <a:p>
            <a:pPr marL="0" marR="0" lvl="0" indent="0" algn="l" defTabSz="914400" rtl="0" eaLnBrk="1" fontAlgn="base" latinLnBrk="0" hangingPunct="1">
              <a:lnSpc>
                <a:spcPct val="100000"/>
              </a:lnSpc>
              <a:spcBef>
                <a:spcPts val="300"/>
              </a:spcBef>
              <a:spcAft>
                <a:spcPct val="0"/>
              </a:spcAft>
              <a:buClrTx/>
              <a:buSzTx/>
              <a:buFontTx/>
              <a:buNone/>
              <a:tabLst/>
              <a:defRPr/>
            </a:pPr>
            <a:r>
              <a:rPr kumimoji="1" lang="ja-JP" altLang="en-US" sz="1400" b="1" i="0" u="none" strike="noStrike" kern="1200" cap="none" spc="0" normalizeH="0" baseline="0" noProof="0" dirty="0" smtClean="0">
                <a:ln>
                  <a:noFill/>
                </a:ln>
                <a:solidFill>
                  <a:srgbClr val="FFFA00"/>
                </a:solidFill>
                <a:effectLst/>
                <a:uLnTx/>
                <a:uFillTx/>
                <a:latin typeface="游明朝" panose="02020400000000000000" pitchFamily="18" charset="-128"/>
                <a:ea typeface="游明朝" panose="02020400000000000000" pitchFamily="18" charset="-128"/>
                <a:cs typeface="+mn-cs"/>
              </a:rPr>
              <a:t>会場：姫路城　三の丸広場</a:t>
            </a:r>
            <a:endParaRPr kumimoji="1" lang="en-US" altLang="ja-JP" sz="1400" b="1" i="0" u="none" strike="noStrike" kern="1200" cap="none" spc="0" normalizeH="0" baseline="0" noProof="0" dirty="0" smtClean="0">
              <a:ln>
                <a:noFill/>
              </a:ln>
              <a:solidFill>
                <a:srgbClr val="FFFA00"/>
              </a:solidFill>
              <a:effectLst/>
              <a:uLnTx/>
              <a:uFillTx/>
              <a:latin typeface="游明朝" panose="02020400000000000000" pitchFamily="18" charset="-128"/>
              <a:ea typeface="游明朝" panose="02020400000000000000" pitchFamily="18" charset="-128"/>
              <a:cs typeface="+mn-cs"/>
            </a:endParaRPr>
          </a:p>
          <a:p>
            <a:pPr marL="0" marR="0" lvl="0" indent="0" algn="l" defTabSz="914400" rtl="0" eaLnBrk="1" fontAlgn="base" latinLnBrk="0" hangingPunct="1">
              <a:lnSpc>
                <a:spcPct val="100000"/>
              </a:lnSpc>
              <a:spcBef>
                <a:spcPts val="300"/>
              </a:spcBef>
              <a:spcAft>
                <a:spcPct val="0"/>
              </a:spcAft>
              <a:buClrTx/>
              <a:buSzTx/>
              <a:buFontTx/>
              <a:buNone/>
              <a:tabLst/>
              <a:defRPr/>
            </a:pPr>
            <a:r>
              <a:rPr kumimoji="1" lang="ja-JP" altLang="en-US" sz="1400" b="1" i="0" u="none" strike="noStrike" kern="1200" cap="none" spc="0" normalizeH="0" baseline="0" noProof="0" dirty="0" smtClean="0">
                <a:ln>
                  <a:noFill/>
                </a:ln>
                <a:solidFill>
                  <a:srgbClr val="FFFA00"/>
                </a:solidFill>
                <a:effectLst/>
                <a:uLnTx/>
                <a:uFillTx/>
                <a:latin typeface="游明朝" panose="02020400000000000000" pitchFamily="18" charset="-128"/>
                <a:ea typeface="游明朝" panose="02020400000000000000" pitchFamily="18" charset="-128"/>
                <a:cs typeface="+mn-cs"/>
              </a:rPr>
              <a:t>期間：令和５年</a:t>
            </a:r>
            <a:r>
              <a:rPr kumimoji="1" lang="en-US" altLang="ja-JP" sz="1400" b="1" i="0" u="none" strike="noStrike" kern="1200" cap="none" spc="0" normalizeH="0" baseline="0" noProof="0" dirty="0" smtClean="0">
                <a:ln>
                  <a:noFill/>
                </a:ln>
                <a:solidFill>
                  <a:srgbClr val="FFFA00"/>
                </a:solidFill>
                <a:effectLst/>
                <a:uLnTx/>
                <a:uFillTx/>
                <a:latin typeface="游明朝" panose="02020400000000000000" pitchFamily="18" charset="-128"/>
                <a:ea typeface="游明朝" panose="02020400000000000000" pitchFamily="18" charset="-128"/>
                <a:cs typeface="+mn-cs"/>
              </a:rPr>
              <a:t>11</a:t>
            </a:r>
            <a:r>
              <a:rPr kumimoji="1" lang="ja-JP" altLang="en-US" sz="1400" b="1" i="0" u="none" strike="noStrike" kern="1200" cap="none" spc="0" normalizeH="0" baseline="0" noProof="0" dirty="0" smtClean="0">
                <a:ln>
                  <a:noFill/>
                </a:ln>
                <a:solidFill>
                  <a:srgbClr val="FFFA00"/>
                </a:solidFill>
                <a:effectLst/>
                <a:uLnTx/>
                <a:uFillTx/>
                <a:latin typeface="游明朝" panose="02020400000000000000" pitchFamily="18" charset="-128"/>
                <a:ea typeface="游明朝" panose="02020400000000000000" pitchFamily="18" charset="-128"/>
                <a:cs typeface="+mn-cs"/>
              </a:rPr>
              <a:t>月</a:t>
            </a:r>
            <a:r>
              <a:rPr kumimoji="1" lang="en-US" altLang="ja-JP" sz="1400" b="1" i="0" u="none" strike="noStrike" kern="1200" cap="none" spc="0" normalizeH="0" baseline="0" noProof="0" dirty="0" smtClean="0">
                <a:ln>
                  <a:noFill/>
                </a:ln>
                <a:solidFill>
                  <a:srgbClr val="FFFA00"/>
                </a:solidFill>
                <a:effectLst/>
                <a:uLnTx/>
                <a:uFillTx/>
                <a:latin typeface="游明朝" panose="02020400000000000000" pitchFamily="18" charset="-128"/>
                <a:ea typeface="游明朝" panose="02020400000000000000" pitchFamily="18" charset="-128"/>
                <a:cs typeface="+mn-cs"/>
              </a:rPr>
              <a:t>22</a:t>
            </a:r>
            <a:r>
              <a:rPr kumimoji="1" lang="ja-JP" altLang="en-US" sz="1400" b="1" i="0" u="none" strike="noStrike" kern="1200" cap="none" spc="0" normalizeH="0" baseline="0" noProof="0" dirty="0" smtClean="0">
                <a:ln>
                  <a:noFill/>
                </a:ln>
                <a:solidFill>
                  <a:srgbClr val="FFFA00"/>
                </a:solidFill>
                <a:effectLst/>
                <a:uLnTx/>
                <a:uFillTx/>
                <a:latin typeface="游明朝" panose="02020400000000000000" pitchFamily="18" charset="-128"/>
                <a:ea typeface="游明朝" panose="02020400000000000000" pitchFamily="18" charset="-128"/>
                <a:cs typeface="+mn-cs"/>
              </a:rPr>
              <a:t>日～（予定）</a:t>
            </a:r>
            <a:endParaRPr kumimoji="1" lang="en-US" altLang="ja-JP" sz="1400" b="1" i="0" u="none" strike="noStrike" kern="1200" cap="none" spc="0" normalizeH="0" baseline="0" noProof="0" dirty="0" smtClean="0">
              <a:ln>
                <a:noFill/>
              </a:ln>
              <a:solidFill>
                <a:srgbClr val="FFFA00"/>
              </a:solidFill>
              <a:effectLst/>
              <a:uLnTx/>
              <a:uFillTx/>
              <a:latin typeface="游明朝" panose="02020400000000000000" pitchFamily="18" charset="-128"/>
              <a:ea typeface="游明朝" panose="02020400000000000000" pitchFamily="18" charset="-128"/>
              <a:cs typeface="+mn-cs"/>
            </a:endParaRPr>
          </a:p>
        </p:txBody>
      </p:sp>
      <p:sp>
        <p:nvSpPr>
          <p:cNvPr id="31" name="正方形/長方形 30"/>
          <p:cNvSpPr/>
          <p:nvPr/>
        </p:nvSpPr>
        <p:spPr>
          <a:xfrm>
            <a:off x="41315" y="6381410"/>
            <a:ext cx="3759525" cy="400110"/>
          </a:xfrm>
          <a:prstGeom prst="rect">
            <a:avLst/>
          </a:prstGeom>
          <a:solidFill>
            <a:srgbClr val="5F6771">
              <a:alpha val="69000"/>
            </a:srgbClr>
          </a:solidFill>
        </p:spPr>
        <p:txBody>
          <a:bodyPr wrap="square">
            <a:spAutoFit/>
          </a:bodyPr>
          <a:lstStyle/>
          <a:p>
            <a:pPr marL="0" marR="0" lvl="0" indent="0" algn="l" defTabSz="914400" rtl="0" eaLnBrk="1" fontAlgn="base" latinLnBrk="0" hangingPunct="1">
              <a:lnSpc>
                <a:spcPct val="100000"/>
              </a:lnSpc>
              <a:spcBef>
                <a:spcPts val="300"/>
              </a:spcBef>
              <a:spcAft>
                <a:spcPct val="0"/>
              </a:spcAft>
              <a:buClrTx/>
              <a:buSzTx/>
              <a:buFontTx/>
              <a:buNone/>
              <a:tabLst/>
              <a:defRPr/>
            </a:pPr>
            <a:r>
              <a:rPr kumimoji="1" lang="ja-JP" altLang="en-US" sz="2000" b="1" i="0" u="none" strike="noStrike" kern="1200" cap="none" spc="0" normalizeH="0" baseline="0" noProof="0" dirty="0">
                <a:ln>
                  <a:noFill/>
                </a:ln>
                <a:solidFill>
                  <a:srgbClr val="FFFF00"/>
                </a:solidFill>
                <a:effectLst>
                  <a:reflection blurRad="215900" stA="74000" endPos="90000" dist="25400" dir="5400000" sy="-100000" algn="bl" rotWithShape="0"/>
                </a:effectLst>
                <a:uLnTx/>
                <a:uFillTx/>
                <a:latin typeface="游明朝 Demibold" panose="02020600000000000000" pitchFamily="18" charset="-128"/>
                <a:ea typeface="游明朝 Demibold" panose="02020600000000000000" pitchFamily="18" charset="-128"/>
                <a:cs typeface="+mn-cs"/>
              </a:rPr>
              <a:t>光</a:t>
            </a:r>
            <a:r>
              <a:rPr kumimoji="1" lang="ja-JP" altLang="en-US" sz="2000" b="1" i="0" u="none" strike="noStrike" kern="1200" cap="none" spc="0" normalizeH="0" baseline="0" noProof="0" dirty="0" smtClean="0">
                <a:ln>
                  <a:noFill/>
                </a:ln>
                <a:solidFill>
                  <a:srgbClr val="FFFF00"/>
                </a:solidFill>
                <a:effectLst>
                  <a:reflection blurRad="215900" stA="74000" endPos="90000" dist="25400" dir="5400000" sy="-100000" algn="bl" rotWithShape="0"/>
                </a:effectLst>
                <a:uLnTx/>
                <a:uFillTx/>
                <a:latin typeface="游明朝 Demibold" panose="02020600000000000000" pitchFamily="18" charset="-128"/>
                <a:ea typeface="游明朝 Demibold" panose="02020600000000000000" pitchFamily="18" charset="-128"/>
                <a:cs typeface="+mn-cs"/>
              </a:rPr>
              <a:t>で</a:t>
            </a:r>
            <a:r>
              <a:rPr kumimoji="1" lang="ja-JP" altLang="en-US" sz="2000" b="1" i="0" u="none" strike="noStrike" kern="1200" cap="none" spc="0" normalizeH="0" baseline="0" noProof="0" dirty="0">
                <a:ln>
                  <a:noFill/>
                </a:ln>
                <a:solidFill>
                  <a:srgbClr val="FFFF00"/>
                </a:solidFill>
                <a:effectLst>
                  <a:reflection blurRad="215900" stA="74000" endPos="90000" dist="25400" dir="5400000" sy="-100000" algn="bl" rotWithShape="0"/>
                </a:effectLst>
                <a:uLnTx/>
                <a:uFillTx/>
                <a:latin typeface="游明朝 Demibold" panose="02020600000000000000" pitchFamily="18" charset="-128"/>
                <a:ea typeface="游明朝 Demibold" panose="02020600000000000000" pitchFamily="18" charset="-128"/>
                <a:cs typeface="+mn-cs"/>
              </a:rPr>
              <a:t>繋</a:t>
            </a:r>
            <a:r>
              <a:rPr kumimoji="1" lang="ja-JP" altLang="en-US" sz="2000" b="1" i="0" u="none" strike="noStrike" kern="1200" cap="none" spc="0" normalizeH="0" baseline="0" noProof="0" dirty="0" smtClean="0">
                <a:ln>
                  <a:noFill/>
                </a:ln>
                <a:solidFill>
                  <a:srgbClr val="FFFF00"/>
                </a:solidFill>
                <a:effectLst>
                  <a:reflection blurRad="215900" stA="74000" endPos="90000" dist="25400" dir="5400000" sy="-100000" algn="bl" rotWithShape="0"/>
                </a:effectLst>
                <a:uLnTx/>
                <a:uFillTx/>
                <a:latin typeface="游明朝 Demibold" panose="02020600000000000000" pitchFamily="18" charset="-128"/>
                <a:ea typeface="游明朝 Demibold" panose="02020600000000000000" pitchFamily="18" charset="-128"/>
                <a:cs typeface="+mn-cs"/>
              </a:rPr>
              <a:t>ぐ</a:t>
            </a:r>
            <a:r>
              <a:rPr kumimoji="1" lang="ja-JP" altLang="en-US" sz="2000" b="1" i="0" u="none" strike="noStrike" kern="1200" cap="none" spc="0" normalizeH="0" baseline="0" noProof="0" dirty="0">
                <a:ln>
                  <a:noFill/>
                </a:ln>
                <a:solidFill>
                  <a:srgbClr val="FFFF00"/>
                </a:solidFill>
                <a:effectLst>
                  <a:reflection blurRad="215900" stA="74000" endPos="90000" dist="25400" dir="5400000" sy="-100000" algn="bl" rotWithShape="0"/>
                </a:effectLst>
                <a:uLnTx/>
                <a:uFillTx/>
                <a:latin typeface="游明朝 Demibold" panose="02020600000000000000" pitchFamily="18" charset="-128"/>
                <a:ea typeface="游明朝 Demibold" panose="02020600000000000000" pitchFamily="18" charset="-128"/>
                <a:cs typeface="+mn-cs"/>
              </a:rPr>
              <a:t>　</a:t>
            </a:r>
            <a:r>
              <a:rPr kumimoji="1" lang="en-US" altLang="ja-JP" sz="2000" b="1" i="0" u="none" strike="noStrike" kern="1200" cap="none" spc="0" normalizeH="0" baseline="0" noProof="0" dirty="0" smtClean="0">
                <a:ln>
                  <a:noFill/>
                </a:ln>
                <a:solidFill>
                  <a:srgbClr val="FFFF00"/>
                </a:solidFill>
                <a:effectLst>
                  <a:reflection blurRad="215900" stA="74000" endPos="90000" dist="25400" dir="5400000" sy="-100000" algn="bl" rotWithShape="0"/>
                </a:effectLst>
                <a:uLnTx/>
                <a:uFillTx/>
                <a:latin typeface="游明朝 Demibold" panose="02020600000000000000" pitchFamily="18" charset="-128"/>
                <a:ea typeface="游明朝 Demibold" panose="02020600000000000000" pitchFamily="18" charset="-128"/>
                <a:cs typeface="+mn-cs"/>
              </a:rPr>
              <a:t>Castle</a:t>
            </a:r>
            <a:r>
              <a:rPr kumimoji="1" lang="ja-JP" altLang="en-US" sz="2000" b="1" i="0" u="none" strike="noStrike" kern="1200" cap="none" spc="0" normalizeH="0" baseline="0" noProof="0" dirty="0" smtClean="0">
                <a:ln>
                  <a:noFill/>
                </a:ln>
                <a:solidFill>
                  <a:srgbClr val="FFFF00"/>
                </a:solidFill>
                <a:effectLst>
                  <a:reflection blurRad="215900" stA="74000" endPos="90000" dist="25400" dir="5400000" sy="-100000" algn="bl" rotWithShape="0"/>
                </a:effectLst>
                <a:uLnTx/>
                <a:uFillTx/>
                <a:latin typeface="游明朝 Demibold" panose="02020600000000000000" pitchFamily="18" charset="-128"/>
                <a:ea typeface="游明朝 Demibold" panose="02020600000000000000" pitchFamily="18" charset="-128"/>
                <a:cs typeface="+mn-cs"/>
              </a:rPr>
              <a:t> </a:t>
            </a:r>
            <a:r>
              <a:rPr kumimoji="1" lang="en-US" altLang="ja-JP" sz="2000" b="1" i="0" u="none" strike="noStrike" kern="1200" cap="none" spc="0" normalizeH="0" baseline="0" noProof="0" dirty="0">
                <a:ln>
                  <a:noFill/>
                </a:ln>
                <a:solidFill>
                  <a:srgbClr val="FFFF00"/>
                </a:solidFill>
                <a:effectLst>
                  <a:reflection blurRad="215900" stA="74000" endPos="90000" dist="25400" dir="5400000" sy="-100000" algn="bl" rotWithShape="0"/>
                </a:effectLst>
                <a:uLnTx/>
                <a:uFillTx/>
                <a:latin typeface="游明朝 Demibold" panose="02020600000000000000" pitchFamily="18" charset="-128"/>
                <a:ea typeface="游明朝 Demibold" panose="02020600000000000000" pitchFamily="18" charset="-128"/>
                <a:cs typeface="+mn-cs"/>
              </a:rPr>
              <a:t>History</a:t>
            </a:r>
            <a:r>
              <a:rPr kumimoji="1" lang="ja-JP" altLang="en-US" sz="2000" b="1" i="0" u="none" strike="noStrike" kern="1200" cap="none" spc="0" normalizeH="0" baseline="0" noProof="0" dirty="0">
                <a:ln>
                  <a:noFill/>
                </a:ln>
                <a:solidFill>
                  <a:srgbClr val="FFFF00"/>
                </a:solidFill>
                <a:effectLst>
                  <a:reflection blurRad="215900" stA="74000" endPos="90000" dist="25400" dir="5400000" sy="-100000" algn="bl" rotWithShape="0"/>
                </a:effectLst>
                <a:uLnTx/>
                <a:uFillTx/>
                <a:latin typeface="游明朝 Demibold" panose="02020600000000000000" pitchFamily="18" charset="-128"/>
                <a:ea typeface="游明朝 Demibold" panose="02020600000000000000" pitchFamily="18" charset="-128"/>
                <a:cs typeface="+mn-cs"/>
              </a:rPr>
              <a:t> </a:t>
            </a:r>
            <a:r>
              <a:rPr kumimoji="1" lang="en-US" altLang="ja-JP" sz="2000" b="1" i="0" u="none" strike="noStrike" kern="1200" cap="none" spc="0" normalizeH="0" baseline="0" noProof="0" dirty="0" smtClean="0">
                <a:ln>
                  <a:noFill/>
                </a:ln>
                <a:solidFill>
                  <a:srgbClr val="FFFF00"/>
                </a:solidFill>
                <a:effectLst>
                  <a:reflection blurRad="215900" stA="74000" endPos="90000" dist="25400" dir="5400000" sy="-100000" algn="bl" rotWithShape="0"/>
                </a:effectLst>
                <a:uLnTx/>
                <a:uFillTx/>
                <a:latin typeface="游明朝 Demibold" panose="02020600000000000000" pitchFamily="18" charset="-128"/>
                <a:ea typeface="游明朝 Demibold" panose="02020600000000000000" pitchFamily="18" charset="-128"/>
                <a:cs typeface="+mn-cs"/>
              </a:rPr>
              <a:t>30th</a:t>
            </a:r>
            <a:endParaRPr kumimoji="1" lang="ja-JP" altLang="en-US" sz="2000" b="1" i="0" u="none" strike="noStrike" kern="1200" cap="none" spc="0" normalizeH="0" baseline="0" noProof="0" dirty="0">
              <a:ln>
                <a:noFill/>
              </a:ln>
              <a:solidFill>
                <a:srgbClr val="FFFF00"/>
              </a:solidFill>
              <a:effectLst>
                <a:reflection blurRad="215900" stA="74000" endPos="90000" dist="25400" dir="5400000" sy="-100000" algn="bl" rotWithShape="0"/>
              </a:effectLst>
              <a:uLnTx/>
              <a:uFillTx/>
              <a:latin typeface="游明朝 Demibold" panose="02020600000000000000" pitchFamily="18" charset="-128"/>
              <a:ea typeface="游明朝 Demibold" panose="02020600000000000000" pitchFamily="18" charset="-128"/>
              <a:cs typeface="+mn-cs"/>
            </a:endParaRPr>
          </a:p>
        </p:txBody>
      </p:sp>
      <p:sp>
        <p:nvSpPr>
          <p:cNvPr id="32" name="正方形/長方形 31"/>
          <p:cNvSpPr/>
          <p:nvPr/>
        </p:nvSpPr>
        <p:spPr>
          <a:xfrm>
            <a:off x="-64655" y="-68"/>
            <a:ext cx="9970655" cy="681714"/>
          </a:xfrm>
          <a:prstGeom prst="rect">
            <a:avLst/>
          </a:prstGeom>
          <a:solidFill>
            <a:srgbClr val="0809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1" lang="ja-JP" altLang="en-US" sz="2800" b="1" i="0" u="none" strike="noStrike" kern="1200" cap="none" spc="0" normalizeH="0" baseline="0" noProof="0" dirty="0" smtClean="0">
                <a:ln>
                  <a:noFill/>
                </a:ln>
                <a:solidFill>
                  <a:prstClr val="white"/>
                </a:solidFill>
                <a:effectLst>
                  <a:reflection blurRad="215900" stA="74000" endPos="90000" dist="25400" dir="5400000" sy="-100000" algn="bl" rotWithShape="0"/>
                </a:effectLst>
                <a:uLnTx/>
                <a:uFillTx/>
                <a:latin typeface="游明朝 Demibold" panose="02020600000000000000" pitchFamily="18" charset="-128"/>
                <a:ea typeface="游明朝 Demibold" panose="02020600000000000000" pitchFamily="18" charset="-128"/>
                <a:cs typeface="+mn-cs"/>
              </a:rPr>
              <a:t>ご清聴ありがとうございました</a:t>
            </a:r>
            <a:endParaRPr kumimoji="1" lang="ja-JP" altLang="en-US" sz="2800" b="1" i="0" u="none" strike="noStrike" kern="1200" cap="none" spc="0" normalizeH="0" baseline="0" noProof="0" dirty="0">
              <a:ln>
                <a:noFill/>
              </a:ln>
              <a:solidFill>
                <a:prstClr val="white"/>
              </a:solidFill>
              <a:effectLst>
                <a:reflection blurRad="215900" stA="74000" endPos="90000" dist="25400" dir="5400000" sy="-100000" algn="bl" rotWithShape="0"/>
              </a:effectLst>
              <a:uLnTx/>
              <a:uFillTx/>
              <a:latin typeface="游明朝 Demibold" panose="02020600000000000000" pitchFamily="18" charset="-128"/>
              <a:ea typeface="游明朝 Demibold" panose="02020600000000000000" pitchFamily="18" charset="-128"/>
              <a:cs typeface="+mn-cs"/>
            </a:endParaRPr>
          </a:p>
        </p:txBody>
      </p:sp>
      <p:pic>
        <p:nvPicPr>
          <p:cNvPr id="26" name="図 25"/>
          <p:cNvPicPr>
            <a:picLocks noChangeAspect="1"/>
          </p:cNvPicPr>
          <p:nvPr/>
        </p:nvPicPr>
        <p:blipFill rotWithShape="1">
          <a:blip r:embed="rId4" cstate="print">
            <a:extLst>
              <a:ext uri="{28A0092B-C50C-407E-A947-70E740481C1C}">
                <a14:useLocalDpi xmlns:a14="http://schemas.microsoft.com/office/drawing/2010/main" val="0"/>
              </a:ext>
            </a:extLst>
          </a:blip>
          <a:srcRect l="28507" t="10145" r="28894" b="9565"/>
          <a:stretch/>
        </p:blipFill>
        <p:spPr>
          <a:xfrm>
            <a:off x="38500" y="40465"/>
            <a:ext cx="1140825" cy="2149719"/>
          </a:xfrm>
          <a:prstGeom prst="rect">
            <a:avLst/>
          </a:prstGeom>
        </p:spPr>
      </p:pic>
    </p:spTree>
    <p:extLst>
      <p:ext uri="{BB962C8B-B14F-4D97-AF65-F5344CB8AC3E}">
        <p14:creationId xmlns:p14="http://schemas.microsoft.com/office/powerpoint/2010/main" val="31099652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テーマ1">
  <a:themeElements>
    <a:clrScheme name="Cran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Cranes">
      <a:majorFont>
        <a:latin typeface="Arial"/>
        <a:ea typeface="ＭＳ ゴシック"/>
        <a:cs typeface=""/>
      </a:majorFont>
      <a:minorFont>
        <a:latin typeface="Arial"/>
        <a:ea typeface="ＭＳ 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ra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ran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ran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ran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ran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ran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ranes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ran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ran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ran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ran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ran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29716</TotalTime>
  <Words>1919</Words>
  <Application>Microsoft Office PowerPoint</Application>
  <PresentationFormat>A4 210 x 297 mm</PresentationFormat>
  <Paragraphs>177</Paragraphs>
  <Slides>7</Slides>
  <Notes>7</Notes>
  <HiddenSlides>0</HiddenSlides>
  <MMClips>0</MMClips>
  <ScaleCrop>false</ScaleCrop>
  <HeadingPairs>
    <vt:vector size="6" baseType="variant">
      <vt:variant>
        <vt:lpstr>使用されているフォント</vt:lpstr>
      </vt:variant>
      <vt:variant>
        <vt:i4>19</vt:i4>
      </vt:variant>
      <vt:variant>
        <vt:lpstr>テーマ</vt:lpstr>
      </vt:variant>
      <vt:variant>
        <vt:i4>4</vt:i4>
      </vt:variant>
      <vt:variant>
        <vt:lpstr>スライド タイトル</vt:lpstr>
      </vt:variant>
      <vt:variant>
        <vt:i4>7</vt:i4>
      </vt:variant>
    </vt:vector>
  </HeadingPairs>
  <TitlesOfParts>
    <vt:vector size="30" baseType="lpstr">
      <vt:lpstr>AR P丸ゴシック体E</vt:lpstr>
      <vt:lpstr>AR P行書体B</vt:lpstr>
      <vt:lpstr>AR丸ゴシック体E</vt:lpstr>
      <vt:lpstr>HGP明朝E</vt:lpstr>
      <vt:lpstr>HGSｺﾞｼｯｸE</vt:lpstr>
      <vt:lpstr>HG丸ｺﾞｼｯｸM-PRO</vt:lpstr>
      <vt:lpstr>Meiryo UI</vt:lpstr>
      <vt:lpstr>ＭＳ Ｐゴシック</vt:lpstr>
      <vt:lpstr>ＭＳ Ｐ明朝</vt:lpstr>
      <vt:lpstr>ＭＳ ゴシック</vt:lpstr>
      <vt:lpstr>ＭＳ 明朝</vt:lpstr>
      <vt:lpstr>Rounded Mgen+ 1c medium</vt:lpstr>
      <vt:lpstr>メイリオ</vt:lpstr>
      <vt:lpstr>游ゴシック</vt:lpstr>
      <vt:lpstr>游明朝</vt:lpstr>
      <vt:lpstr>游明朝 Demibold</vt:lpstr>
      <vt:lpstr>Arial</vt:lpstr>
      <vt:lpstr>Calibri</vt:lpstr>
      <vt:lpstr>Wingdings</vt:lpstr>
      <vt:lpstr>テーマ1</vt:lpstr>
      <vt:lpstr>デザインの設定</vt:lpstr>
      <vt:lpstr>標準デザイン</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姫路市役所</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【事業名】○○○○○○○○○</dc:title>
  <dc:creator>HEIMAT</dc:creator>
  <cp:lastModifiedBy>井上　雄貴</cp:lastModifiedBy>
  <cp:revision>2361</cp:revision>
  <cp:lastPrinted>2023-06-14T08:23:55Z</cp:lastPrinted>
  <dcterms:created xsi:type="dcterms:W3CDTF">2008-11-10T06:55:19Z</dcterms:created>
  <dcterms:modified xsi:type="dcterms:W3CDTF">2023-06-20T08:17:35Z</dcterms:modified>
</cp:coreProperties>
</file>