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150" d="100"/>
          <a:sy n="150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03862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499"/>
            <a:ext cx="9144000" cy="635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874000" y="207318"/>
            <a:ext cx="1187604" cy="23038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様式２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58224" y="3429000"/>
            <a:ext cx="69745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応募団体の抱える課題に対し、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提案する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ソリューションの概要・構成を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図・画像等により専門家以外の方にも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分かりやすく作成願います。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10642" y="2228545"/>
            <a:ext cx="5269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8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D35D9A-90AD-4181-BDE1-8B5626476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22" y="927071"/>
            <a:ext cx="5470852" cy="23038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地方</a:t>
            </a:r>
            <a:r>
              <a:rPr lang="ja-JP" altLang="en-US" sz="1050" kern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公共団体名：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  <a:r>
              <a:rPr lang="ja-JP" altLang="en-US" sz="1050" kern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分野名：　　　　　　　　課題名：</a:t>
            </a: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2020-12-08T08:49:34Z</dcterms:created>
  <dcterms:modified xsi:type="dcterms:W3CDTF">2023-10-25T03:01:30Z</dcterms:modified>
</cp:coreProperties>
</file>