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4" r:id="rId1"/>
  </p:sldMasterIdLst>
  <p:notesMasterIdLst>
    <p:notesMasterId r:id="rId4"/>
  </p:notesMasterIdLst>
  <p:handoutMasterIdLst>
    <p:handoutMasterId r:id="rId5"/>
  </p:handoutMasterIdLst>
  <p:sldIdLst>
    <p:sldId id="1289" r:id="rId2"/>
    <p:sldId id="1290" r:id="rId3"/>
  </p:sldIdLst>
  <p:sldSz cx="9906000" cy="7200900"/>
  <p:notesSz cx="6807200" cy="9939338"/>
  <p:defaultTextStyle>
    <a:defPPr>
      <a:defRPr lang="ja-JP"/>
    </a:defPPr>
    <a:lvl1pPr algn="l" rtl="0" fontAlgn="base">
      <a:spcBef>
        <a:spcPct val="0"/>
      </a:spcBef>
      <a:spcAft>
        <a:spcPct val="0"/>
      </a:spcAft>
      <a:defRPr kumimoji="1" sz="1200" kern="1200">
        <a:solidFill>
          <a:schemeClr val="tx1"/>
        </a:solidFill>
        <a:latin typeface="Times New Roman" pitchFamily="18" charset="0"/>
        <a:ea typeface="ＭＳ ゴシック" pitchFamily="49"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ゴシック" pitchFamily="49"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ゴシック" pitchFamily="49"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ゴシック" pitchFamily="49"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ゴシック" pitchFamily="49" charset="-128"/>
        <a:cs typeface="+mn-cs"/>
      </a:defRPr>
    </a:lvl5pPr>
    <a:lvl6pPr marL="2286000" algn="l" defTabSz="914400" rtl="0" eaLnBrk="1" latinLnBrk="0" hangingPunct="1">
      <a:defRPr kumimoji="1" sz="1200" kern="1200">
        <a:solidFill>
          <a:schemeClr val="tx1"/>
        </a:solidFill>
        <a:latin typeface="Times New Roman" pitchFamily="18" charset="0"/>
        <a:ea typeface="ＭＳ ゴシック" pitchFamily="49" charset="-128"/>
        <a:cs typeface="+mn-cs"/>
      </a:defRPr>
    </a:lvl6pPr>
    <a:lvl7pPr marL="2743200" algn="l" defTabSz="914400" rtl="0" eaLnBrk="1" latinLnBrk="0" hangingPunct="1">
      <a:defRPr kumimoji="1" sz="1200" kern="1200">
        <a:solidFill>
          <a:schemeClr val="tx1"/>
        </a:solidFill>
        <a:latin typeface="Times New Roman" pitchFamily="18" charset="0"/>
        <a:ea typeface="ＭＳ ゴシック" pitchFamily="49" charset="-128"/>
        <a:cs typeface="+mn-cs"/>
      </a:defRPr>
    </a:lvl7pPr>
    <a:lvl8pPr marL="3200400" algn="l" defTabSz="914400" rtl="0" eaLnBrk="1" latinLnBrk="0" hangingPunct="1">
      <a:defRPr kumimoji="1" sz="1200" kern="1200">
        <a:solidFill>
          <a:schemeClr val="tx1"/>
        </a:solidFill>
        <a:latin typeface="Times New Roman" pitchFamily="18" charset="0"/>
        <a:ea typeface="ＭＳ ゴシック" pitchFamily="49" charset="-128"/>
        <a:cs typeface="+mn-cs"/>
      </a:defRPr>
    </a:lvl8pPr>
    <a:lvl9pPr marL="3657600" algn="l" defTabSz="914400" rtl="0" eaLnBrk="1" latinLnBrk="0" hangingPunct="1">
      <a:defRPr kumimoji="1" sz="1200" kern="1200">
        <a:solidFill>
          <a:schemeClr val="tx1"/>
        </a:solidFill>
        <a:latin typeface="Times New Roman" pitchFamily="18" charset="0"/>
        <a:ea typeface="ＭＳ ゴシック" pitchFamily="49" charset="-128"/>
        <a:cs typeface="+mn-cs"/>
      </a:defRPr>
    </a:lvl9pPr>
  </p:defaultTextStyle>
  <p:extLst>
    <p:ext uri="{EFAFB233-063F-42B5-8137-9DF3F51BA10A}">
      <p15:sldGuideLst xmlns:p15="http://schemas.microsoft.com/office/powerpoint/2012/main">
        <p15:guide id="1" orient="horz" pos="4282">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EADA"/>
    <a:srgbClr val="4F81BD"/>
    <a:srgbClr val="DBEEF4"/>
    <a:srgbClr val="C0504D"/>
    <a:srgbClr val="FF9966"/>
    <a:srgbClr val="CCFFFF"/>
    <a:srgbClr val="FFFF99"/>
    <a:srgbClr val="FFFFFF"/>
    <a:srgbClr val="FF99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51" autoAdjust="0"/>
    <p:restoredTop sz="97842" autoAdjust="0"/>
  </p:normalViewPr>
  <p:slideViewPr>
    <p:cSldViewPr>
      <p:cViewPr varScale="1">
        <p:scale>
          <a:sx n="73" d="100"/>
          <a:sy n="73" d="100"/>
        </p:scale>
        <p:origin x="3042" y="912"/>
      </p:cViewPr>
      <p:guideLst>
        <p:guide orient="horz" pos="4282"/>
        <p:guide pos="3120"/>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5" y="3"/>
            <a:ext cx="2950375" cy="497367"/>
          </a:xfrm>
          <a:prstGeom prst="rect">
            <a:avLst/>
          </a:prstGeom>
          <a:noFill/>
          <a:ln w="9525">
            <a:noFill/>
            <a:miter lim="800000"/>
            <a:headEnd/>
            <a:tailEnd/>
          </a:ln>
          <a:effectLst/>
        </p:spPr>
        <p:txBody>
          <a:bodyPr vert="horz" wrap="square" lIns="92179" tIns="46089" rIns="92179" bIns="46089" numCol="1" anchor="t" anchorCtr="0" compatLnSpc="1">
            <a:prstTxWarp prst="textNoShape">
              <a:avLst/>
            </a:prstTxWarp>
          </a:bodyPr>
          <a:lstStyle>
            <a:lvl1pPr>
              <a:defRPr>
                <a:ea typeface="ＭＳ Ｐゴシック" pitchFamily="50" charset="-128"/>
              </a:defRPr>
            </a:lvl1pPr>
          </a:lstStyle>
          <a:p>
            <a:endParaRPr lang="en-US" altLang="ja-JP"/>
          </a:p>
        </p:txBody>
      </p:sp>
      <p:sp>
        <p:nvSpPr>
          <p:cNvPr id="5123" name="Rectangle 3"/>
          <p:cNvSpPr>
            <a:spLocks noGrp="1" noChangeArrowheads="1"/>
          </p:cNvSpPr>
          <p:nvPr>
            <p:ph type="dt" sz="quarter" idx="1"/>
          </p:nvPr>
        </p:nvSpPr>
        <p:spPr bwMode="auto">
          <a:xfrm>
            <a:off x="3856828" y="3"/>
            <a:ext cx="2950375" cy="497367"/>
          </a:xfrm>
          <a:prstGeom prst="rect">
            <a:avLst/>
          </a:prstGeom>
          <a:noFill/>
          <a:ln w="9525">
            <a:noFill/>
            <a:miter lim="800000"/>
            <a:headEnd/>
            <a:tailEnd/>
          </a:ln>
          <a:effectLst/>
        </p:spPr>
        <p:txBody>
          <a:bodyPr vert="horz" wrap="square" lIns="92179" tIns="46089" rIns="92179" bIns="46089" numCol="1" anchor="t" anchorCtr="0" compatLnSpc="1">
            <a:prstTxWarp prst="textNoShape">
              <a:avLst/>
            </a:prstTxWarp>
          </a:bodyPr>
          <a:lstStyle>
            <a:lvl1pPr algn="r">
              <a:defRPr>
                <a:ea typeface="ＭＳ Ｐゴシック" pitchFamily="50" charset="-128"/>
              </a:defRPr>
            </a:lvl1pPr>
          </a:lstStyle>
          <a:p>
            <a:endParaRPr lang="en-US" altLang="ja-JP"/>
          </a:p>
        </p:txBody>
      </p:sp>
      <p:sp>
        <p:nvSpPr>
          <p:cNvPr id="5124" name="Rectangle 4"/>
          <p:cNvSpPr>
            <a:spLocks noGrp="1" noChangeArrowheads="1"/>
          </p:cNvSpPr>
          <p:nvPr>
            <p:ph type="ftr" sz="quarter" idx="2"/>
          </p:nvPr>
        </p:nvSpPr>
        <p:spPr bwMode="auto">
          <a:xfrm>
            <a:off x="5" y="9441975"/>
            <a:ext cx="2950375" cy="497367"/>
          </a:xfrm>
          <a:prstGeom prst="rect">
            <a:avLst/>
          </a:prstGeom>
          <a:noFill/>
          <a:ln w="9525">
            <a:noFill/>
            <a:miter lim="800000"/>
            <a:headEnd/>
            <a:tailEnd/>
          </a:ln>
          <a:effectLst/>
        </p:spPr>
        <p:txBody>
          <a:bodyPr vert="horz" wrap="square" lIns="92179" tIns="46089" rIns="92179" bIns="46089" numCol="1" anchor="b" anchorCtr="0" compatLnSpc="1">
            <a:prstTxWarp prst="textNoShape">
              <a:avLst/>
            </a:prstTxWarp>
          </a:bodyPr>
          <a:lstStyle>
            <a:lvl1pPr>
              <a:defRPr>
                <a:ea typeface="ＭＳ Ｐゴシック" pitchFamily="50" charset="-128"/>
              </a:defRPr>
            </a:lvl1pPr>
          </a:lstStyle>
          <a:p>
            <a:endParaRPr lang="en-US" altLang="ja-JP"/>
          </a:p>
        </p:txBody>
      </p:sp>
      <p:sp>
        <p:nvSpPr>
          <p:cNvPr id="5125" name="Rectangle 5"/>
          <p:cNvSpPr>
            <a:spLocks noGrp="1" noChangeArrowheads="1"/>
          </p:cNvSpPr>
          <p:nvPr>
            <p:ph type="sldNum" sz="quarter" idx="3"/>
          </p:nvPr>
        </p:nvSpPr>
        <p:spPr bwMode="auto">
          <a:xfrm>
            <a:off x="3856828" y="9441975"/>
            <a:ext cx="2950375" cy="497367"/>
          </a:xfrm>
          <a:prstGeom prst="rect">
            <a:avLst/>
          </a:prstGeom>
          <a:noFill/>
          <a:ln w="9525">
            <a:noFill/>
            <a:miter lim="800000"/>
            <a:headEnd/>
            <a:tailEnd/>
          </a:ln>
          <a:effectLst/>
        </p:spPr>
        <p:txBody>
          <a:bodyPr vert="horz" wrap="square" lIns="92179" tIns="46089" rIns="92179" bIns="46089" numCol="1" anchor="b" anchorCtr="0" compatLnSpc="1">
            <a:prstTxWarp prst="textNoShape">
              <a:avLst/>
            </a:prstTxWarp>
          </a:bodyPr>
          <a:lstStyle>
            <a:lvl1pPr algn="r">
              <a:defRPr>
                <a:ea typeface="ＭＳ Ｐゴシック" pitchFamily="50" charset="-128"/>
              </a:defRPr>
            </a:lvl1pPr>
          </a:lstStyle>
          <a:p>
            <a:fld id="{B08C51D5-F44D-445A-B2E6-08EE51EE4DF0}" type="slidenum">
              <a:rPr lang="en-US" altLang="ja-JP"/>
              <a:pPr/>
              <a:t>‹#›</a:t>
            </a:fld>
            <a:endParaRPr lang="en-US" altLang="ja-JP"/>
          </a:p>
        </p:txBody>
      </p:sp>
    </p:spTree>
    <p:extLst>
      <p:ext uri="{BB962C8B-B14F-4D97-AF65-F5344CB8AC3E}">
        <p14:creationId xmlns:p14="http://schemas.microsoft.com/office/powerpoint/2010/main" val="11522766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5" y="3"/>
            <a:ext cx="2950375" cy="497367"/>
          </a:xfrm>
          <a:prstGeom prst="rect">
            <a:avLst/>
          </a:prstGeom>
          <a:noFill/>
          <a:ln w="9525">
            <a:noFill/>
            <a:miter lim="800000"/>
            <a:headEnd/>
            <a:tailEnd/>
          </a:ln>
          <a:effectLst/>
        </p:spPr>
        <p:txBody>
          <a:bodyPr vert="horz" wrap="square" lIns="92179" tIns="46089" rIns="92179" bIns="46089" numCol="1" anchor="t" anchorCtr="0" compatLnSpc="1">
            <a:prstTxWarp prst="textNoShape">
              <a:avLst/>
            </a:prstTxWarp>
          </a:bodyPr>
          <a:lstStyle>
            <a:lvl1pPr>
              <a:defRPr>
                <a:ea typeface="ＭＳ Ｐゴシック" pitchFamily="50" charset="-128"/>
              </a:defRPr>
            </a:lvl1pPr>
          </a:lstStyle>
          <a:p>
            <a:endParaRPr lang="en-US" altLang="ja-JP"/>
          </a:p>
        </p:txBody>
      </p:sp>
      <p:sp>
        <p:nvSpPr>
          <p:cNvPr id="82947" name="Rectangle 3"/>
          <p:cNvSpPr>
            <a:spLocks noGrp="1" noChangeArrowheads="1"/>
          </p:cNvSpPr>
          <p:nvPr>
            <p:ph type="dt" idx="1"/>
          </p:nvPr>
        </p:nvSpPr>
        <p:spPr bwMode="auto">
          <a:xfrm>
            <a:off x="3855221" y="3"/>
            <a:ext cx="2950374" cy="497367"/>
          </a:xfrm>
          <a:prstGeom prst="rect">
            <a:avLst/>
          </a:prstGeom>
          <a:noFill/>
          <a:ln w="9525">
            <a:noFill/>
            <a:miter lim="800000"/>
            <a:headEnd/>
            <a:tailEnd/>
          </a:ln>
          <a:effectLst/>
        </p:spPr>
        <p:txBody>
          <a:bodyPr vert="horz" wrap="square" lIns="92179" tIns="46089" rIns="92179" bIns="46089" numCol="1" anchor="t" anchorCtr="0" compatLnSpc="1">
            <a:prstTxWarp prst="textNoShape">
              <a:avLst/>
            </a:prstTxWarp>
          </a:bodyPr>
          <a:lstStyle>
            <a:lvl1pPr algn="r">
              <a:defRPr>
                <a:ea typeface="ＭＳ Ｐゴシック" pitchFamily="50" charset="-128"/>
              </a:defRPr>
            </a:lvl1pPr>
          </a:lstStyle>
          <a:p>
            <a:endParaRPr lang="en-US" altLang="ja-JP"/>
          </a:p>
        </p:txBody>
      </p:sp>
      <p:sp>
        <p:nvSpPr>
          <p:cNvPr id="82948" name="Rectangle 4"/>
          <p:cNvSpPr>
            <a:spLocks noGrp="1" noRot="1" noChangeAspect="1" noChangeArrowheads="1" noTextEdit="1"/>
          </p:cNvSpPr>
          <p:nvPr>
            <p:ph type="sldImg" idx="2"/>
          </p:nvPr>
        </p:nvSpPr>
        <p:spPr bwMode="auto">
          <a:xfrm>
            <a:off x="841375" y="744538"/>
            <a:ext cx="5127625" cy="3727450"/>
          </a:xfrm>
          <a:prstGeom prst="rect">
            <a:avLst/>
          </a:prstGeom>
          <a:noFill/>
          <a:ln w="9525">
            <a:solidFill>
              <a:srgbClr val="000000"/>
            </a:solidFill>
            <a:miter lim="800000"/>
            <a:headEnd/>
            <a:tailEnd/>
          </a:ln>
          <a:effectLst/>
        </p:spPr>
      </p:sp>
      <p:sp>
        <p:nvSpPr>
          <p:cNvPr id="82949" name="Rectangle 5"/>
          <p:cNvSpPr>
            <a:spLocks noGrp="1" noChangeArrowheads="1"/>
          </p:cNvSpPr>
          <p:nvPr>
            <p:ph type="body" sz="quarter" idx="3"/>
          </p:nvPr>
        </p:nvSpPr>
        <p:spPr bwMode="auto">
          <a:xfrm>
            <a:off x="680240" y="4720986"/>
            <a:ext cx="5446723" cy="4473102"/>
          </a:xfrm>
          <a:prstGeom prst="rect">
            <a:avLst/>
          </a:prstGeom>
          <a:noFill/>
          <a:ln w="9525">
            <a:noFill/>
            <a:miter lim="800000"/>
            <a:headEnd/>
            <a:tailEnd/>
          </a:ln>
          <a:effectLst/>
        </p:spPr>
        <p:txBody>
          <a:bodyPr vert="horz" wrap="square" lIns="92179" tIns="46089" rIns="92179" bIns="46089"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2950" name="Rectangle 6"/>
          <p:cNvSpPr>
            <a:spLocks noGrp="1" noChangeArrowheads="1"/>
          </p:cNvSpPr>
          <p:nvPr>
            <p:ph type="ftr" sz="quarter" idx="4"/>
          </p:nvPr>
        </p:nvSpPr>
        <p:spPr bwMode="auto">
          <a:xfrm>
            <a:off x="5" y="9440373"/>
            <a:ext cx="2950375" cy="497366"/>
          </a:xfrm>
          <a:prstGeom prst="rect">
            <a:avLst/>
          </a:prstGeom>
          <a:noFill/>
          <a:ln w="9525">
            <a:noFill/>
            <a:miter lim="800000"/>
            <a:headEnd/>
            <a:tailEnd/>
          </a:ln>
          <a:effectLst/>
        </p:spPr>
        <p:txBody>
          <a:bodyPr vert="horz" wrap="square" lIns="92179" tIns="46089" rIns="92179" bIns="46089" numCol="1" anchor="b" anchorCtr="0" compatLnSpc="1">
            <a:prstTxWarp prst="textNoShape">
              <a:avLst/>
            </a:prstTxWarp>
          </a:bodyPr>
          <a:lstStyle>
            <a:lvl1pPr>
              <a:defRPr>
                <a:ea typeface="ＭＳ Ｐゴシック" pitchFamily="50" charset="-128"/>
              </a:defRPr>
            </a:lvl1pPr>
          </a:lstStyle>
          <a:p>
            <a:endParaRPr lang="en-US" altLang="ja-JP"/>
          </a:p>
        </p:txBody>
      </p:sp>
      <p:sp>
        <p:nvSpPr>
          <p:cNvPr id="82951" name="Rectangle 7"/>
          <p:cNvSpPr>
            <a:spLocks noGrp="1" noChangeArrowheads="1"/>
          </p:cNvSpPr>
          <p:nvPr>
            <p:ph type="sldNum" sz="quarter" idx="5"/>
          </p:nvPr>
        </p:nvSpPr>
        <p:spPr bwMode="auto">
          <a:xfrm>
            <a:off x="3855221" y="9440373"/>
            <a:ext cx="2950374" cy="497366"/>
          </a:xfrm>
          <a:prstGeom prst="rect">
            <a:avLst/>
          </a:prstGeom>
          <a:noFill/>
          <a:ln w="9525">
            <a:noFill/>
            <a:miter lim="800000"/>
            <a:headEnd/>
            <a:tailEnd/>
          </a:ln>
          <a:effectLst/>
        </p:spPr>
        <p:txBody>
          <a:bodyPr vert="horz" wrap="square" lIns="92179" tIns="46089" rIns="92179" bIns="46089" numCol="1" anchor="b" anchorCtr="0" compatLnSpc="1">
            <a:prstTxWarp prst="textNoShape">
              <a:avLst/>
            </a:prstTxWarp>
          </a:bodyPr>
          <a:lstStyle>
            <a:lvl1pPr algn="r">
              <a:defRPr>
                <a:ea typeface="ＭＳ Ｐゴシック" pitchFamily="50" charset="-128"/>
              </a:defRPr>
            </a:lvl1pPr>
          </a:lstStyle>
          <a:p>
            <a:fld id="{8E9DC408-9506-4BEF-837F-A79C2AB9E980}" type="slidenum">
              <a:rPr lang="en-US" altLang="ja-JP"/>
              <a:pPr/>
              <a:t>‹#›</a:t>
            </a:fld>
            <a:endParaRPr lang="en-US" altLang="ja-JP"/>
          </a:p>
        </p:txBody>
      </p:sp>
    </p:spTree>
    <p:extLst>
      <p:ext uri="{BB962C8B-B14F-4D97-AF65-F5344CB8AC3E}">
        <p14:creationId xmlns:p14="http://schemas.microsoft.com/office/powerpoint/2010/main" val="362598284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41375" y="746125"/>
            <a:ext cx="51244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フッター プレースホルダー 3"/>
          <p:cNvSpPr>
            <a:spLocks noGrp="1"/>
          </p:cNvSpPr>
          <p:nvPr>
            <p:ph type="ftr" sz="quarter" idx="10"/>
          </p:nvPr>
        </p:nvSpPr>
        <p:spPr/>
        <p:txBody>
          <a:bodyPr/>
          <a:lstStyle/>
          <a:p>
            <a:pPr>
              <a:defRPr/>
            </a:pPr>
            <a:endParaRPr lang="ja-JP" altLang="en-US">
              <a:solidFill>
                <a:prstClr val="black"/>
              </a:solidFill>
            </a:endParaRPr>
          </a:p>
        </p:txBody>
      </p:sp>
    </p:spTree>
    <p:extLst>
      <p:ext uri="{BB962C8B-B14F-4D97-AF65-F5344CB8AC3E}">
        <p14:creationId xmlns:p14="http://schemas.microsoft.com/office/powerpoint/2010/main" val="2244648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41375" y="746125"/>
            <a:ext cx="51244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フッター プレースホルダー 3"/>
          <p:cNvSpPr>
            <a:spLocks noGrp="1"/>
          </p:cNvSpPr>
          <p:nvPr>
            <p:ph type="ftr" sz="quarter" idx="10"/>
          </p:nvPr>
        </p:nvSpPr>
        <p:spPr/>
        <p:txBody>
          <a:bodyPr/>
          <a:lstStyle/>
          <a:p>
            <a:pPr>
              <a:defRPr/>
            </a:pPr>
            <a:endParaRPr lang="ja-JP" altLang="en-US">
              <a:solidFill>
                <a:prstClr val="black"/>
              </a:solidFill>
            </a:endParaRPr>
          </a:p>
        </p:txBody>
      </p:sp>
    </p:spTree>
    <p:extLst>
      <p:ext uri="{BB962C8B-B14F-4D97-AF65-F5344CB8AC3E}">
        <p14:creationId xmlns:p14="http://schemas.microsoft.com/office/powerpoint/2010/main" val="1324794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236954"/>
            <a:ext cx="8420100" cy="1543526"/>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4080510"/>
            <a:ext cx="6934200" cy="184023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05A8253F-30FA-4A43-B122-B07A8A49F489}" type="datetime1">
              <a:rPr lang="ja-JP" altLang="en-US" smtClean="0">
                <a:solidFill>
                  <a:prstClr val="black">
                    <a:tint val="75000"/>
                  </a:prstClr>
                </a:solidFill>
              </a:rPr>
              <a:pPr/>
              <a:t>2023/11/12</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CEA0101-A47A-40D4-9AAF-17D9E337B64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71937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DFA1375-C275-47CA-A5E0-93C9F515414B}" type="datetime1">
              <a:rPr lang="ja-JP" altLang="en-US" smtClean="0">
                <a:solidFill>
                  <a:prstClr val="black">
                    <a:tint val="75000"/>
                  </a:prstClr>
                </a:solidFill>
              </a:rPr>
              <a:pPr/>
              <a:t>2023/11/12</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CEA0101-A47A-40D4-9AAF-17D9E337B64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461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88374"/>
            <a:ext cx="2228850" cy="6144101"/>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88374"/>
            <a:ext cx="6521450" cy="6144101"/>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4752B7A-2556-4643-B4EC-A5CCB8548DA3}" type="datetime1">
              <a:rPr lang="ja-JP" altLang="en-US" smtClean="0">
                <a:solidFill>
                  <a:prstClr val="black">
                    <a:tint val="75000"/>
                  </a:prstClr>
                </a:solidFill>
              </a:rPr>
              <a:pPr/>
              <a:t>2023/11/12</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CEA0101-A47A-40D4-9AAF-17D9E337B64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61060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F2BA5090-8056-429B-B1A6-D27A5F2BFABE}" type="datetime1">
              <a:rPr lang="ja-JP" altLang="en-US" smtClean="0">
                <a:solidFill>
                  <a:prstClr val="black">
                    <a:tint val="75000"/>
                  </a:prstClr>
                </a:solidFill>
              </a:rPr>
              <a:pPr/>
              <a:t>2023/11/12</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CEA0101-A47A-40D4-9AAF-17D9E337B64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1547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627255"/>
            <a:ext cx="8420100" cy="1430179"/>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3052049"/>
            <a:ext cx="8420100" cy="157519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7814FC8C-0AA7-459A-9CB8-258E829B9A9D}" type="datetime1">
              <a:rPr lang="ja-JP" altLang="en-US" smtClean="0">
                <a:solidFill>
                  <a:prstClr val="black">
                    <a:tint val="75000"/>
                  </a:prstClr>
                </a:solidFill>
              </a:rPr>
              <a:pPr/>
              <a:t>2023/11/12</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6CEA0101-A47A-40D4-9AAF-17D9E337B64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71560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80217"/>
            <a:ext cx="4375150" cy="47522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80217"/>
            <a:ext cx="4375150" cy="47522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1610C860-E48D-41E5-8230-D4C7FFCBEE71}" type="datetime1">
              <a:rPr lang="ja-JP" altLang="en-US" smtClean="0">
                <a:solidFill>
                  <a:prstClr val="black">
                    <a:tint val="75000"/>
                  </a:prstClr>
                </a:solidFill>
              </a:rPr>
              <a:pPr/>
              <a:t>2023/11/12</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CEA0101-A47A-40D4-9AAF-17D9E337B64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05590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611869"/>
            <a:ext cx="4376870" cy="6717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283619"/>
            <a:ext cx="4376870" cy="41488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4" y="1611869"/>
            <a:ext cx="4378590" cy="6717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4" y="2283619"/>
            <a:ext cx="4378590" cy="41488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02D46119-F08A-49BD-9048-74852360ED49}" type="datetime1">
              <a:rPr lang="ja-JP" altLang="en-US" smtClean="0">
                <a:solidFill>
                  <a:prstClr val="black">
                    <a:tint val="75000"/>
                  </a:prstClr>
                </a:solidFill>
              </a:rPr>
              <a:pPr/>
              <a:t>2023/11/12</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6CEA0101-A47A-40D4-9AAF-17D9E337B64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93784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4789AB04-45D1-4FC5-83ED-6EF012D26CBC}" type="datetime1">
              <a:rPr lang="ja-JP" altLang="en-US" smtClean="0">
                <a:solidFill>
                  <a:prstClr val="black">
                    <a:tint val="75000"/>
                  </a:prstClr>
                </a:solidFill>
              </a:rPr>
              <a:pPr/>
              <a:t>2023/11/12</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6CEA0101-A47A-40D4-9AAF-17D9E337B64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0577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155D689-612B-49AA-ACDC-8D0B682F85F3}" type="datetime1">
              <a:rPr lang="ja-JP" altLang="en-US" smtClean="0">
                <a:solidFill>
                  <a:prstClr val="black">
                    <a:tint val="75000"/>
                  </a:prstClr>
                </a:solidFill>
              </a:rPr>
              <a:pPr/>
              <a:t>2023/11/12</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6CEA0101-A47A-40D4-9AAF-17D9E337B64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06825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86702"/>
            <a:ext cx="3259006" cy="1220153"/>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7" y="286707"/>
            <a:ext cx="5537729" cy="61457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506860"/>
            <a:ext cx="3259006" cy="49256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4E1B854-BC77-43BB-8BF4-8B648C007D9C}" type="datetime1">
              <a:rPr lang="ja-JP" altLang="en-US" smtClean="0">
                <a:solidFill>
                  <a:prstClr val="black">
                    <a:tint val="75000"/>
                  </a:prstClr>
                </a:solidFill>
              </a:rPr>
              <a:pPr/>
              <a:t>2023/11/12</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CEA0101-A47A-40D4-9AAF-17D9E337B64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72116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5040631"/>
            <a:ext cx="5943600" cy="595075"/>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43414"/>
            <a:ext cx="5943600" cy="4320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635706"/>
            <a:ext cx="5943600" cy="84510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9B3599-8401-490E-B5D3-1BC57874F64E}" type="datetime1">
              <a:rPr lang="ja-JP" altLang="en-US" smtClean="0">
                <a:solidFill>
                  <a:prstClr val="black">
                    <a:tint val="75000"/>
                  </a:prstClr>
                </a:solidFill>
              </a:rPr>
              <a:pPr/>
              <a:t>2023/11/12</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6CEA0101-A47A-40D4-9AAF-17D9E337B64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7777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88370"/>
            <a:ext cx="8915400" cy="120015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80217"/>
            <a:ext cx="8915400" cy="4752261"/>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674178"/>
            <a:ext cx="2311400" cy="383381"/>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08F9D5B4-97D6-493F-9767-E534064FA425}" type="datetime1">
              <a:rPr lang="ja-JP" altLang="en-US" smtClean="0">
                <a:solidFill>
                  <a:prstClr val="black">
                    <a:tint val="75000"/>
                  </a:prstClr>
                </a:solidFill>
                <a:latin typeface="Calibri"/>
                <a:ea typeface="ＭＳ Ｐゴシック"/>
              </a:rPr>
              <a:pPr fontAlgn="auto">
                <a:spcBef>
                  <a:spcPts val="0"/>
                </a:spcBef>
                <a:spcAft>
                  <a:spcPts val="0"/>
                </a:spcAft>
              </a:pPr>
              <a:t>2023/11/12</a:t>
            </a:fld>
            <a:endParaRPr lang="ja-JP" altLang="en-US">
              <a:solidFill>
                <a:prstClr val="black">
                  <a:tint val="75000"/>
                </a:prstClr>
              </a:solidFill>
              <a:latin typeface="Calibri"/>
              <a:ea typeface="ＭＳ Ｐゴシック"/>
            </a:endParaRPr>
          </a:p>
        </p:txBody>
      </p:sp>
      <p:sp>
        <p:nvSpPr>
          <p:cNvPr id="5" name="フッター プレースホルダ 4"/>
          <p:cNvSpPr>
            <a:spLocks noGrp="1"/>
          </p:cNvSpPr>
          <p:nvPr>
            <p:ph type="ftr" sz="quarter" idx="3"/>
          </p:nvPr>
        </p:nvSpPr>
        <p:spPr>
          <a:xfrm>
            <a:off x="3384550" y="6674178"/>
            <a:ext cx="3136900" cy="383381"/>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 5"/>
          <p:cNvSpPr>
            <a:spLocks noGrp="1"/>
          </p:cNvSpPr>
          <p:nvPr>
            <p:ph type="sldNum" sz="quarter" idx="4"/>
          </p:nvPr>
        </p:nvSpPr>
        <p:spPr>
          <a:xfrm>
            <a:off x="7099300" y="6674178"/>
            <a:ext cx="2311400" cy="383381"/>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6CEA0101-A47A-40D4-9AAF-17D9E337B643}"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2653079351"/>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2163232" y="4248522"/>
            <a:ext cx="7560840" cy="666853"/>
          </a:xfrm>
          <a:prstGeom prst="roundRect">
            <a:avLst>
              <a:gd name="adj" fmla="val 442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図を用いる等して、事業内容についてわかりやすく示して下さい。</a:t>
            </a:r>
          </a:p>
          <a:p>
            <a:r>
              <a:rPr lang="ja-JP" altLang="en-US" sz="1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（１枚に収めること）</a:t>
            </a:r>
          </a:p>
        </p:txBody>
      </p:sp>
      <p:cxnSp>
        <p:nvCxnSpPr>
          <p:cNvPr id="34" name="直線コネクタ 33"/>
          <p:cNvCxnSpPr/>
          <p:nvPr/>
        </p:nvCxnSpPr>
        <p:spPr>
          <a:xfrm>
            <a:off x="-4192" y="636071"/>
            <a:ext cx="9906000" cy="50"/>
          </a:xfrm>
          <a:prstGeom prst="line">
            <a:avLst/>
          </a:prstGeom>
          <a:ln w="57150" cmpd="thinThick">
            <a:solidFill>
              <a:srgbClr val="FF9966"/>
            </a:solidFill>
          </a:ln>
        </p:spPr>
        <p:style>
          <a:lnRef idx="1">
            <a:schemeClr val="accent1"/>
          </a:lnRef>
          <a:fillRef idx="0">
            <a:schemeClr val="accent1"/>
          </a:fillRef>
          <a:effectRef idx="0">
            <a:schemeClr val="accent1"/>
          </a:effectRef>
          <a:fontRef idx="minor">
            <a:schemeClr val="tx1"/>
          </a:fontRef>
        </p:style>
      </p:cxnSp>
      <p:sp>
        <p:nvSpPr>
          <p:cNvPr id="35" name="角丸四角形 34"/>
          <p:cNvSpPr/>
          <p:nvPr/>
        </p:nvSpPr>
        <p:spPr>
          <a:xfrm>
            <a:off x="51056" y="154777"/>
            <a:ext cx="9795504" cy="551167"/>
          </a:xfrm>
          <a:prstGeom prst="roundRect">
            <a:avLst>
              <a:gd name="adj" fmla="val 7723"/>
            </a:avLst>
          </a:prstGeom>
          <a:noFill/>
          <a:ln w="317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rPr>
              <a:t>｢</a:t>
            </a:r>
            <a:r>
              <a:rPr lang="ja-JP" altLang="en-US" sz="2000" dirty="0">
                <a:solidFill>
                  <a:schemeClr val="tx1"/>
                </a:solidFill>
              </a:rPr>
              <a:t>事業の名称</a:t>
            </a:r>
            <a:r>
              <a:rPr lang="en-US" altLang="ja-JP" sz="2000" dirty="0">
                <a:solidFill>
                  <a:schemeClr val="tx1"/>
                </a:solidFill>
              </a:rPr>
              <a:t>｣</a:t>
            </a:r>
            <a:r>
              <a:rPr lang="ja-JP" altLang="en-US" sz="2000" dirty="0">
                <a:solidFill>
                  <a:schemeClr val="tx1"/>
                </a:solidFill>
              </a:rPr>
              <a:t>　＜提案団体名（人口）＞</a:t>
            </a:r>
          </a:p>
        </p:txBody>
      </p:sp>
      <p:sp>
        <p:nvSpPr>
          <p:cNvPr id="17" name="フレーム 16"/>
          <p:cNvSpPr/>
          <p:nvPr/>
        </p:nvSpPr>
        <p:spPr>
          <a:xfrm>
            <a:off x="-318652" y="-33562"/>
            <a:ext cx="4767596" cy="427560"/>
          </a:xfrm>
          <a:prstGeom prst="fram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black"/>
                </a:solidFill>
              </a:rPr>
              <a:t>自治体フロントヤード改革モデルプロジェクトに係る提案事業　</a:t>
            </a:r>
          </a:p>
        </p:txBody>
      </p:sp>
      <p:sp>
        <p:nvSpPr>
          <p:cNvPr id="2" name="テキスト ボックス 1"/>
          <p:cNvSpPr txBox="1"/>
          <p:nvPr/>
        </p:nvSpPr>
        <p:spPr>
          <a:xfrm>
            <a:off x="8913440" y="106453"/>
            <a:ext cx="810632" cy="184666"/>
          </a:xfrm>
          <a:prstGeom prst="rect">
            <a:avLst/>
          </a:prstGeom>
          <a:noFill/>
        </p:spPr>
        <p:txBody>
          <a:bodyPr wrap="square" lIns="0" tIns="0" rIns="0" bIns="0" rtlCol="0">
            <a:spAutoFit/>
          </a:bodyPr>
          <a:lstStyle/>
          <a:p>
            <a:pPr algn="ctr"/>
            <a:r>
              <a:rPr kumimoji="1" lang="ja-JP" altLang="en-US" dirty="0"/>
              <a:t>（様式３）</a:t>
            </a:r>
          </a:p>
        </p:txBody>
      </p:sp>
      <p:sp>
        <p:nvSpPr>
          <p:cNvPr id="11" name="テキスト ボックス 10"/>
          <p:cNvSpPr txBox="1"/>
          <p:nvPr/>
        </p:nvSpPr>
        <p:spPr>
          <a:xfrm>
            <a:off x="175339" y="2554768"/>
            <a:ext cx="1210588" cy="338554"/>
          </a:xfrm>
          <a:prstGeom prst="rect">
            <a:avLst/>
          </a:prstGeom>
          <a:noFill/>
          <a:ln>
            <a:solidFill>
              <a:schemeClr val="tx1"/>
            </a:solidFill>
          </a:ln>
        </p:spPr>
        <p:txBody>
          <a:bodyPr wrap="none" rtlCol="0">
            <a:spAutoFit/>
          </a:bodyPr>
          <a:lstStyle/>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事業概要図</a:t>
            </a:r>
          </a:p>
        </p:txBody>
      </p:sp>
      <p:graphicFrame>
        <p:nvGraphicFramePr>
          <p:cNvPr id="12" name="表 11"/>
          <p:cNvGraphicFramePr>
            <a:graphicFrameLocks noGrp="1"/>
          </p:cNvGraphicFramePr>
          <p:nvPr>
            <p:extLst>
              <p:ext uri="{D42A27DB-BD31-4B8C-83A1-F6EECF244321}">
                <p14:modId xmlns:p14="http://schemas.microsoft.com/office/powerpoint/2010/main" val="2960934767"/>
              </p:ext>
            </p:extLst>
          </p:nvPr>
        </p:nvGraphicFramePr>
        <p:xfrm>
          <a:off x="145049" y="761196"/>
          <a:ext cx="9701511" cy="1403040"/>
        </p:xfrm>
        <a:graphic>
          <a:graphicData uri="http://schemas.openxmlformats.org/drawingml/2006/table">
            <a:tbl>
              <a:tblPr firstRow="1" bandRow="1">
                <a:tableStyleId>{5940675A-B579-460E-94D1-54222C63F5DA}</a:tableStyleId>
              </a:tblPr>
              <a:tblGrid>
                <a:gridCol w="1479667">
                  <a:extLst>
                    <a:ext uri="{9D8B030D-6E8A-4147-A177-3AD203B41FA5}">
                      <a16:colId xmlns:a16="http://schemas.microsoft.com/office/drawing/2014/main" val="20000"/>
                    </a:ext>
                  </a:extLst>
                </a:gridCol>
                <a:gridCol w="8221844">
                  <a:extLst>
                    <a:ext uri="{9D8B030D-6E8A-4147-A177-3AD203B41FA5}">
                      <a16:colId xmlns:a16="http://schemas.microsoft.com/office/drawing/2014/main" val="20001"/>
                    </a:ext>
                  </a:extLst>
                </a:gridCol>
              </a:tblGrid>
              <a:tr h="317488">
                <a:tc>
                  <a:txBody>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提案モデル</a:t>
                      </a:r>
                    </a:p>
                  </a:txBody>
                  <a:tcPr marL="45720" marR="45720"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応募する提案モデルを記載すること。（人口１万人未満の団体モデル、人口１万人以上５万人未満の団体モデル、人口５万人以上</a:t>
                      </a:r>
                      <a:r>
                        <a:rPr lang="en-US" altLang="ja-JP"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万人未満の団体モデル、人口</a:t>
                      </a:r>
                      <a:r>
                        <a:rPr lang="en-US" altLang="ja-JP"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万人以上</a:t>
                      </a:r>
                      <a:r>
                        <a:rPr lang="en-US" altLang="ja-JP"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万人未満の団体モデル、先駆けとなるようなフロントヤード改革に取組むモデルから選択）</a:t>
                      </a:r>
                    </a:p>
                  </a:txBody>
                  <a:tcPr/>
                </a:tc>
                <a:extLst>
                  <a:ext uri="{0D108BD9-81ED-4DB2-BD59-A6C34878D82A}">
                    <a16:rowId xmlns:a16="http://schemas.microsoft.com/office/drawing/2014/main" val="10001"/>
                  </a:ext>
                </a:extLst>
              </a:tr>
              <a:tr h="580080">
                <a:tc>
                  <a:txBody>
                    <a:bodyPr/>
                    <a:lstStyle/>
                    <a:p>
                      <a:pPr marL="0" algn="ctr" defTabSz="914400" rtl="0" eaLnBrk="1" latinLnBrk="0" hangingPunct="1"/>
                      <a:r>
                        <a:rPr kumimoji="1" lang="ja-JP" altLang="en-US" sz="1600" b="1" kern="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事業概要</a:t>
                      </a:r>
                    </a:p>
                  </a:txBody>
                  <a:tcPr marL="45720" marR="45720"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事業概要を簡潔に記載すること。</a:t>
                      </a:r>
                      <a:endParaRPr lang="en-US" altLang="ja-JP"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bl>
          </a:graphicData>
        </a:graphic>
      </p:graphicFrame>
      <p:sp>
        <p:nvSpPr>
          <p:cNvPr id="9" name="吹き出し: 四角形 8">
            <a:extLst>
              <a:ext uri="{FF2B5EF4-FFF2-40B4-BE49-F238E27FC236}">
                <a16:creationId xmlns:a16="http://schemas.microsoft.com/office/drawing/2014/main" id="{ACC4D722-75C7-400D-92FC-DBDCEE27ABC5}"/>
              </a:ext>
            </a:extLst>
          </p:cNvPr>
          <p:cNvSpPr/>
          <p:nvPr/>
        </p:nvSpPr>
        <p:spPr>
          <a:xfrm>
            <a:off x="9986373" y="162546"/>
            <a:ext cx="2362910" cy="947049"/>
          </a:xfrm>
          <a:prstGeom prst="wedgeRectCallout">
            <a:avLst>
              <a:gd name="adj1" fmla="val -146992"/>
              <a:gd name="adj2" fmla="val -22457"/>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solidFill>
                  <a:schemeClr val="tx1"/>
                </a:solidFill>
                <a:latin typeface="Meiryo UI" panose="020B0604030504040204" pitchFamily="50" charset="-128"/>
                <a:ea typeface="Meiryo UI" panose="020B0604030504040204" pitchFamily="50" charset="-128"/>
              </a:rPr>
              <a:t>「事業の名称」</a:t>
            </a:r>
            <a:r>
              <a:rPr kumimoji="1" lang="ja-JP" altLang="en-US" sz="1200" dirty="0">
                <a:solidFill>
                  <a:schemeClr val="tx1"/>
                </a:solidFill>
                <a:latin typeface="Meiryo UI" panose="020B0604030504040204" pitchFamily="50" charset="-128"/>
                <a:ea typeface="Meiryo UI" panose="020B0604030504040204" pitchFamily="50" charset="-128"/>
              </a:rPr>
              <a:t>の後には＜＞で自治体名と人口を記入してください。人口は千の位</a:t>
            </a:r>
            <a:r>
              <a:rPr kumimoji="1" lang="ja-JP" altLang="en-US" sz="1200" dirty="0">
                <a:latin typeface="Meiryo UI" panose="020B0604030504040204" pitchFamily="50" charset="-128"/>
                <a:ea typeface="Meiryo UI" panose="020B0604030504040204" pitchFamily="50" charset="-128"/>
              </a:rPr>
              <a:t>で四捨五入し、万人単位で記入してください。</a:t>
            </a:r>
          </a:p>
        </p:txBody>
      </p:sp>
    </p:spTree>
    <p:extLst>
      <p:ext uri="{BB962C8B-B14F-4D97-AF65-F5344CB8AC3E}">
        <p14:creationId xmlns:p14="http://schemas.microsoft.com/office/powerpoint/2010/main" val="962170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線コネクタ 33"/>
          <p:cNvCxnSpPr/>
          <p:nvPr/>
        </p:nvCxnSpPr>
        <p:spPr>
          <a:xfrm>
            <a:off x="-4192" y="636071"/>
            <a:ext cx="9906000" cy="50"/>
          </a:xfrm>
          <a:prstGeom prst="line">
            <a:avLst/>
          </a:prstGeom>
          <a:ln w="57150" cmpd="thinThick">
            <a:solidFill>
              <a:srgbClr val="FF9966"/>
            </a:solidFill>
          </a:ln>
        </p:spPr>
        <p:style>
          <a:lnRef idx="1">
            <a:schemeClr val="accent1"/>
          </a:lnRef>
          <a:fillRef idx="0">
            <a:schemeClr val="accent1"/>
          </a:fillRef>
          <a:effectRef idx="0">
            <a:schemeClr val="accent1"/>
          </a:effectRef>
          <a:fontRef idx="minor">
            <a:schemeClr val="tx1"/>
          </a:fontRef>
        </p:style>
      </p:cxnSp>
      <p:sp>
        <p:nvSpPr>
          <p:cNvPr id="35" name="角丸四角形 34"/>
          <p:cNvSpPr/>
          <p:nvPr/>
        </p:nvSpPr>
        <p:spPr>
          <a:xfrm>
            <a:off x="51056" y="154777"/>
            <a:ext cx="9795504" cy="551167"/>
          </a:xfrm>
          <a:prstGeom prst="roundRect">
            <a:avLst>
              <a:gd name="adj" fmla="val 7723"/>
            </a:avLst>
          </a:prstGeom>
          <a:noFill/>
          <a:ln w="317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rPr>
              <a:t>｢</a:t>
            </a:r>
            <a:r>
              <a:rPr lang="ja-JP" altLang="en-US" sz="2000" dirty="0">
                <a:solidFill>
                  <a:schemeClr val="tx1"/>
                </a:solidFill>
              </a:rPr>
              <a:t>事業の名称</a:t>
            </a:r>
            <a:r>
              <a:rPr lang="en-US" altLang="ja-JP" sz="2000" dirty="0">
                <a:solidFill>
                  <a:schemeClr val="tx1"/>
                </a:solidFill>
              </a:rPr>
              <a:t>｣</a:t>
            </a:r>
            <a:r>
              <a:rPr lang="ja-JP" altLang="en-US" sz="2000" dirty="0">
                <a:solidFill>
                  <a:schemeClr val="tx1"/>
                </a:solidFill>
              </a:rPr>
              <a:t>　＜提案団体名（人口）＞</a:t>
            </a:r>
          </a:p>
        </p:txBody>
      </p:sp>
      <p:sp>
        <p:nvSpPr>
          <p:cNvPr id="17" name="フレーム 16"/>
          <p:cNvSpPr/>
          <p:nvPr/>
        </p:nvSpPr>
        <p:spPr>
          <a:xfrm>
            <a:off x="-318652" y="-33562"/>
            <a:ext cx="4767596" cy="427560"/>
          </a:xfrm>
          <a:prstGeom prst="fram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black"/>
                </a:solidFill>
              </a:rPr>
              <a:t>自治体フロントヤード改革モデルプロジェクトに係る提案事業　</a:t>
            </a:r>
          </a:p>
        </p:txBody>
      </p:sp>
      <p:sp>
        <p:nvSpPr>
          <p:cNvPr id="21" name="角丸四角形 20"/>
          <p:cNvSpPr/>
          <p:nvPr/>
        </p:nvSpPr>
        <p:spPr>
          <a:xfrm>
            <a:off x="1848696" y="3456434"/>
            <a:ext cx="7064743" cy="1512168"/>
          </a:xfrm>
          <a:prstGeom prst="roundRect">
            <a:avLst>
              <a:gd name="adj" fmla="val 442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図を用いる等して、取組全体の体系等についてわかりやすく示して下さい。</a:t>
            </a:r>
            <a:endParaRPr lang="en-US" altLang="ja-JP" sz="1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特に各取組（各ツール）間の関係を整理（各取組をまたぐフローやデータの連携・活用等を含む。）し、フロントヤード改革の取組全体でどのように最適化を図っていくかを記載してください。​</a:t>
            </a:r>
          </a:p>
          <a:p>
            <a:r>
              <a:rPr lang="ja-JP" altLang="en-US" sz="1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（できるかぎり１枚に収めること）</a:t>
            </a:r>
          </a:p>
        </p:txBody>
      </p:sp>
      <p:sp>
        <p:nvSpPr>
          <p:cNvPr id="10" name="テキスト ボックス 9">
            <a:extLst>
              <a:ext uri="{FF2B5EF4-FFF2-40B4-BE49-F238E27FC236}">
                <a16:creationId xmlns:a16="http://schemas.microsoft.com/office/drawing/2014/main" id="{3D7B038E-0265-4C54-8D6D-5A595FD10DB7}"/>
              </a:ext>
            </a:extLst>
          </p:cNvPr>
          <p:cNvSpPr txBox="1"/>
          <p:nvPr/>
        </p:nvSpPr>
        <p:spPr>
          <a:xfrm>
            <a:off x="128464" y="796407"/>
            <a:ext cx="1994457" cy="338554"/>
          </a:xfrm>
          <a:prstGeom prst="rect">
            <a:avLst/>
          </a:prstGeom>
          <a:noFill/>
          <a:ln>
            <a:solidFill>
              <a:schemeClr val="tx1"/>
            </a:solidFill>
          </a:ln>
        </p:spPr>
        <p:txBody>
          <a:bodyPr wrap="none" rtlCol="0">
            <a:spAutoFit/>
          </a:bodyPr>
          <a:lstStyle/>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取組全体の体系図等</a:t>
            </a:r>
          </a:p>
        </p:txBody>
      </p:sp>
      <p:sp>
        <p:nvSpPr>
          <p:cNvPr id="9" name="テキスト ボックス 8">
            <a:extLst>
              <a:ext uri="{FF2B5EF4-FFF2-40B4-BE49-F238E27FC236}">
                <a16:creationId xmlns:a16="http://schemas.microsoft.com/office/drawing/2014/main" id="{9FEC55F3-F3BF-4CD5-A827-DCD4660AA1E5}"/>
              </a:ext>
            </a:extLst>
          </p:cNvPr>
          <p:cNvSpPr txBox="1"/>
          <p:nvPr/>
        </p:nvSpPr>
        <p:spPr>
          <a:xfrm>
            <a:off x="8625408" y="106453"/>
            <a:ext cx="1098664" cy="184666"/>
          </a:xfrm>
          <a:prstGeom prst="rect">
            <a:avLst/>
          </a:prstGeom>
          <a:noFill/>
        </p:spPr>
        <p:txBody>
          <a:bodyPr wrap="square" lIns="0" tIns="0" rIns="0" bIns="0" rtlCol="0">
            <a:spAutoFit/>
          </a:bodyPr>
          <a:lstStyle/>
          <a:p>
            <a:pPr algn="ctr"/>
            <a:r>
              <a:rPr kumimoji="1" lang="ja-JP" altLang="en-US" dirty="0"/>
              <a:t>（様式３別紙）</a:t>
            </a:r>
          </a:p>
        </p:txBody>
      </p:sp>
    </p:spTree>
    <p:extLst>
      <p:ext uri="{BB962C8B-B14F-4D97-AF65-F5344CB8AC3E}">
        <p14:creationId xmlns:p14="http://schemas.microsoft.com/office/powerpoint/2010/main" val="430302258"/>
      </p:ext>
    </p:extLst>
  </p:cSld>
  <p:clrMapOvr>
    <a:masterClrMapping/>
  </p:clrMapOvr>
</p:sld>
</file>

<file path=ppt/theme/theme1.xml><?xml version="1.0" encoding="utf-8"?>
<a:theme xmlns:a="http://schemas.openxmlformats.org/drawingml/2006/main" name="5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35016</TotalTime>
  <Words>268</Words>
  <PresentationFormat>ユーザー設定</PresentationFormat>
  <Paragraphs>18</Paragraphs>
  <Slides>2</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ＭＳ Ｐゴシック</vt:lpstr>
      <vt:lpstr>ＭＳ Ｐ明朝</vt:lpstr>
      <vt:lpstr>ＭＳ ゴシック</vt:lpstr>
      <vt:lpstr>Arial</vt:lpstr>
      <vt:lpstr>Calibri</vt:lpstr>
      <vt:lpstr>Times New Roman</vt:lpstr>
      <vt:lpstr>Wingdings</vt:lpstr>
      <vt:lpstr>5_Office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2016-04-12T01:21:58Z</cp:lastPrinted>
  <dcterms:created xsi:type="dcterms:W3CDTF">2005-02-02T05:42:07Z</dcterms:created>
  <dcterms:modified xsi:type="dcterms:W3CDTF">2023-11-12T05:27:34Z</dcterms:modified>
</cp:coreProperties>
</file>