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0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DEE7D1"/>
    <a:srgbClr val="00CC99"/>
    <a:srgbClr val="00FF00"/>
    <a:srgbClr val="00FF99"/>
    <a:srgbClr val="66FF66"/>
    <a:srgbClr val="66FF33"/>
    <a:srgbClr val="CCFF99"/>
    <a:srgbClr val="B2CB7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>
        <p:scale>
          <a:sx n="100" d="100"/>
          <a:sy n="100" d="100"/>
        </p:scale>
        <p:origin x="3048" y="-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notesViewPr>
    <p:cSldViewPr snapToGrid="0">
      <p:cViewPr varScale="1">
        <p:scale>
          <a:sx n="60" d="100"/>
          <a:sy n="60" d="100"/>
        </p:scale>
        <p:origin x="206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18748-A0A1-47B3-A3A9-4F6061613DD3}" type="datetimeFigureOut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33A57-0892-440F-8593-D21A03844C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0662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4538"/>
            <a:ext cx="27940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3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2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8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76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6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60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53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45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3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473B-E11D-40FD-8DE2-AA624A0C6F2B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49DF-ED82-41F8-8723-1D154167B709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43050" cy="7802034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1" y="366189"/>
            <a:ext cx="4514850" cy="7802034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EC5F-13E5-4BD1-91D2-3AC26DC27843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0C8F-5826-4FC4-9E6D-3C89D5A76AC1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8"/>
            <a:ext cx="5829300" cy="1816100"/>
          </a:xfrm>
        </p:spPr>
        <p:txBody>
          <a:bodyPr anchor="t"/>
          <a:lstStyle>
            <a:lvl1pPr algn="l">
              <a:defRPr sz="255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50"/>
          </a:xfrm>
        </p:spPr>
        <p:txBody>
          <a:bodyPr anchor="b"/>
          <a:lstStyle>
            <a:lvl1pPr marL="0" indent="0">
              <a:buNone/>
              <a:defRPr sz="1278">
                <a:solidFill>
                  <a:schemeClr val="tx1">
                    <a:tint val="75000"/>
                  </a:schemeClr>
                </a:solidFill>
              </a:defRPr>
            </a:lvl1pPr>
            <a:lvl2pPr marL="292172" indent="0">
              <a:buNone/>
              <a:defRPr sz="1151">
                <a:solidFill>
                  <a:schemeClr val="tx1">
                    <a:tint val="75000"/>
                  </a:schemeClr>
                </a:solidFill>
              </a:defRPr>
            </a:lvl2pPr>
            <a:lvl3pPr marL="584344" indent="0">
              <a:buNone/>
              <a:defRPr sz="1023">
                <a:solidFill>
                  <a:schemeClr val="tx1">
                    <a:tint val="75000"/>
                  </a:schemeClr>
                </a:solidFill>
              </a:defRPr>
            </a:lvl3pPr>
            <a:lvl4pPr marL="876516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4pPr>
            <a:lvl5pPr marL="1168688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5pPr>
            <a:lvl6pPr marL="1460860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6pPr>
            <a:lvl7pPr marL="1753032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7pPr>
            <a:lvl8pPr marL="2045204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8pPr>
            <a:lvl9pPr marL="2337375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19E4-5983-4ED8-9061-746D84F74015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3"/>
            <a:ext cx="3028950" cy="6034617"/>
          </a:xfrm>
        </p:spPr>
        <p:txBody>
          <a:bodyPr/>
          <a:lstStyle>
            <a:lvl1pPr>
              <a:defRPr sz="1790"/>
            </a:lvl1pPr>
            <a:lvl2pPr>
              <a:defRPr sz="1535"/>
            </a:lvl2pPr>
            <a:lvl3pPr>
              <a:defRPr sz="1278"/>
            </a:lvl3pPr>
            <a:lvl4pPr>
              <a:defRPr sz="1151"/>
            </a:lvl4pPr>
            <a:lvl5pPr>
              <a:defRPr sz="1151"/>
            </a:lvl5pPr>
            <a:lvl6pPr>
              <a:defRPr sz="1151"/>
            </a:lvl6pPr>
            <a:lvl7pPr>
              <a:defRPr sz="1151"/>
            </a:lvl7pPr>
            <a:lvl8pPr>
              <a:defRPr sz="1151"/>
            </a:lvl8pPr>
            <a:lvl9pPr>
              <a:defRPr sz="115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1" y="2133603"/>
            <a:ext cx="3028950" cy="6034617"/>
          </a:xfrm>
        </p:spPr>
        <p:txBody>
          <a:bodyPr/>
          <a:lstStyle>
            <a:lvl1pPr>
              <a:defRPr sz="1790"/>
            </a:lvl1pPr>
            <a:lvl2pPr>
              <a:defRPr sz="1535"/>
            </a:lvl2pPr>
            <a:lvl3pPr>
              <a:defRPr sz="1278"/>
            </a:lvl3pPr>
            <a:lvl4pPr>
              <a:defRPr sz="1151"/>
            </a:lvl4pPr>
            <a:lvl5pPr>
              <a:defRPr sz="1151"/>
            </a:lvl5pPr>
            <a:lvl6pPr>
              <a:defRPr sz="1151"/>
            </a:lvl6pPr>
            <a:lvl7pPr>
              <a:defRPr sz="1151"/>
            </a:lvl7pPr>
            <a:lvl8pPr>
              <a:defRPr sz="1151"/>
            </a:lvl8pPr>
            <a:lvl9pPr>
              <a:defRPr sz="115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F7D9-9428-4488-A760-790DAF081A6C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2" y="2046820"/>
            <a:ext cx="3030141" cy="853016"/>
          </a:xfrm>
        </p:spPr>
        <p:txBody>
          <a:bodyPr anchor="b"/>
          <a:lstStyle>
            <a:lvl1pPr marL="0" indent="0">
              <a:buNone/>
              <a:defRPr sz="1535" b="1"/>
            </a:lvl1pPr>
            <a:lvl2pPr marL="292172" indent="0">
              <a:buNone/>
              <a:defRPr sz="1278" b="1"/>
            </a:lvl2pPr>
            <a:lvl3pPr marL="584344" indent="0">
              <a:buNone/>
              <a:defRPr sz="1151" b="1"/>
            </a:lvl3pPr>
            <a:lvl4pPr marL="876516" indent="0">
              <a:buNone/>
              <a:defRPr sz="1023" b="1"/>
            </a:lvl4pPr>
            <a:lvl5pPr marL="1168688" indent="0">
              <a:buNone/>
              <a:defRPr sz="1023" b="1"/>
            </a:lvl5pPr>
            <a:lvl6pPr marL="1460860" indent="0">
              <a:buNone/>
              <a:defRPr sz="1023" b="1"/>
            </a:lvl6pPr>
            <a:lvl7pPr marL="1753032" indent="0">
              <a:buNone/>
              <a:defRPr sz="1023" b="1"/>
            </a:lvl7pPr>
            <a:lvl8pPr marL="2045204" indent="0">
              <a:buNone/>
              <a:defRPr sz="1023" b="1"/>
            </a:lvl8pPr>
            <a:lvl9pPr marL="2337375" indent="0">
              <a:buNone/>
              <a:defRPr sz="102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1535"/>
            </a:lvl1pPr>
            <a:lvl2pPr>
              <a:defRPr sz="1278"/>
            </a:lvl2pPr>
            <a:lvl3pPr>
              <a:defRPr sz="1151"/>
            </a:lvl3pPr>
            <a:lvl4pPr>
              <a:defRPr sz="1023"/>
            </a:lvl4pPr>
            <a:lvl5pPr>
              <a:defRPr sz="1023"/>
            </a:lvl5pPr>
            <a:lvl6pPr>
              <a:defRPr sz="1023"/>
            </a:lvl6pPr>
            <a:lvl7pPr>
              <a:defRPr sz="1023"/>
            </a:lvl7pPr>
            <a:lvl8pPr>
              <a:defRPr sz="1023"/>
            </a:lvl8pPr>
            <a:lvl9pPr>
              <a:defRPr sz="102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046820"/>
            <a:ext cx="3031332" cy="853016"/>
          </a:xfrm>
        </p:spPr>
        <p:txBody>
          <a:bodyPr anchor="b"/>
          <a:lstStyle>
            <a:lvl1pPr marL="0" indent="0">
              <a:buNone/>
              <a:defRPr sz="1535" b="1"/>
            </a:lvl1pPr>
            <a:lvl2pPr marL="292172" indent="0">
              <a:buNone/>
              <a:defRPr sz="1278" b="1"/>
            </a:lvl2pPr>
            <a:lvl3pPr marL="584344" indent="0">
              <a:buNone/>
              <a:defRPr sz="1151" b="1"/>
            </a:lvl3pPr>
            <a:lvl4pPr marL="876516" indent="0">
              <a:buNone/>
              <a:defRPr sz="1023" b="1"/>
            </a:lvl4pPr>
            <a:lvl5pPr marL="1168688" indent="0">
              <a:buNone/>
              <a:defRPr sz="1023" b="1"/>
            </a:lvl5pPr>
            <a:lvl6pPr marL="1460860" indent="0">
              <a:buNone/>
              <a:defRPr sz="1023" b="1"/>
            </a:lvl6pPr>
            <a:lvl7pPr marL="1753032" indent="0">
              <a:buNone/>
              <a:defRPr sz="1023" b="1"/>
            </a:lvl7pPr>
            <a:lvl8pPr marL="2045204" indent="0">
              <a:buNone/>
              <a:defRPr sz="1023" b="1"/>
            </a:lvl8pPr>
            <a:lvl9pPr marL="2337375" indent="0">
              <a:buNone/>
              <a:defRPr sz="102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2" cy="5268384"/>
          </a:xfrm>
        </p:spPr>
        <p:txBody>
          <a:bodyPr/>
          <a:lstStyle>
            <a:lvl1pPr>
              <a:defRPr sz="1535"/>
            </a:lvl1pPr>
            <a:lvl2pPr>
              <a:defRPr sz="1278"/>
            </a:lvl2pPr>
            <a:lvl3pPr>
              <a:defRPr sz="1151"/>
            </a:lvl3pPr>
            <a:lvl4pPr>
              <a:defRPr sz="1023"/>
            </a:lvl4pPr>
            <a:lvl5pPr>
              <a:defRPr sz="1023"/>
            </a:lvl5pPr>
            <a:lvl6pPr>
              <a:defRPr sz="1023"/>
            </a:lvl6pPr>
            <a:lvl7pPr>
              <a:defRPr sz="1023"/>
            </a:lvl7pPr>
            <a:lvl8pPr>
              <a:defRPr sz="1023"/>
            </a:lvl8pPr>
            <a:lvl9pPr>
              <a:defRPr sz="102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BC4B-0E37-4173-9EEC-3F7EDBA09CDD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7580E-9F41-4782-8A8F-64180BF308F5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566F-0613-4C51-A706-5632B86844A2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70"/>
            <a:ext cx="2256235" cy="1549400"/>
          </a:xfrm>
        </p:spPr>
        <p:txBody>
          <a:bodyPr anchor="b"/>
          <a:lstStyle>
            <a:lvl1pPr algn="l">
              <a:defRPr sz="1278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2"/>
            <a:ext cx="3833813" cy="7804151"/>
          </a:xfrm>
        </p:spPr>
        <p:txBody>
          <a:bodyPr/>
          <a:lstStyle>
            <a:lvl1pPr>
              <a:defRPr sz="2045"/>
            </a:lvl1pPr>
            <a:lvl2pPr>
              <a:defRPr sz="1790"/>
            </a:lvl2pPr>
            <a:lvl3pPr>
              <a:defRPr sz="1535"/>
            </a:lvl3pPr>
            <a:lvl4pPr>
              <a:defRPr sz="1278"/>
            </a:lvl4pPr>
            <a:lvl5pPr>
              <a:defRPr sz="1278"/>
            </a:lvl5pPr>
            <a:lvl6pPr>
              <a:defRPr sz="1278"/>
            </a:lvl6pPr>
            <a:lvl7pPr>
              <a:defRPr sz="1278"/>
            </a:lvl7pPr>
            <a:lvl8pPr>
              <a:defRPr sz="1278"/>
            </a:lvl8pPr>
            <a:lvl9pPr>
              <a:defRPr sz="127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68"/>
            <a:ext cx="2256235" cy="6254751"/>
          </a:xfrm>
        </p:spPr>
        <p:txBody>
          <a:bodyPr/>
          <a:lstStyle>
            <a:lvl1pPr marL="0" indent="0">
              <a:buNone/>
              <a:defRPr sz="894"/>
            </a:lvl1pPr>
            <a:lvl2pPr marL="292172" indent="0">
              <a:buNone/>
              <a:defRPr sz="767"/>
            </a:lvl2pPr>
            <a:lvl3pPr marL="584344" indent="0">
              <a:buNone/>
              <a:defRPr sz="639"/>
            </a:lvl3pPr>
            <a:lvl4pPr marL="876516" indent="0">
              <a:buNone/>
              <a:defRPr sz="575"/>
            </a:lvl4pPr>
            <a:lvl5pPr marL="1168688" indent="0">
              <a:buNone/>
              <a:defRPr sz="575"/>
            </a:lvl5pPr>
            <a:lvl6pPr marL="1460860" indent="0">
              <a:buNone/>
              <a:defRPr sz="575"/>
            </a:lvl6pPr>
            <a:lvl7pPr marL="1753032" indent="0">
              <a:buNone/>
              <a:defRPr sz="575"/>
            </a:lvl7pPr>
            <a:lvl8pPr marL="2045204" indent="0">
              <a:buNone/>
              <a:defRPr sz="575"/>
            </a:lvl8pPr>
            <a:lvl9pPr marL="2337375" indent="0">
              <a:buNone/>
              <a:defRPr sz="5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F957-A615-4733-9193-06AC1562C002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278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045"/>
            </a:lvl1pPr>
            <a:lvl2pPr marL="292172" indent="0">
              <a:buNone/>
              <a:defRPr sz="1790"/>
            </a:lvl2pPr>
            <a:lvl3pPr marL="584344" indent="0">
              <a:buNone/>
              <a:defRPr sz="1535"/>
            </a:lvl3pPr>
            <a:lvl4pPr marL="876516" indent="0">
              <a:buNone/>
              <a:defRPr sz="1278"/>
            </a:lvl4pPr>
            <a:lvl5pPr marL="1168688" indent="0">
              <a:buNone/>
              <a:defRPr sz="1278"/>
            </a:lvl5pPr>
            <a:lvl6pPr marL="1460860" indent="0">
              <a:buNone/>
              <a:defRPr sz="1278"/>
            </a:lvl6pPr>
            <a:lvl7pPr marL="1753032" indent="0">
              <a:buNone/>
              <a:defRPr sz="1278"/>
            </a:lvl7pPr>
            <a:lvl8pPr marL="2045204" indent="0">
              <a:buNone/>
              <a:defRPr sz="1278"/>
            </a:lvl8pPr>
            <a:lvl9pPr marL="2337375" indent="0">
              <a:buNone/>
              <a:defRPr sz="1278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894"/>
            </a:lvl1pPr>
            <a:lvl2pPr marL="292172" indent="0">
              <a:buNone/>
              <a:defRPr sz="767"/>
            </a:lvl2pPr>
            <a:lvl3pPr marL="584344" indent="0">
              <a:buNone/>
              <a:defRPr sz="639"/>
            </a:lvl3pPr>
            <a:lvl4pPr marL="876516" indent="0">
              <a:buNone/>
              <a:defRPr sz="575"/>
            </a:lvl4pPr>
            <a:lvl5pPr marL="1168688" indent="0">
              <a:buNone/>
              <a:defRPr sz="575"/>
            </a:lvl5pPr>
            <a:lvl6pPr marL="1460860" indent="0">
              <a:buNone/>
              <a:defRPr sz="575"/>
            </a:lvl6pPr>
            <a:lvl7pPr marL="1753032" indent="0">
              <a:buNone/>
              <a:defRPr sz="575"/>
            </a:lvl7pPr>
            <a:lvl8pPr marL="2045204" indent="0">
              <a:buNone/>
              <a:defRPr sz="575"/>
            </a:lvl8pPr>
            <a:lvl9pPr marL="2337375" indent="0">
              <a:buNone/>
              <a:defRPr sz="5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EF5E-660D-49B2-A9E8-BE39E7E27E27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1" y="8475139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09A8-5E9E-457F-BCCF-61D4F4C22745}" type="datetime1">
              <a:rPr kumimoji="1" lang="ja-JP" altLang="en-US" smtClean="0"/>
              <a:t>2023/11/10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1" y="8475139"/>
            <a:ext cx="21717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050462" y="8457228"/>
            <a:ext cx="397683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84344" rtl="0" eaLnBrk="1" latinLnBrk="0" hangingPunct="1">
        <a:spcBef>
          <a:spcPct val="0"/>
        </a:spcBef>
        <a:buNone/>
        <a:defRPr kumimoji="1" sz="28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9130" indent="-219130" algn="l" defTabSz="584344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82608" algn="l" defTabSz="584344" rtl="0" eaLnBrk="1" latinLnBrk="0" hangingPunct="1">
        <a:spcBef>
          <a:spcPct val="20000"/>
        </a:spcBef>
        <a:buFont typeface="Arial" pitchFamily="34" charset="0"/>
        <a:buChar char="–"/>
        <a:defRPr kumimoji="1" sz="1790" kern="1200">
          <a:solidFill>
            <a:schemeClr val="tx1"/>
          </a:solidFill>
          <a:latin typeface="+mn-lt"/>
          <a:ea typeface="+mn-ea"/>
          <a:cs typeface="+mn-cs"/>
        </a:defRPr>
      </a:lvl2pPr>
      <a:lvl3pPr marL="730430" indent="-146086" algn="l" defTabSz="584344" rtl="0" eaLnBrk="1" latinLnBrk="0" hangingPunct="1">
        <a:spcBef>
          <a:spcPct val="20000"/>
        </a:spcBef>
        <a:buFont typeface="Arial" pitchFamily="34" charset="0"/>
        <a:buChar char="•"/>
        <a:defRPr kumimoji="1" sz="1535" kern="1200">
          <a:solidFill>
            <a:schemeClr val="tx1"/>
          </a:solidFill>
          <a:latin typeface="+mn-lt"/>
          <a:ea typeface="+mn-ea"/>
          <a:cs typeface="+mn-cs"/>
        </a:defRPr>
      </a:lvl3pPr>
      <a:lvl4pPr marL="1022602" indent="-146086" algn="l" defTabSz="584344" rtl="0" eaLnBrk="1" latinLnBrk="0" hangingPunct="1">
        <a:spcBef>
          <a:spcPct val="20000"/>
        </a:spcBef>
        <a:buFont typeface="Arial" pitchFamily="34" charset="0"/>
        <a:buChar char="–"/>
        <a:defRPr kumimoji="1" sz="1278" kern="1200">
          <a:solidFill>
            <a:schemeClr val="tx1"/>
          </a:solidFill>
          <a:latin typeface="+mn-lt"/>
          <a:ea typeface="+mn-ea"/>
          <a:cs typeface="+mn-cs"/>
        </a:defRPr>
      </a:lvl4pPr>
      <a:lvl5pPr marL="1314774" indent="-146086" algn="l" defTabSz="584344" rtl="0" eaLnBrk="1" latinLnBrk="0" hangingPunct="1">
        <a:spcBef>
          <a:spcPct val="20000"/>
        </a:spcBef>
        <a:buFont typeface="Arial" pitchFamily="34" charset="0"/>
        <a:buChar char="»"/>
        <a:defRPr kumimoji="1" sz="1278" kern="1200">
          <a:solidFill>
            <a:schemeClr val="tx1"/>
          </a:solidFill>
          <a:latin typeface="+mn-lt"/>
          <a:ea typeface="+mn-ea"/>
          <a:cs typeface="+mn-cs"/>
        </a:defRPr>
      </a:lvl5pPr>
      <a:lvl6pPr marL="1606946" indent="-146086" algn="l" defTabSz="584344" rtl="0" eaLnBrk="1" latinLnBrk="0" hangingPunct="1">
        <a:spcBef>
          <a:spcPct val="20000"/>
        </a:spcBef>
        <a:buFont typeface="Arial" pitchFamily="34" charset="0"/>
        <a:buChar char="•"/>
        <a:defRPr kumimoji="1" sz="1278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8" indent="-146086" algn="l" defTabSz="584344" rtl="0" eaLnBrk="1" latinLnBrk="0" hangingPunct="1">
        <a:spcBef>
          <a:spcPct val="20000"/>
        </a:spcBef>
        <a:buFont typeface="Arial" pitchFamily="34" charset="0"/>
        <a:buChar char="•"/>
        <a:defRPr kumimoji="1" sz="1278" kern="1200">
          <a:solidFill>
            <a:schemeClr val="tx1"/>
          </a:solidFill>
          <a:latin typeface="+mn-lt"/>
          <a:ea typeface="+mn-ea"/>
          <a:cs typeface="+mn-cs"/>
        </a:defRPr>
      </a:lvl7pPr>
      <a:lvl8pPr marL="2191290" indent="-146086" algn="l" defTabSz="584344" rtl="0" eaLnBrk="1" latinLnBrk="0" hangingPunct="1">
        <a:spcBef>
          <a:spcPct val="20000"/>
        </a:spcBef>
        <a:buFont typeface="Arial" pitchFamily="34" charset="0"/>
        <a:buChar char="•"/>
        <a:defRPr kumimoji="1" sz="1278" kern="1200">
          <a:solidFill>
            <a:schemeClr val="tx1"/>
          </a:solidFill>
          <a:latin typeface="+mn-lt"/>
          <a:ea typeface="+mn-ea"/>
          <a:cs typeface="+mn-cs"/>
        </a:defRPr>
      </a:lvl8pPr>
      <a:lvl9pPr marL="2483461" indent="-146086" algn="l" defTabSz="584344" rtl="0" eaLnBrk="1" latinLnBrk="0" hangingPunct="1">
        <a:spcBef>
          <a:spcPct val="20000"/>
        </a:spcBef>
        <a:buFont typeface="Arial" pitchFamily="34" charset="0"/>
        <a:buChar char="•"/>
        <a:defRPr kumimoji="1" sz="12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4344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1pPr>
      <a:lvl2pPr marL="292172" algn="l" defTabSz="584344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2pPr>
      <a:lvl3pPr marL="584344" algn="l" defTabSz="584344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3pPr>
      <a:lvl4pPr marL="876516" algn="l" defTabSz="584344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4pPr>
      <a:lvl5pPr marL="1168688" algn="l" defTabSz="584344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5pPr>
      <a:lvl6pPr marL="1460860" algn="l" defTabSz="584344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6pPr>
      <a:lvl7pPr marL="1753032" algn="l" defTabSz="584344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7pPr>
      <a:lvl8pPr marL="2045204" algn="l" defTabSz="584344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8pPr>
      <a:lvl9pPr marL="2337375" algn="l" defTabSz="584344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89954" y="93301"/>
            <a:ext cx="3996607" cy="249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92172">
              <a:spcBef>
                <a:spcPts val="1151"/>
              </a:spcBef>
            </a:pPr>
            <a:r>
              <a:rPr lang="ja-JP" altLang="en-US" sz="1023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自治体フロントヤード改革モデルプロジェクト事業スケジュール</a:t>
            </a:r>
            <a:endParaRPr lang="en-US" altLang="ja-JP" sz="1023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734773" y="89225"/>
            <a:ext cx="758574" cy="20249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023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様式４</a:t>
            </a:r>
            <a:r>
              <a:rPr lang="ja-JP" altLang="en-US" sz="102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045356"/>
              </p:ext>
            </p:extLst>
          </p:nvPr>
        </p:nvGraphicFramePr>
        <p:xfrm>
          <a:off x="92597" y="618299"/>
          <a:ext cx="6572792" cy="6744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800047250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4224014476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3389295405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8172">
                  <a:extLst>
                    <a:ext uri="{9D8B030D-6E8A-4147-A177-3AD203B41FA5}">
                      <a16:colId xmlns:a16="http://schemas.microsoft.com/office/drawing/2014/main" val="642508136"/>
                    </a:ext>
                  </a:extLst>
                </a:gridCol>
              </a:tblGrid>
              <a:tr h="317986"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</a:t>
                      </a: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en-US" altLang="ja-JP" sz="7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7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7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４月</a:t>
                      </a: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7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５月</a:t>
                      </a: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7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7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７月</a:t>
                      </a: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  <a:endParaRPr lang="ja-JP" sz="7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</a:t>
                      </a:r>
                      <a:r>
                        <a:rPr lang="ja-JP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7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7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ja-JP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7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ja-JP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7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R7</a:t>
                      </a:r>
                      <a:endParaRPr lang="ja-JP" sz="7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7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１月</a:t>
                      </a:r>
                      <a:endParaRPr lang="ja-JP" sz="7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7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２月</a:t>
                      </a:r>
                    </a:p>
                  </a:txBody>
                  <a:tcPr marL="23006" marR="23006" marT="23006" marB="23006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7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7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7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53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企画・検討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（１）実施体制の構築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（２）事業スケジュールの作成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（３）現状の課題把握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（４）目指すべき</a:t>
                      </a:r>
                      <a:r>
                        <a:rPr kumimoji="1" lang="en-US" altLang="ja-JP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FY</a:t>
                      </a: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の姿・</a:t>
                      </a:r>
                      <a:r>
                        <a:rPr kumimoji="1" lang="en-US" altLang="ja-JP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KPI</a:t>
                      </a: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設定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（５）モデル事業の対象範囲の設定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（５）導入サービスの設定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（６）業務改善のイメージ検討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779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オムニチャネル化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（１）導入サービスに向けた運用方法の検討（</a:t>
                      </a:r>
                      <a:r>
                        <a:rPr kumimoji="1" lang="en-US" altLang="ja-JP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BPR</a:t>
                      </a: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含む）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（２）サービス①：オンライン申請の導入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①仕様検討・調達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②導入・提供準備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③運用テスト・マニュアル作成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④実証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（３）サービス②：ワンストップ窓口の導入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①仕様検討・調達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②導入・提供準備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③運用テスト・マニュアル作成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④実証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（４）サービス③：・・・・の導入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①仕様検討・調達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②導入・提供準備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③運用テスト・マニュアル作成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④実証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（５）サービス④：・・・・の導入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①仕様検討・調達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②導入・提供準備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③運用テスト・マニュアル作成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④実証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32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　データ分析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（１）分析内容の検討（取得データの把握、</a:t>
                      </a:r>
                      <a:r>
                        <a:rPr kumimoji="1" lang="en-US" altLang="ja-JP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KPI</a:t>
                      </a: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に向けた分析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（２）実証（データ取得期間）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（３）データ分析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（４）業務改革の検討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8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　報告書作成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中間報告資料作成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最終報告資料作成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成果報告書作成</a:t>
                      </a: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〔</a:t>
                      </a: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共通</a:t>
                      </a:r>
                      <a:r>
                        <a:rPr kumimoji="1" lang="en-US" altLang="ja-JP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〕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随時個別ヒアリング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中間報告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随時個別ヒアリング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最終報告書提出</a:t>
                      </a:r>
                      <a:endParaRPr kumimoji="1" lang="en-US" altLang="ja-JP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最終報告</a:t>
                      </a: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23006" marR="23006" marT="23006" marB="2300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149551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583548" y="109684"/>
            <a:ext cx="877163" cy="2299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92172">
              <a:spcBef>
                <a:spcPts val="1151"/>
              </a:spcBef>
            </a:pPr>
            <a:r>
              <a:rPr lang="ja-JP" altLang="en-US" sz="894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〇〇県〇〇市</a:t>
            </a:r>
            <a:endParaRPr lang="en-US" altLang="ja-JP" sz="894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2" name="直線矢印コネクタ 31"/>
          <p:cNvCxnSpPr>
            <a:cxnSpLocks/>
          </p:cNvCxnSpPr>
          <p:nvPr/>
        </p:nvCxnSpPr>
        <p:spPr>
          <a:xfrm>
            <a:off x="3909655" y="2577784"/>
            <a:ext cx="62762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cxnSpLocks/>
          </p:cNvCxnSpPr>
          <p:nvPr/>
        </p:nvCxnSpPr>
        <p:spPr>
          <a:xfrm>
            <a:off x="4955147" y="2859928"/>
            <a:ext cx="170343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4435909" y="8789530"/>
            <a:ext cx="2364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i="1" dirty="0">
                <a:solidFill>
                  <a:srgbClr val="FF0000"/>
                </a:solidFill>
              </a:rPr>
              <a:t>※</a:t>
            </a:r>
            <a:r>
              <a:rPr lang="ja-JP" altLang="en-US" sz="800" i="1" dirty="0">
                <a:solidFill>
                  <a:srgbClr val="FF0000"/>
                </a:solidFill>
              </a:rPr>
              <a:t>一枚に収めること。</a:t>
            </a:r>
            <a:endParaRPr lang="en-US" altLang="ja-JP" sz="800" i="1" dirty="0">
              <a:solidFill>
                <a:srgbClr val="FF0000"/>
              </a:solidFill>
            </a:endParaRPr>
          </a:p>
          <a:p>
            <a:r>
              <a:rPr lang="en-US" altLang="ja-JP" sz="800" i="1" dirty="0">
                <a:solidFill>
                  <a:srgbClr val="FF0000"/>
                </a:solidFill>
              </a:rPr>
              <a:t>※</a:t>
            </a:r>
            <a:r>
              <a:rPr lang="ja-JP" altLang="en-US" sz="800" i="1" dirty="0">
                <a:solidFill>
                  <a:srgbClr val="FF0000"/>
                </a:solidFill>
              </a:rPr>
              <a:t>必要に応じて、行・列を追加頂いても構いません。</a:t>
            </a:r>
          </a:p>
        </p:txBody>
      </p:sp>
      <p:cxnSp>
        <p:nvCxnSpPr>
          <p:cNvPr id="25" name="直線矢印コネクタ 24"/>
          <p:cNvCxnSpPr>
            <a:cxnSpLocks/>
          </p:cNvCxnSpPr>
          <p:nvPr/>
        </p:nvCxnSpPr>
        <p:spPr>
          <a:xfrm>
            <a:off x="2317750" y="1487030"/>
            <a:ext cx="121840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cxnSpLocks/>
          </p:cNvCxnSpPr>
          <p:nvPr/>
        </p:nvCxnSpPr>
        <p:spPr>
          <a:xfrm>
            <a:off x="2492315" y="1652695"/>
            <a:ext cx="104384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cxnSpLocks/>
          </p:cNvCxnSpPr>
          <p:nvPr/>
        </p:nvCxnSpPr>
        <p:spPr>
          <a:xfrm>
            <a:off x="2492315" y="1781423"/>
            <a:ext cx="104384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cxnSpLocks/>
          </p:cNvCxnSpPr>
          <p:nvPr/>
        </p:nvCxnSpPr>
        <p:spPr>
          <a:xfrm>
            <a:off x="4591793" y="2707837"/>
            <a:ext cx="3633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cxnSpLocks/>
          </p:cNvCxnSpPr>
          <p:nvPr/>
        </p:nvCxnSpPr>
        <p:spPr>
          <a:xfrm>
            <a:off x="3545316" y="2260582"/>
            <a:ext cx="9919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cxnSpLocks/>
          </p:cNvCxnSpPr>
          <p:nvPr/>
        </p:nvCxnSpPr>
        <p:spPr>
          <a:xfrm>
            <a:off x="3545315" y="2471459"/>
            <a:ext cx="36822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93E76DD5-F186-405E-A047-35945C7A6F79}"/>
              </a:ext>
            </a:extLst>
          </p:cNvPr>
          <p:cNvCxnSpPr>
            <a:cxnSpLocks/>
          </p:cNvCxnSpPr>
          <p:nvPr/>
        </p:nvCxnSpPr>
        <p:spPr>
          <a:xfrm>
            <a:off x="2306253" y="1101882"/>
            <a:ext cx="3448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EFF179E7-D20E-485F-B7BF-6A9F5C2A797A}"/>
              </a:ext>
            </a:extLst>
          </p:cNvPr>
          <p:cNvCxnSpPr>
            <a:cxnSpLocks/>
          </p:cNvCxnSpPr>
          <p:nvPr/>
        </p:nvCxnSpPr>
        <p:spPr>
          <a:xfrm>
            <a:off x="2306253" y="1227988"/>
            <a:ext cx="3448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647DA184-32D9-4CED-B985-CB9B27F856D1}"/>
              </a:ext>
            </a:extLst>
          </p:cNvPr>
          <p:cNvCxnSpPr>
            <a:cxnSpLocks/>
          </p:cNvCxnSpPr>
          <p:nvPr/>
        </p:nvCxnSpPr>
        <p:spPr>
          <a:xfrm>
            <a:off x="2306253" y="1344000"/>
            <a:ext cx="54235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F3E0F0B4-FDD9-46C5-8152-395AC34E9232}"/>
              </a:ext>
            </a:extLst>
          </p:cNvPr>
          <p:cNvCxnSpPr>
            <a:cxnSpLocks/>
          </p:cNvCxnSpPr>
          <p:nvPr/>
        </p:nvCxnSpPr>
        <p:spPr>
          <a:xfrm>
            <a:off x="2502256" y="1910834"/>
            <a:ext cx="10339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D5073DAA-D2B7-4240-A87A-2D3AC1C2D13B}"/>
              </a:ext>
            </a:extLst>
          </p:cNvPr>
          <p:cNvCxnSpPr>
            <a:cxnSpLocks/>
          </p:cNvCxnSpPr>
          <p:nvPr/>
        </p:nvCxnSpPr>
        <p:spPr>
          <a:xfrm>
            <a:off x="3884645" y="5440331"/>
            <a:ext cx="106177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0F3AABFF-4FC1-44CA-BAE5-B55A94376BA6}"/>
              </a:ext>
            </a:extLst>
          </p:cNvPr>
          <p:cNvCxnSpPr>
            <a:cxnSpLocks/>
          </p:cNvCxnSpPr>
          <p:nvPr/>
        </p:nvCxnSpPr>
        <p:spPr>
          <a:xfrm>
            <a:off x="4946418" y="5560388"/>
            <a:ext cx="67184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41332829-D984-4F6E-A8DE-E021DE972D66}"/>
              </a:ext>
            </a:extLst>
          </p:cNvPr>
          <p:cNvCxnSpPr>
            <a:cxnSpLocks/>
          </p:cNvCxnSpPr>
          <p:nvPr/>
        </p:nvCxnSpPr>
        <p:spPr>
          <a:xfrm>
            <a:off x="5618260" y="5736234"/>
            <a:ext cx="69217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F6A2FE58-A7DD-4024-9E80-7A684DBBDEB4}"/>
              </a:ext>
            </a:extLst>
          </p:cNvPr>
          <p:cNvCxnSpPr>
            <a:cxnSpLocks/>
          </p:cNvCxnSpPr>
          <p:nvPr/>
        </p:nvCxnSpPr>
        <p:spPr>
          <a:xfrm>
            <a:off x="5618260" y="5888634"/>
            <a:ext cx="68509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FF44B5A2-691B-40DC-9D13-486A824FD021}"/>
              </a:ext>
            </a:extLst>
          </p:cNvPr>
          <p:cNvCxnSpPr>
            <a:cxnSpLocks/>
          </p:cNvCxnSpPr>
          <p:nvPr/>
        </p:nvCxnSpPr>
        <p:spPr>
          <a:xfrm>
            <a:off x="2147503" y="6700533"/>
            <a:ext cx="3388616" cy="10035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CD7747EE-27AE-4E42-8E4F-9FF4FFE9FC69}"/>
              </a:ext>
            </a:extLst>
          </p:cNvPr>
          <p:cNvCxnSpPr>
            <a:cxnSpLocks/>
          </p:cNvCxnSpPr>
          <p:nvPr/>
        </p:nvCxnSpPr>
        <p:spPr>
          <a:xfrm>
            <a:off x="5270108" y="6892284"/>
            <a:ext cx="348152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B23D8360-2386-4D34-9383-C4445399B1B6}"/>
              </a:ext>
            </a:extLst>
          </p:cNvPr>
          <p:cNvCxnSpPr>
            <a:cxnSpLocks/>
          </p:cNvCxnSpPr>
          <p:nvPr/>
        </p:nvCxnSpPr>
        <p:spPr>
          <a:xfrm>
            <a:off x="6317238" y="7262286"/>
            <a:ext cx="348152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E9F9C436-E6BE-491C-9AF8-654693804D43}"/>
              </a:ext>
            </a:extLst>
          </p:cNvPr>
          <p:cNvCxnSpPr>
            <a:cxnSpLocks/>
          </p:cNvCxnSpPr>
          <p:nvPr/>
        </p:nvCxnSpPr>
        <p:spPr>
          <a:xfrm>
            <a:off x="5250180" y="6183469"/>
            <a:ext cx="3680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0E156E53-C7CB-472E-A0B5-1327A834BB1E}"/>
              </a:ext>
            </a:extLst>
          </p:cNvPr>
          <p:cNvCxnSpPr>
            <a:cxnSpLocks/>
          </p:cNvCxnSpPr>
          <p:nvPr/>
        </p:nvCxnSpPr>
        <p:spPr>
          <a:xfrm>
            <a:off x="5972537" y="6349351"/>
            <a:ext cx="33789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A9718F08-42E5-4C97-AF30-4CC847DB7F91}"/>
              </a:ext>
            </a:extLst>
          </p:cNvPr>
          <p:cNvCxnSpPr>
            <a:cxnSpLocks/>
          </p:cNvCxnSpPr>
          <p:nvPr/>
        </p:nvCxnSpPr>
        <p:spPr>
          <a:xfrm>
            <a:off x="6326505" y="6519336"/>
            <a:ext cx="318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816C7B9B-792E-41E8-A46F-0D275F6E0590}"/>
              </a:ext>
            </a:extLst>
          </p:cNvPr>
          <p:cNvSpPr txBox="1"/>
          <p:nvPr/>
        </p:nvSpPr>
        <p:spPr>
          <a:xfrm>
            <a:off x="3996428" y="7299626"/>
            <a:ext cx="1325485" cy="769441"/>
          </a:xfrm>
          <a:prstGeom prst="wedgeRectCallout">
            <a:avLst>
              <a:gd name="adj1" fmla="val 54888"/>
              <a:gd name="adj2" fmla="val -94410"/>
            </a:avLst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</a:rPr>
              <a:t>進捗状況と今後のスケジュールに関する資料にまとめて提出・報告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F8B6D3E8-8F09-4AD9-9FBC-7C535BF85F17}"/>
              </a:ext>
            </a:extLst>
          </p:cNvPr>
          <p:cNvSpPr txBox="1"/>
          <p:nvPr/>
        </p:nvSpPr>
        <p:spPr>
          <a:xfrm>
            <a:off x="5511898" y="7548304"/>
            <a:ext cx="1325485" cy="938719"/>
          </a:xfrm>
          <a:prstGeom prst="wedgeRectCallout">
            <a:avLst>
              <a:gd name="adj1" fmla="val 19409"/>
              <a:gd name="adj2" fmla="val -70930"/>
            </a:avLst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</a:rPr>
              <a:t>モデル事業の成果を資料にまとめて提出・報告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r>
              <a:rPr kumimoji="1" lang="en-US" altLang="ja-JP" sz="1100" dirty="0">
                <a:solidFill>
                  <a:srgbClr val="FF0000"/>
                </a:solidFill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</a:rPr>
              <a:t>資料については</a:t>
            </a:r>
            <a:r>
              <a:rPr kumimoji="1" lang="en-US" altLang="ja-JP" sz="1100" dirty="0">
                <a:solidFill>
                  <a:srgbClr val="FF0000"/>
                </a:solidFill>
              </a:rPr>
              <a:t>HP</a:t>
            </a:r>
            <a:r>
              <a:rPr kumimoji="1" lang="ja-JP" altLang="en-US" sz="1100" dirty="0">
                <a:solidFill>
                  <a:srgbClr val="FF0000"/>
                </a:solidFill>
              </a:rPr>
              <a:t>公開予定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8433063A-6141-4D95-90CA-F565AF9D3152}"/>
              </a:ext>
            </a:extLst>
          </p:cNvPr>
          <p:cNvCxnSpPr>
            <a:cxnSpLocks/>
          </p:cNvCxnSpPr>
          <p:nvPr/>
        </p:nvCxnSpPr>
        <p:spPr>
          <a:xfrm>
            <a:off x="5622454" y="6993536"/>
            <a:ext cx="104293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A46859FF-F9B5-44E8-B1DE-EC3BAE91C8DB}"/>
              </a:ext>
            </a:extLst>
          </p:cNvPr>
          <p:cNvCxnSpPr>
            <a:cxnSpLocks/>
          </p:cNvCxnSpPr>
          <p:nvPr/>
        </p:nvCxnSpPr>
        <p:spPr>
          <a:xfrm>
            <a:off x="6310431" y="7136556"/>
            <a:ext cx="348152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楕円 7">
            <a:extLst>
              <a:ext uri="{FF2B5EF4-FFF2-40B4-BE49-F238E27FC236}">
                <a16:creationId xmlns:a16="http://schemas.microsoft.com/office/drawing/2014/main" id="{36A665C5-BC8C-4F29-8559-BCB5F6DEB228}"/>
              </a:ext>
            </a:extLst>
          </p:cNvPr>
          <p:cNvSpPr/>
          <p:nvPr/>
        </p:nvSpPr>
        <p:spPr>
          <a:xfrm>
            <a:off x="3651471" y="6603207"/>
            <a:ext cx="192453" cy="195262"/>
          </a:xfrm>
          <a:prstGeom prst="ellipse">
            <a:avLst/>
          </a:prstGeom>
          <a:solidFill>
            <a:srgbClr val="FFCC99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7DCFA9-C788-49FE-AD81-CEC7F77991F4}"/>
              </a:ext>
            </a:extLst>
          </p:cNvPr>
          <p:cNvSpPr txBox="1"/>
          <p:nvPr/>
        </p:nvSpPr>
        <p:spPr>
          <a:xfrm>
            <a:off x="3520401" y="6723007"/>
            <a:ext cx="6929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/>
              <a:t>状況報告</a:t>
            </a: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760E7A7F-8DC1-484D-A7A7-6A54E83191B5}"/>
              </a:ext>
            </a:extLst>
          </p:cNvPr>
          <p:cNvSpPr/>
          <p:nvPr/>
        </p:nvSpPr>
        <p:spPr>
          <a:xfrm>
            <a:off x="5361629" y="6593376"/>
            <a:ext cx="192453" cy="195262"/>
          </a:xfrm>
          <a:prstGeom prst="ellipse">
            <a:avLst/>
          </a:prstGeom>
          <a:solidFill>
            <a:srgbClr val="FFCC99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C381D12-DF93-4CE3-A84A-5BA56CCAE9C1}"/>
              </a:ext>
            </a:extLst>
          </p:cNvPr>
          <p:cNvSpPr txBox="1"/>
          <p:nvPr/>
        </p:nvSpPr>
        <p:spPr>
          <a:xfrm>
            <a:off x="5241819" y="6700533"/>
            <a:ext cx="6929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/>
              <a:t>状況報告</a:t>
            </a:r>
          </a:p>
        </p:txBody>
      </p: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67CB1721-7867-45FD-9B45-5C88C1C72E10}"/>
              </a:ext>
            </a:extLst>
          </p:cNvPr>
          <p:cNvCxnSpPr>
            <a:cxnSpLocks/>
          </p:cNvCxnSpPr>
          <p:nvPr/>
        </p:nvCxnSpPr>
        <p:spPr>
          <a:xfrm>
            <a:off x="3904263" y="3285769"/>
            <a:ext cx="62762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045E39E8-1F83-41AC-97D9-7E9D970D0C23}"/>
              </a:ext>
            </a:extLst>
          </p:cNvPr>
          <p:cNvCxnSpPr>
            <a:cxnSpLocks/>
          </p:cNvCxnSpPr>
          <p:nvPr/>
        </p:nvCxnSpPr>
        <p:spPr>
          <a:xfrm>
            <a:off x="4955147" y="3567913"/>
            <a:ext cx="169804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697E9B73-9F9F-4711-BAD9-F068C1AC1297}"/>
              </a:ext>
            </a:extLst>
          </p:cNvPr>
          <p:cNvCxnSpPr>
            <a:cxnSpLocks/>
          </p:cNvCxnSpPr>
          <p:nvPr/>
        </p:nvCxnSpPr>
        <p:spPr>
          <a:xfrm>
            <a:off x="4586401" y="3415822"/>
            <a:ext cx="36874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F183CAFF-D5F2-4A04-BCA2-C0EE123C3A1A}"/>
              </a:ext>
            </a:extLst>
          </p:cNvPr>
          <p:cNvCxnSpPr>
            <a:cxnSpLocks/>
          </p:cNvCxnSpPr>
          <p:nvPr/>
        </p:nvCxnSpPr>
        <p:spPr>
          <a:xfrm>
            <a:off x="3539923" y="3179444"/>
            <a:ext cx="36822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8D6542E9-95BD-4D53-A32B-1302C07DF996}"/>
              </a:ext>
            </a:extLst>
          </p:cNvPr>
          <p:cNvCxnSpPr>
            <a:cxnSpLocks/>
          </p:cNvCxnSpPr>
          <p:nvPr/>
        </p:nvCxnSpPr>
        <p:spPr>
          <a:xfrm>
            <a:off x="3895534" y="3912731"/>
            <a:ext cx="62762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8B6EB017-C930-40D6-939A-168455DF485F}"/>
              </a:ext>
            </a:extLst>
          </p:cNvPr>
          <p:cNvCxnSpPr>
            <a:cxnSpLocks/>
          </p:cNvCxnSpPr>
          <p:nvPr/>
        </p:nvCxnSpPr>
        <p:spPr>
          <a:xfrm>
            <a:off x="4946418" y="4194875"/>
            <a:ext cx="169804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3ED51DE-C231-4552-ACA5-E7D7E5AA89C4}"/>
              </a:ext>
            </a:extLst>
          </p:cNvPr>
          <p:cNvCxnSpPr>
            <a:cxnSpLocks/>
          </p:cNvCxnSpPr>
          <p:nvPr/>
        </p:nvCxnSpPr>
        <p:spPr>
          <a:xfrm>
            <a:off x="4577672" y="4042784"/>
            <a:ext cx="36874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16838CF8-9DB9-4964-A951-9869888CA389}"/>
              </a:ext>
            </a:extLst>
          </p:cNvPr>
          <p:cNvCxnSpPr>
            <a:cxnSpLocks/>
          </p:cNvCxnSpPr>
          <p:nvPr/>
        </p:nvCxnSpPr>
        <p:spPr>
          <a:xfrm>
            <a:off x="3531194" y="3806406"/>
            <a:ext cx="36822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0962AFCA-EBDA-4FCA-9BB0-0AEF7A6608CD}"/>
              </a:ext>
            </a:extLst>
          </p:cNvPr>
          <p:cNvCxnSpPr>
            <a:cxnSpLocks/>
          </p:cNvCxnSpPr>
          <p:nvPr/>
        </p:nvCxnSpPr>
        <p:spPr>
          <a:xfrm>
            <a:off x="3910369" y="4562842"/>
            <a:ext cx="62762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F8BE4E7D-F5BB-40EC-AF9F-8863A21D726D}"/>
              </a:ext>
            </a:extLst>
          </p:cNvPr>
          <p:cNvCxnSpPr>
            <a:cxnSpLocks/>
          </p:cNvCxnSpPr>
          <p:nvPr/>
        </p:nvCxnSpPr>
        <p:spPr>
          <a:xfrm>
            <a:off x="4961253" y="4844986"/>
            <a:ext cx="169804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>
            <a:extLst>
              <a:ext uri="{FF2B5EF4-FFF2-40B4-BE49-F238E27FC236}">
                <a16:creationId xmlns:a16="http://schemas.microsoft.com/office/drawing/2014/main" id="{B9E0AC10-A23B-4546-9321-456006F260FF}"/>
              </a:ext>
            </a:extLst>
          </p:cNvPr>
          <p:cNvCxnSpPr>
            <a:cxnSpLocks/>
          </p:cNvCxnSpPr>
          <p:nvPr/>
        </p:nvCxnSpPr>
        <p:spPr>
          <a:xfrm>
            <a:off x="4592507" y="4692895"/>
            <a:ext cx="36874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E45056B4-9C8F-4F06-BBE8-8B1AC29E8A41}"/>
              </a:ext>
            </a:extLst>
          </p:cNvPr>
          <p:cNvCxnSpPr>
            <a:cxnSpLocks/>
          </p:cNvCxnSpPr>
          <p:nvPr/>
        </p:nvCxnSpPr>
        <p:spPr>
          <a:xfrm>
            <a:off x="3546029" y="4456517"/>
            <a:ext cx="36822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120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PresentationFormat>画面に合わせる (4:3)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2014-04-22T05:48:43Z</dcterms:created>
  <dcterms:modified xsi:type="dcterms:W3CDTF">2023-11-10T06:39:13Z</dcterms:modified>
</cp:coreProperties>
</file>