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1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13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902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24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319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23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259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32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686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48D6-BEF8-4B9C-809B-996DDE851A5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20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E48D6-BEF8-4B9C-809B-996DDE851A5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FC67E-AEED-40B0-A74C-20BA7B08FE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94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/>
          <p:cNvSpPr txBox="1"/>
          <p:nvPr/>
        </p:nvSpPr>
        <p:spPr>
          <a:xfrm>
            <a:off x="0" y="531729"/>
            <a:ext cx="9144000" cy="438448"/>
          </a:xfrm>
          <a:prstGeom prst="rect">
            <a:avLst/>
          </a:prstGeom>
          <a:noFill/>
        </p:spPr>
        <p:txBody>
          <a:bodyPr wrap="square" lIns="68448" tIns="34224" rIns="68448" bIns="34224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全体概要図</a:t>
            </a:r>
            <a:r>
              <a:rPr lang="en-US" altLang="ja-JP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　　　　　　　　　　　</a:t>
            </a:r>
            <a:r>
              <a:rPr lang="ja-JP" altLang="en-US" sz="24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提案の名称（団体名</a:t>
            </a:r>
            <a:r>
              <a:rPr lang="ja-JP" altLang="en-US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charset="-128"/>
              </a:rPr>
              <a:t>）</a:t>
            </a:r>
            <a:endParaRPr lang="ja-JP" altLang="ja-JP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ＭＳ Ｐゴシック" charset="-128"/>
            </a:endParaRPr>
          </a:p>
        </p:txBody>
      </p:sp>
      <p:sp>
        <p:nvSpPr>
          <p:cNvPr id="123" name="Line 7"/>
          <p:cNvSpPr>
            <a:spLocks noChangeShapeType="1"/>
          </p:cNvSpPr>
          <p:nvPr/>
        </p:nvSpPr>
        <p:spPr bwMode="auto">
          <a:xfrm>
            <a:off x="0" y="1206678"/>
            <a:ext cx="9144000" cy="15799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</p:spPr>
        <p:txBody>
          <a:bodyPr lIns="69250" tIns="34625" rIns="69250" bIns="34625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35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7" name="テキスト ボックス 26"/>
          <p:cNvSpPr txBox="1">
            <a:spLocks noChangeArrowheads="1"/>
          </p:cNvSpPr>
          <p:nvPr/>
        </p:nvSpPr>
        <p:spPr bwMode="auto">
          <a:xfrm>
            <a:off x="7570381" y="207318"/>
            <a:ext cx="1491223" cy="230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8134" tIns="34067" rIns="68134" bIns="34067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別紙３</a:t>
            </a: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】(</a:t>
            </a:r>
            <a:r>
              <a:rPr lang="ja-JP" altLang="en-US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様式２</a:t>
            </a:r>
            <a:r>
              <a:rPr lang="en-US" altLang="ja-JP" sz="1050" kern="0" dirty="0">
                <a:solidFill>
                  <a:srgbClr val="00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)</a:t>
            </a:r>
            <a:endParaRPr lang="ja-JP" altLang="en-US" sz="1050" kern="0" dirty="0">
              <a:solidFill>
                <a:srgbClr val="00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00722" y="1551310"/>
            <a:ext cx="8689587" cy="508443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80031" y="3329200"/>
            <a:ext cx="82151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 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地域課題に対し、提案する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ICT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ソリューションの概要・構成を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図・画像等により専門家以外の方にも分かりやすく作成願</a:t>
            </a:r>
            <a:r>
              <a:rPr lang="en-US" altLang="ja-JP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います。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27206" y="1961646"/>
            <a:ext cx="8689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課題解決の提案　（全体概要図）</a:t>
            </a:r>
            <a:endParaRPr lang="en-US" altLang="ja-JP" sz="24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333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73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2023-11-16T02:24:19Z</dcterms:created>
  <dcterms:modified xsi:type="dcterms:W3CDTF">2023-11-16T02:24:25Z</dcterms:modified>
</cp:coreProperties>
</file>