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changesinfo+xml" PartName="/ppt/changesInfos/changesInfo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7"/>
  </p:notesMasterIdLst>
  <p:sldIdLst>
    <p:sldId id="2147481826" r:id="rId5"/>
    <p:sldId id="214748182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663DE-6E0A-4133-94FA-A9B055F201E2}" v="4" dt="2025-03-31T05:59:44.119"/>
    <p1510:client id="{1C0DBE19-2A3E-400E-BE4F-05D8ED9FF769}" v="1" dt="2025-03-31T05:39:22.2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12" Target="changesInfos/changesInfo1.xml" Type="http://schemas.microsoft.com/office/2016/11/relationships/changesInfo"/><Relationship Id="rId13" Target="revisionInfo.xml" Type="http://schemas.microsoft.com/office/2015/10/relationships/revisionInfo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井 由夏(OI Yuka)" userId="c6c5419f-785c-480e-b5ec-b694764f6a0b" providerId="ADAL" clId="{1C0DBE19-2A3E-400E-BE4F-05D8ED9FF769}"/>
    <pc:docChg chg="custSel delSld modSld sldOrd">
      <pc:chgData name="大井 由夏(OI Yuka)" userId="c6c5419f-785c-480e-b5ec-b694764f6a0b" providerId="ADAL" clId="{1C0DBE19-2A3E-400E-BE4F-05D8ED9FF769}" dt="2025-03-31T05:41:43.878" v="31" actId="1076"/>
      <pc:docMkLst>
        <pc:docMk/>
      </pc:docMkLst>
      <pc:sldChg chg="del">
        <pc:chgData name="大井 由夏(OI Yuka)" userId="c6c5419f-785c-480e-b5ec-b694764f6a0b" providerId="ADAL" clId="{1C0DBE19-2A3E-400E-BE4F-05D8ED9FF769}" dt="2025-03-31T05:40:55.418" v="19" actId="2696"/>
        <pc:sldMkLst>
          <pc:docMk/>
          <pc:sldMk cId="2367235961" sldId="541"/>
        </pc:sldMkLst>
      </pc:sldChg>
      <pc:sldChg chg="delSp modSp mod ord">
        <pc:chgData name="大井 由夏(OI Yuka)" userId="c6c5419f-785c-480e-b5ec-b694764f6a0b" providerId="ADAL" clId="{1C0DBE19-2A3E-400E-BE4F-05D8ED9FF769}" dt="2025-03-31T05:41:43.878" v="31" actId="1076"/>
        <pc:sldMkLst>
          <pc:docMk/>
          <pc:sldMk cId="3363417946" sldId="2147481826"/>
        </pc:sldMkLst>
        <pc:spChg chg="mod">
          <ac:chgData name="大井 由夏(OI Yuka)" userId="c6c5419f-785c-480e-b5ec-b694764f6a0b" providerId="ADAL" clId="{1C0DBE19-2A3E-400E-BE4F-05D8ED9FF769}" dt="2025-03-31T05:41:17.367" v="25" actId="1076"/>
          <ac:spMkLst>
            <pc:docMk/>
            <pc:sldMk cId="3363417946" sldId="2147481826"/>
            <ac:spMk id="2" creationId="{DDBA7A7D-3E7C-437B-8CD3-742A000FBDDC}"/>
          </ac:spMkLst>
        </pc:spChg>
        <pc:spChg chg="mod">
          <ac:chgData name="大井 由夏(OI Yuka)" userId="c6c5419f-785c-480e-b5ec-b694764f6a0b" providerId="ADAL" clId="{1C0DBE19-2A3E-400E-BE4F-05D8ED9FF769}" dt="2025-03-31T05:41:30.842" v="30" actId="20577"/>
          <ac:spMkLst>
            <pc:docMk/>
            <pc:sldMk cId="3363417946" sldId="2147481826"/>
            <ac:spMk id="3" creationId="{45F39C4A-8A3C-4608-BAAD-DD06ADB9EE27}"/>
          </ac:spMkLst>
        </pc:spChg>
        <pc:spChg chg="mod">
          <ac:chgData name="大井 由夏(OI Yuka)" userId="c6c5419f-785c-480e-b5ec-b694764f6a0b" providerId="ADAL" clId="{1C0DBE19-2A3E-400E-BE4F-05D8ED9FF769}" dt="2025-03-31T05:39:55.351" v="6" actId="1076"/>
          <ac:spMkLst>
            <pc:docMk/>
            <pc:sldMk cId="3363417946" sldId="2147481826"/>
            <ac:spMk id="4" creationId="{5506D556-321F-4090-8974-1C0147F98016}"/>
          </ac:spMkLst>
        </pc:spChg>
        <pc:spChg chg="mod">
          <ac:chgData name="大井 由夏(OI Yuka)" userId="c6c5419f-785c-480e-b5ec-b694764f6a0b" providerId="ADAL" clId="{1C0DBE19-2A3E-400E-BE4F-05D8ED9FF769}" dt="2025-03-31T05:40:00.393" v="7" actId="1076"/>
          <ac:spMkLst>
            <pc:docMk/>
            <pc:sldMk cId="3363417946" sldId="2147481826"/>
            <ac:spMk id="5" creationId="{D08B5B55-7CC7-41B0-8D40-7B95820EBC17}"/>
          </ac:spMkLst>
        </pc:spChg>
        <pc:spChg chg="mod">
          <ac:chgData name="大井 由夏(OI Yuka)" userId="c6c5419f-785c-480e-b5ec-b694764f6a0b" providerId="ADAL" clId="{1C0DBE19-2A3E-400E-BE4F-05D8ED9FF769}" dt="2025-03-31T05:40:30.576" v="14" actId="14100"/>
          <ac:spMkLst>
            <pc:docMk/>
            <pc:sldMk cId="3363417946" sldId="2147481826"/>
            <ac:spMk id="6" creationId="{B88DA9D4-A30D-42E6-9570-757CC1A874CA}"/>
          </ac:spMkLst>
        </pc:spChg>
        <pc:spChg chg="mod">
          <ac:chgData name="大井 由夏(OI Yuka)" userId="c6c5419f-785c-480e-b5ec-b694764f6a0b" providerId="ADAL" clId="{1C0DBE19-2A3E-400E-BE4F-05D8ED9FF769}" dt="2025-03-31T05:40:35.824" v="15" actId="1076"/>
          <ac:spMkLst>
            <pc:docMk/>
            <pc:sldMk cId="3363417946" sldId="2147481826"/>
            <ac:spMk id="7" creationId="{30549AEF-C62C-49F2-B276-5CF92979F2EF}"/>
          </ac:spMkLst>
        </pc:spChg>
        <pc:spChg chg="mod">
          <ac:chgData name="大井 由夏(OI Yuka)" userId="c6c5419f-785c-480e-b5ec-b694764f6a0b" providerId="ADAL" clId="{1C0DBE19-2A3E-400E-BE4F-05D8ED9FF769}" dt="2025-03-31T05:40:16.573" v="10" actId="14100"/>
          <ac:spMkLst>
            <pc:docMk/>
            <pc:sldMk cId="3363417946" sldId="2147481826"/>
            <ac:spMk id="9" creationId="{AD60E90E-8FA4-478D-8212-B94425E23D1A}"/>
          </ac:spMkLst>
        </pc:spChg>
        <pc:spChg chg="mod">
          <ac:chgData name="大井 由夏(OI Yuka)" userId="c6c5419f-785c-480e-b5ec-b694764f6a0b" providerId="ADAL" clId="{1C0DBE19-2A3E-400E-BE4F-05D8ED9FF769}" dt="2025-03-31T05:40:04.593" v="8" actId="1076"/>
          <ac:spMkLst>
            <pc:docMk/>
            <pc:sldMk cId="3363417946" sldId="2147481826"/>
            <ac:spMk id="11" creationId="{A7227063-C61D-47BE-A200-4867E431756B}"/>
          </ac:spMkLst>
        </pc:spChg>
        <pc:spChg chg="del">
          <ac:chgData name="大井 由夏(OI Yuka)" userId="c6c5419f-785c-480e-b5ec-b694764f6a0b" providerId="ADAL" clId="{1C0DBE19-2A3E-400E-BE4F-05D8ED9FF769}" dt="2025-03-31T05:40:22.564" v="12" actId="478"/>
          <ac:spMkLst>
            <pc:docMk/>
            <pc:sldMk cId="3363417946" sldId="2147481826"/>
            <ac:spMk id="14" creationId="{36F17390-D89F-009C-4C93-9D62FE318D02}"/>
          </ac:spMkLst>
        </pc:spChg>
        <pc:picChg chg="mod">
          <ac:chgData name="大井 由夏(OI Yuka)" userId="c6c5419f-785c-480e-b5ec-b694764f6a0b" providerId="ADAL" clId="{1C0DBE19-2A3E-400E-BE4F-05D8ED9FF769}" dt="2025-03-31T05:41:43.878" v="31" actId="1076"/>
          <ac:picMkLst>
            <pc:docMk/>
            <pc:sldMk cId="3363417946" sldId="2147481826"/>
            <ac:picMk id="12" creationId="{B8E5769B-E9D8-4DBE-9159-3DB305114378}"/>
          </ac:picMkLst>
        </pc:picChg>
      </pc:sldChg>
    </pc:docChg>
  </pc:docChgLst>
  <pc:docChgLst>
    <pc:chgData name="大井 由夏(OI Yuka)" userId="c6c5419f-785c-480e-b5ec-b694764f6a0b" providerId="ADAL" clId="{0AC663DE-6E0A-4133-94FA-A9B055F201E2}"/>
    <pc:docChg chg="undo custSel addSld delSld modSld">
      <pc:chgData name="大井 由夏(OI Yuka)" userId="c6c5419f-785c-480e-b5ec-b694764f6a0b" providerId="ADAL" clId="{0AC663DE-6E0A-4133-94FA-A9B055F201E2}" dt="2025-03-31T05:59:53.882" v="229" actId="2696"/>
      <pc:docMkLst>
        <pc:docMk/>
      </pc:docMkLst>
      <pc:sldChg chg="modSp del mod">
        <pc:chgData name="大井 由夏(OI Yuka)" userId="c6c5419f-785c-480e-b5ec-b694764f6a0b" providerId="ADAL" clId="{0AC663DE-6E0A-4133-94FA-A9B055F201E2}" dt="2025-03-31T05:59:53.882" v="229" actId="2696"/>
        <pc:sldMkLst>
          <pc:docMk/>
          <pc:sldMk cId="3967730040" sldId="540"/>
        </pc:sldMkLst>
        <pc:spChg chg="mod">
          <ac:chgData name="大井 由夏(OI Yuka)" userId="c6c5419f-785c-480e-b5ec-b694764f6a0b" providerId="ADAL" clId="{0AC663DE-6E0A-4133-94FA-A9B055F201E2}" dt="2025-03-31T05:55:36.082" v="64" actId="1076"/>
          <ac:spMkLst>
            <pc:docMk/>
            <pc:sldMk cId="3967730040" sldId="540"/>
            <ac:spMk id="2" creationId="{35D9A13F-6BE6-4E68-9F79-B45E4CB720DA}"/>
          </ac:spMkLst>
        </pc:spChg>
        <pc:spChg chg="mod">
          <ac:chgData name="大井 由夏(OI Yuka)" userId="c6c5419f-785c-480e-b5ec-b694764f6a0b" providerId="ADAL" clId="{0AC663DE-6E0A-4133-94FA-A9B055F201E2}" dt="2025-03-31T05:54:35.229" v="36" actId="1036"/>
          <ac:spMkLst>
            <pc:docMk/>
            <pc:sldMk cId="3967730040" sldId="540"/>
            <ac:spMk id="15" creationId="{CCE2278F-290F-4C8B-AFB0-5A5DB5E7DFA9}"/>
          </ac:spMkLst>
        </pc:spChg>
        <pc:spChg chg="mod">
          <ac:chgData name="大井 由夏(OI Yuka)" userId="c6c5419f-785c-480e-b5ec-b694764f6a0b" providerId="ADAL" clId="{0AC663DE-6E0A-4133-94FA-A9B055F201E2}" dt="2025-03-31T05:55:18.161" v="61" actId="1076"/>
          <ac:spMkLst>
            <pc:docMk/>
            <pc:sldMk cId="3967730040" sldId="540"/>
            <ac:spMk id="16" creationId="{5F3F6B3E-2DAF-4E25-BEDB-160426EDAF86}"/>
          </ac:spMkLst>
        </pc:spChg>
        <pc:spChg chg="mod">
          <ac:chgData name="大井 由夏(OI Yuka)" userId="c6c5419f-785c-480e-b5ec-b694764f6a0b" providerId="ADAL" clId="{0AC663DE-6E0A-4133-94FA-A9B055F201E2}" dt="2025-03-31T05:54:35.229" v="36" actId="1036"/>
          <ac:spMkLst>
            <pc:docMk/>
            <pc:sldMk cId="3967730040" sldId="540"/>
            <ac:spMk id="17" creationId="{04B9B310-FA07-49AF-B1C3-5B5B597A7804}"/>
          </ac:spMkLst>
        </pc:spChg>
        <pc:spChg chg="mod">
          <ac:chgData name="大井 由夏(OI Yuka)" userId="c6c5419f-785c-480e-b5ec-b694764f6a0b" providerId="ADAL" clId="{0AC663DE-6E0A-4133-94FA-A9B055F201E2}" dt="2025-03-31T05:54:35.229" v="36" actId="1036"/>
          <ac:spMkLst>
            <pc:docMk/>
            <pc:sldMk cId="3967730040" sldId="540"/>
            <ac:spMk id="18" creationId="{E140072D-525C-4607-8365-86F124E87A8E}"/>
          </ac:spMkLst>
        </pc:spChg>
        <pc:spChg chg="mod">
          <ac:chgData name="大井 由夏(OI Yuka)" userId="c6c5419f-785c-480e-b5ec-b694764f6a0b" providerId="ADAL" clId="{0AC663DE-6E0A-4133-94FA-A9B055F201E2}" dt="2025-03-31T05:54:40.963" v="37" actId="1076"/>
          <ac:spMkLst>
            <pc:docMk/>
            <pc:sldMk cId="3967730040" sldId="540"/>
            <ac:spMk id="19" creationId="{88320B7B-8DBC-4349-83F4-DD07B8A24911}"/>
          </ac:spMkLst>
        </pc:spChg>
        <pc:picChg chg="mod">
          <ac:chgData name="大井 由夏(OI Yuka)" userId="c6c5419f-785c-480e-b5ec-b694764f6a0b" providerId="ADAL" clId="{0AC663DE-6E0A-4133-94FA-A9B055F201E2}" dt="2025-03-31T05:55:32.203" v="63" actId="1076"/>
          <ac:picMkLst>
            <pc:docMk/>
            <pc:sldMk cId="3967730040" sldId="540"/>
            <ac:picMk id="13" creationId="{2CF3BD3B-8C11-4F98-A5B6-91883C88D6AA}"/>
          </ac:picMkLst>
        </pc:picChg>
        <pc:picChg chg="mod">
          <ac:chgData name="大井 由夏(OI Yuka)" userId="c6c5419f-785c-480e-b5ec-b694764f6a0b" providerId="ADAL" clId="{0AC663DE-6E0A-4133-94FA-A9B055F201E2}" dt="2025-03-31T05:55:23.298" v="62" actId="1076"/>
          <ac:picMkLst>
            <pc:docMk/>
            <pc:sldMk cId="3967730040" sldId="540"/>
            <ac:picMk id="20" creationId="{DE59A4FF-0D9D-4A38-B28B-D841B451B1A6}"/>
          </ac:picMkLst>
        </pc:picChg>
      </pc:sldChg>
      <pc:sldChg chg="modSp mod">
        <pc:chgData name="大井 由夏(OI Yuka)" userId="c6c5419f-785c-480e-b5ec-b694764f6a0b" providerId="ADAL" clId="{0AC663DE-6E0A-4133-94FA-A9B055F201E2}" dt="2025-03-31T05:56:13.210" v="95" actId="20577"/>
        <pc:sldMkLst>
          <pc:docMk/>
          <pc:sldMk cId="3363417946" sldId="2147481826"/>
        </pc:sldMkLst>
        <pc:spChg chg="mod">
          <ac:chgData name="大井 由夏(OI Yuka)" userId="c6c5419f-785c-480e-b5ec-b694764f6a0b" providerId="ADAL" clId="{0AC663DE-6E0A-4133-94FA-A9B055F201E2}" dt="2025-03-31T05:56:13.210" v="95" actId="20577"/>
          <ac:spMkLst>
            <pc:docMk/>
            <pc:sldMk cId="3363417946" sldId="2147481826"/>
            <ac:spMk id="2" creationId="{DDBA7A7D-3E7C-437B-8CD3-742A000FBDDC}"/>
          </ac:spMkLst>
        </pc:spChg>
      </pc:sldChg>
      <pc:sldChg chg="addSp delSp modSp add mod">
        <pc:chgData name="大井 由夏(OI Yuka)" userId="c6c5419f-785c-480e-b5ec-b694764f6a0b" providerId="ADAL" clId="{0AC663DE-6E0A-4133-94FA-A9B055F201E2}" dt="2025-03-31T05:59:50.092" v="228" actId="1076"/>
        <pc:sldMkLst>
          <pc:docMk/>
          <pc:sldMk cId="34964125" sldId="2147481827"/>
        </pc:sldMkLst>
        <pc:spChg chg="mod">
          <ac:chgData name="大井 由夏(OI Yuka)" userId="c6c5419f-785c-480e-b5ec-b694764f6a0b" providerId="ADAL" clId="{0AC663DE-6E0A-4133-94FA-A9B055F201E2}" dt="2025-03-31T05:56:21.501" v="118" actId="20577"/>
          <ac:spMkLst>
            <pc:docMk/>
            <pc:sldMk cId="34964125" sldId="2147481827"/>
            <ac:spMk id="2" creationId="{DDBA7A7D-3E7C-437B-8CD3-742A000FBDDC}"/>
          </ac:spMkLst>
        </pc:spChg>
        <pc:spChg chg="del mod">
          <ac:chgData name="大井 由夏(OI Yuka)" userId="c6c5419f-785c-480e-b5ec-b694764f6a0b" providerId="ADAL" clId="{0AC663DE-6E0A-4133-94FA-A9B055F201E2}" dt="2025-03-31T05:56:24.340" v="120" actId="478"/>
          <ac:spMkLst>
            <pc:docMk/>
            <pc:sldMk cId="34964125" sldId="2147481827"/>
            <ac:spMk id="3" creationId="{45F39C4A-8A3C-4608-BAAD-DD06ADB9EE27}"/>
          </ac:spMkLst>
        </pc:spChg>
        <pc:spChg chg="del">
          <ac:chgData name="大井 由夏(OI Yuka)" userId="c6c5419f-785c-480e-b5ec-b694764f6a0b" providerId="ADAL" clId="{0AC663DE-6E0A-4133-94FA-A9B055F201E2}" dt="2025-03-31T05:58:22.418" v="148" actId="478"/>
          <ac:spMkLst>
            <pc:docMk/>
            <pc:sldMk cId="34964125" sldId="2147481827"/>
            <ac:spMk id="4" creationId="{5506D556-321F-4090-8974-1C0147F98016}"/>
          </ac:spMkLst>
        </pc:spChg>
        <pc:spChg chg="del">
          <ac:chgData name="大井 由夏(OI Yuka)" userId="c6c5419f-785c-480e-b5ec-b694764f6a0b" providerId="ADAL" clId="{0AC663DE-6E0A-4133-94FA-A9B055F201E2}" dt="2025-03-31T05:58:22.418" v="148" actId="478"/>
          <ac:spMkLst>
            <pc:docMk/>
            <pc:sldMk cId="34964125" sldId="2147481827"/>
            <ac:spMk id="5" creationId="{D08B5B55-7CC7-41B0-8D40-7B95820EBC17}"/>
          </ac:spMkLst>
        </pc:spChg>
        <pc:spChg chg="mod">
          <ac:chgData name="大井 由夏(OI Yuka)" userId="c6c5419f-785c-480e-b5ec-b694764f6a0b" providerId="ADAL" clId="{0AC663DE-6E0A-4133-94FA-A9B055F201E2}" dt="2025-03-31T05:58:04.807" v="146" actId="14100"/>
          <ac:spMkLst>
            <pc:docMk/>
            <pc:sldMk cId="34964125" sldId="2147481827"/>
            <ac:spMk id="6" creationId="{B88DA9D4-A30D-42E6-9570-757CC1A874CA}"/>
          </ac:spMkLst>
        </pc:spChg>
        <pc:spChg chg="mod">
          <ac:chgData name="大井 由夏(OI Yuka)" userId="c6c5419f-785c-480e-b5ec-b694764f6a0b" providerId="ADAL" clId="{0AC663DE-6E0A-4133-94FA-A9B055F201E2}" dt="2025-03-31T05:59:10.686" v="222" actId="14100"/>
          <ac:spMkLst>
            <pc:docMk/>
            <pc:sldMk cId="34964125" sldId="2147481827"/>
            <ac:spMk id="7" creationId="{30549AEF-C62C-49F2-B276-5CF92979F2EF}"/>
          </ac:spMkLst>
        </pc:spChg>
        <pc:spChg chg="del">
          <ac:chgData name="大井 由夏(OI Yuka)" userId="c6c5419f-785c-480e-b5ec-b694764f6a0b" providerId="ADAL" clId="{0AC663DE-6E0A-4133-94FA-A9B055F201E2}" dt="2025-03-31T05:56:37.396" v="123" actId="478"/>
          <ac:spMkLst>
            <pc:docMk/>
            <pc:sldMk cId="34964125" sldId="2147481827"/>
            <ac:spMk id="8" creationId="{9AF652F8-5AA4-41FB-ADEB-73297CD796E0}"/>
          </ac:spMkLst>
        </pc:spChg>
        <pc:spChg chg="del">
          <ac:chgData name="大井 由夏(OI Yuka)" userId="c6c5419f-785c-480e-b5ec-b694764f6a0b" providerId="ADAL" clId="{0AC663DE-6E0A-4133-94FA-A9B055F201E2}" dt="2025-03-31T05:58:22.418" v="148" actId="478"/>
          <ac:spMkLst>
            <pc:docMk/>
            <pc:sldMk cId="34964125" sldId="2147481827"/>
            <ac:spMk id="9" creationId="{AD60E90E-8FA4-478D-8212-B94425E23D1A}"/>
          </ac:spMkLst>
        </pc:spChg>
        <pc:spChg chg="del">
          <ac:chgData name="大井 由夏(OI Yuka)" userId="c6c5419f-785c-480e-b5ec-b694764f6a0b" providerId="ADAL" clId="{0AC663DE-6E0A-4133-94FA-A9B055F201E2}" dt="2025-03-31T05:58:24.743" v="149" actId="478"/>
          <ac:spMkLst>
            <pc:docMk/>
            <pc:sldMk cId="34964125" sldId="2147481827"/>
            <ac:spMk id="10" creationId="{2DA69142-42BA-4D0F-923B-22332580022F}"/>
          </ac:spMkLst>
        </pc:spChg>
        <pc:spChg chg="del">
          <ac:chgData name="大井 由夏(OI Yuka)" userId="c6c5419f-785c-480e-b5ec-b694764f6a0b" providerId="ADAL" clId="{0AC663DE-6E0A-4133-94FA-A9B055F201E2}" dt="2025-03-31T05:58:22.418" v="148" actId="478"/>
          <ac:spMkLst>
            <pc:docMk/>
            <pc:sldMk cId="34964125" sldId="2147481827"/>
            <ac:spMk id="11" creationId="{A7227063-C61D-47BE-A200-4867E431756B}"/>
          </ac:spMkLst>
        </pc:spChg>
        <pc:spChg chg="add mod">
          <ac:chgData name="大井 由夏(OI Yuka)" userId="c6c5419f-785c-480e-b5ec-b694764f6a0b" providerId="ADAL" clId="{0AC663DE-6E0A-4133-94FA-A9B055F201E2}" dt="2025-03-31T05:58:35.561" v="151" actId="1076"/>
          <ac:spMkLst>
            <pc:docMk/>
            <pc:sldMk cId="34964125" sldId="2147481827"/>
            <ac:spMk id="13" creationId="{41EAE2B6-291E-3D77-DDED-02231FE88B1D}"/>
          </ac:spMkLst>
        </pc:spChg>
        <pc:spChg chg="add mod">
          <ac:chgData name="大井 由夏(OI Yuka)" userId="c6c5419f-785c-480e-b5ec-b694764f6a0b" providerId="ADAL" clId="{0AC663DE-6E0A-4133-94FA-A9B055F201E2}" dt="2025-03-31T05:59:13.273" v="223" actId="14100"/>
          <ac:spMkLst>
            <pc:docMk/>
            <pc:sldMk cId="34964125" sldId="2147481827"/>
            <ac:spMk id="14" creationId="{2751CA4D-5447-729A-1012-A6B7CA69EE32}"/>
          </ac:spMkLst>
        </pc:spChg>
        <pc:spChg chg="add mod">
          <ac:chgData name="大井 由夏(OI Yuka)" userId="c6c5419f-785c-480e-b5ec-b694764f6a0b" providerId="ADAL" clId="{0AC663DE-6E0A-4133-94FA-A9B055F201E2}" dt="2025-03-31T05:59:32.169" v="226" actId="2711"/>
          <ac:spMkLst>
            <pc:docMk/>
            <pc:sldMk cId="34964125" sldId="2147481827"/>
            <ac:spMk id="15" creationId="{BA2C4FAB-273E-00EE-11D7-3E08BA54F176}"/>
          </ac:spMkLst>
        </pc:spChg>
        <pc:spChg chg="add mod">
          <ac:chgData name="大井 由夏(OI Yuka)" userId="c6c5419f-785c-480e-b5ec-b694764f6a0b" providerId="ADAL" clId="{0AC663DE-6E0A-4133-94FA-A9B055F201E2}" dt="2025-03-31T05:59:50.092" v="228" actId="1076"/>
          <ac:spMkLst>
            <pc:docMk/>
            <pc:sldMk cId="34964125" sldId="2147481827"/>
            <ac:spMk id="17" creationId="{E2515FCD-8E70-F093-4AF5-5F5EB51A0170}"/>
          </ac:spMkLst>
        </pc:spChg>
        <pc:spChg chg="add mod">
          <ac:chgData name="大井 由夏(OI Yuka)" userId="c6c5419f-785c-480e-b5ec-b694764f6a0b" providerId="ADAL" clId="{0AC663DE-6E0A-4133-94FA-A9B055F201E2}" dt="2025-03-31T05:59:50.092" v="228" actId="1076"/>
          <ac:spMkLst>
            <pc:docMk/>
            <pc:sldMk cId="34964125" sldId="2147481827"/>
            <ac:spMk id="18" creationId="{7C8818E8-8FA6-27D0-B36C-5BF3B24D793A}"/>
          </ac:spMkLst>
        </pc:spChg>
        <pc:picChg chg="del">
          <ac:chgData name="大井 由夏(OI Yuka)" userId="c6c5419f-785c-480e-b5ec-b694764f6a0b" providerId="ADAL" clId="{0AC663DE-6E0A-4133-94FA-A9B055F201E2}" dt="2025-03-31T05:58:24.743" v="149" actId="478"/>
          <ac:picMkLst>
            <pc:docMk/>
            <pc:sldMk cId="34964125" sldId="2147481827"/>
            <ac:picMk id="12" creationId="{B8E5769B-E9D8-4DBE-9159-3DB305114378}"/>
          </ac:picMkLst>
        </pc:picChg>
        <pc:picChg chg="add mod">
          <ac:chgData name="大井 由夏(OI Yuka)" userId="c6c5419f-785c-480e-b5ec-b694764f6a0b" providerId="ADAL" clId="{0AC663DE-6E0A-4133-94FA-A9B055F201E2}" dt="2025-03-31T05:59:50.092" v="228" actId="1076"/>
          <ac:picMkLst>
            <pc:docMk/>
            <pc:sldMk cId="34964125" sldId="2147481827"/>
            <ac:picMk id="16" creationId="{52A8A432-4934-D32C-EE49-778B95901BC6}"/>
          </ac:picMkLst>
        </pc:picChg>
        <pc:picChg chg="add mod">
          <ac:chgData name="大井 由夏(OI Yuka)" userId="c6c5419f-785c-480e-b5ec-b694764f6a0b" providerId="ADAL" clId="{0AC663DE-6E0A-4133-94FA-A9B055F201E2}" dt="2025-03-31T05:59:50.092" v="228" actId="1076"/>
          <ac:picMkLst>
            <pc:docMk/>
            <pc:sldMk cId="34964125" sldId="2147481827"/>
            <ac:picMk id="19" creationId="{B38DE07C-3E4E-AB58-59FE-BD8546A50CBA}"/>
          </ac:picMkLst>
        </pc:picChg>
      </pc:sldChg>
    </pc:docChg>
  </pc:docChgLst>
</pc:chgInfo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7AE5F-1803-4E57-AEEE-F7A40BFBBEDC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07A22-D47A-47B2-B6B3-6B53D2A6BD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1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png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20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34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914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形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CB848AA-540C-40B3-B1DF-0AD8CB5578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"/>
            <a:ext cx="9144000" cy="78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2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66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15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19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16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46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5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212301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F249-7151-4B3D-BFCF-C38575D43027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87D1-1A42-41D8-BC71-8D975491EB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8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media/image3.png" Type="http://schemas.openxmlformats.org/officeDocument/2006/relationships/image"/><Relationship Id="rId3" Target="../media/hdphoto1.wdp" Type="http://schemas.microsoft.com/office/2007/relationships/hdphoto"/><Relationship Id="rId4" Target="../media/image4.png" Type="http://schemas.openxmlformats.org/officeDocument/2006/relationships/image"/><Relationship Id="rId5" Target="../media/hdphoto2.wdp" Type="http://schemas.microsoft.com/office/2007/relationships/hdphoto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BA7A7D-3E7C-437B-8CD3-742A000FB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6656" y="302067"/>
            <a:ext cx="7280031" cy="350648"/>
          </a:xfrm>
        </p:spPr>
        <p:txBody>
          <a:bodyPr>
            <a:normAutofit/>
          </a:bodyPr>
          <a:lstStyle/>
          <a:p>
            <a:r>
              <a:rPr lang="ja-JP" altLang="en-US" sz="158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地方公務員海外派遣プログラム（海外武者修行プログラム）</a:t>
            </a:r>
            <a:endParaRPr lang="ja-JP" altLang="en-US" sz="1582" b="1" dirty="0">
              <a:solidFill>
                <a:schemeClr val="bg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5F39C4A-8A3C-4608-BAAD-DD06ADB9EE27}"/>
              </a:ext>
            </a:extLst>
          </p:cNvPr>
          <p:cNvSpPr/>
          <p:nvPr/>
        </p:nvSpPr>
        <p:spPr>
          <a:xfrm>
            <a:off x="9236" y="796410"/>
            <a:ext cx="9127384" cy="1244710"/>
          </a:xfrm>
          <a:prstGeom prst="rect">
            <a:avLst/>
          </a:prstGeom>
          <a:solidFill>
            <a:srgbClr val="E6ED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764883">
              <a:lnSpc>
                <a:spcPct val="150000"/>
              </a:lnSpc>
              <a:defRPr/>
            </a:pP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各地方公共団体が、総務省や</a:t>
            </a:r>
            <a:r>
              <a:rPr lang="en-US" altLang="ja-JP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一財</a:t>
            </a:r>
            <a:r>
              <a:rPr lang="en-US" altLang="ja-JP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自治体国際化協会</a:t>
            </a:r>
            <a:r>
              <a:rPr lang="en-US" altLang="ja-JP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以下「</a:t>
            </a:r>
            <a:r>
              <a:rPr lang="en-US" altLang="ja-JP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CLAIR</a:t>
            </a: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r>
              <a:rPr lang="en-US" altLang="ja-JP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の支援を受け、地域の国際的な人材を育成することを目的として実施。海外研修の</a:t>
            </a:r>
            <a:endParaRPr lang="en-US" altLang="ja-JP" sz="1005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764883">
              <a:lnSpc>
                <a:spcPct val="150000"/>
              </a:lnSpc>
              <a:defRPr/>
            </a:pP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具体的な内容は、各地方公共団体が創意工夫しながら決定。</a:t>
            </a:r>
          </a:p>
          <a:p>
            <a:pPr defTabSz="764883">
              <a:lnSpc>
                <a:spcPct val="150000"/>
              </a:lnSpc>
              <a:defRPr/>
            </a:pP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派遣期間は、約３か月</a:t>
            </a:r>
          </a:p>
          <a:p>
            <a:pPr defTabSz="764883">
              <a:lnSpc>
                <a:spcPct val="150000"/>
              </a:lnSpc>
              <a:defRPr/>
            </a:pP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</a:t>
            </a:r>
            <a:r>
              <a:rPr lang="en-US" altLang="ja-JP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CLAIR</a:t>
            </a: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の支援は、米国、英国に加え、令和５年度から仏国、韓国、豪州も対象としている。（派遣対象国に制限はない。）</a:t>
            </a:r>
          </a:p>
          <a:p>
            <a:pPr defTabSz="764883">
              <a:lnSpc>
                <a:spcPct val="150000"/>
              </a:lnSpc>
              <a:defRPr/>
            </a:pP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○ 派遣対象職員は、一定の英語力（</a:t>
            </a:r>
            <a:r>
              <a:rPr lang="en-US" altLang="ja-JP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TOIEC600</a:t>
            </a:r>
            <a:r>
              <a:rPr lang="ja-JP" altLang="en-US" sz="100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点程度以上）を有する者</a:t>
            </a:r>
          </a:p>
        </p:txBody>
      </p:sp>
      <p:sp>
        <p:nvSpPr>
          <p:cNvPr id="4" name="テキスト ボックス 6">
            <a:extLst>
              <a:ext uri="{FF2B5EF4-FFF2-40B4-BE49-F238E27FC236}">
                <a16:creationId xmlns:a16="http://schemas.microsoft.com/office/drawing/2014/main" id="{5506D556-321F-4090-8974-1C0147F98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49" y="2238828"/>
            <a:ext cx="4294914" cy="87222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noFill/>
            <a:miter lim="800000"/>
            <a:headEnd/>
            <a:tailEnd/>
          </a:ln>
        </p:spPr>
        <p:txBody>
          <a:bodyPr anchor="b"/>
          <a:lstStyle>
            <a:lvl1pPr indent="1778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indent="0" defTabSz="77914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○地方公共団体は、プログラムの実施主体</a:t>
            </a:r>
          </a:p>
          <a:p>
            <a:pPr indent="0" defTabSz="77914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○総務省：全体総括</a:t>
            </a:r>
            <a:r>
              <a:rPr lang="en-US" altLang="ja-JP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派遣職員の募集・決定、国内研修）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79140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r>
              <a:rPr lang="en-US" altLang="ja-JP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CLAIR</a:t>
            </a: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：海外におけるサポートとして、海外派遣期間中の各種活動支援など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D08B5B55-7CC7-41B0-8D40-7B95820EB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03" y="2098597"/>
            <a:ext cx="890795" cy="25468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779140">
              <a:defRPr/>
            </a:pPr>
            <a:r>
              <a:rPr lang="ja-JP" altLang="en-US" sz="1055" b="1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役割分担</a:t>
            </a:r>
          </a:p>
        </p:txBody>
      </p:sp>
      <p:sp>
        <p:nvSpPr>
          <p:cNvPr id="6" name="テキスト ボックス 6">
            <a:extLst>
              <a:ext uri="{FF2B5EF4-FFF2-40B4-BE49-F238E27FC236}">
                <a16:creationId xmlns:a16="http://schemas.microsoft.com/office/drawing/2014/main" id="{B88DA9D4-A30D-42E6-9570-757CC1A8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424" y="2238828"/>
            <a:ext cx="3865423" cy="433994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noFill/>
            <a:miter lim="800000"/>
            <a:headEnd/>
            <a:tailEnd/>
          </a:ln>
        </p:spPr>
        <p:txBody>
          <a:bodyPr vert="horz" anchor="t" anchorCtr="0"/>
          <a:lstStyle>
            <a:lvl1pPr indent="1778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endParaRPr lang="en-US" altLang="ja-JP" sz="100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9" b="1" u="sng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①武者修行先：米国</a:t>
            </a:r>
            <a:endParaRPr lang="en-US" altLang="ja-JP" sz="1009" b="1" u="sng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・大分県：</a:t>
            </a:r>
            <a:r>
              <a:rPr lang="ja-JP" altLang="en-US" sz="1009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米国における救急車の運用やメディカル</a:t>
            </a:r>
            <a:endParaRPr lang="en-US" altLang="ja-JP" sz="1009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コントロール体制の調査</a:t>
            </a:r>
            <a:endParaRPr lang="en-US" altLang="ja-JP" sz="1009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endParaRPr lang="en-US" altLang="ja-JP" sz="1009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9" b="1" u="sng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②武者修行先：英国</a:t>
            </a:r>
            <a:endParaRPr lang="en-US" altLang="ja-JP" sz="1009" b="1" u="sng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・東京都：</a:t>
            </a:r>
            <a:r>
              <a:rPr lang="ja-JP" altLang="en-US" sz="1009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東京都における持続可能な都市づくりの実現に</a:t>
            </a:r>
            <a:endParaRPr lang="en-US" altLang="ja-JP" sz="1009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向けた英国の環境政策に関する事例調査</a:t>
            </a:r>
            <a:endParaRPr lang="en-US" altLang="ja-JP" sz="1009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endParaRPr lang="en-US" altLang="ja-JP" sz="1009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・</a:t>
            </a:r>
            <a:r>
              <a:rPr lang="ja-JP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伊丹市（兵庫県）：</a:t>
            </a:r>
            <a:r>
              <a:rPr lang="ja-JP" altLang="en-US" sz="1009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インクルーシブ保育の制度設計及び</a:t>
            </a:r>
            <a:endParaRPr lang="en-US" altLang="ja-JP" sz="1009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1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　　　　　　実践に関する調査研究</a:t>
            </a:r>
            <a:endParaRPr lang="en-US" altLang="ja-JP" sz="1009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endParaRPr lang="en-US" altLang="ja-JP" sz="1009" kern="1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pPr indent="0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・広島市：欧州の「水の都」における観光政策の取り組み</a:t>
            </a:r>
            <a:endParaRPr lang="en-US" altLang="ja-JP" sz="100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0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等についての調査研究</a:t>
            </a:r>
            <a:endParaRPr lang="en-US" altLang="ja-JP" sz="100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0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endParaRPr lang="en-US" altLang="ja-JP" sz="100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9" b="1" u="sng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③武者修行先：ニュージーランド</a:t>
            </a:r>
            <a:endParaRPr lang="en-US" altLang="ja-JP" sz="1009" b="1" u="sng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lang="zh-TW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栗原市</a:t>
            </a:r>
            <a:r>
              <a:rPr lang="ja-JP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（宮城県）：</a:t>
            </a:r>
            <a:r>
              <a:rPr lang="ja-JP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外国人労働者とその家族に対する</a:t>
            </a:r>
            <a:endParaRPr lang="en-US" altLang="ja-JP" sz="100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 panose="02020609040205080304" pitchFamily="17" charset="-128"/>
            </a:endParaRPr>
          </a:p>
          <a:p>
            <a:pPr marL="283159" indent="-359613" algn="just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 panose="02020609040205080304" pitchFamily="17" charset="-128"/>
              </a:rPr>
              <a:t>　　　　　　生活や教育的な支援についての調査</a:t>
            </a:r>
            <a:endParaRPr lang="en-US" altLang="ja-JP" sz="1009" kern="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30549AEF-C62C-49F2-B276-5CF92979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136" y="2098596"/>
            <a:ext cx="2587496" cy="25468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719224">
              <a:defRPr/>
            </a:pPr>
            <a:r>
              <a:rPr lang="ja-JP" altLang="en-US" sz="1055" b="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（参考）派遣実施（令和６年度）</a:t>
            </a:r>
          </a:p>
        </p:txBody>
      </p:sp>
      <p:sp>
        <p:nvSpPr>
          <p:cNvPr id="8" name="テキスト ボックス 6">
            <a:extLst>
              <a:ext uri="{FF2B5EF4-FFF2-40B4-BE49-F238E27FC236}">
                <a16:creationId xmlns:a16="http://schemas.microsoft.com/office/drawing/2014/main" id="{9AF652F8-5AA4-41FB-ADEB-73297CD79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108" y="5790866"/>
            <a:ext cx="3742711" cy="550932"/>
          </a:xfrm>
          <a:prstGeom prst="rect">
            <a:avLst/>
          </a:prstGeom>
          <a:noFill/>
          <a:ln w="3175" algn="ctr">
            <a:solidFill>
              <a:sysClr val="windowText" lastClr="0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anchor="t" anchorCtr="0"/>
          <a:lstStyle>
            <a:lvl1pPr indent="1778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indent="0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過去の派遣実績人数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R2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年度～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R5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年度は実施していない）</a:t>
            </a:r>
            <a:endParaRPr lang="en-US" altLang="ja-JP" sz="923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buClr>
                <a:srgbClr val="4F81BD"/>
              </a:buClr>
              <a:buSzPct val="100000"/>
              <a:buNone/>
              <a:defRPr/>
            </a:pP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H25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年度８名、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H26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年度８名、Ｈ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名、Ｈ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28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名、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H29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名、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H30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名、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元年度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名、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R6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名、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R7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en-US" altLang="ja-JP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923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名予定</a:t>
            </a:r>
            <a:endParaRPr lang="en-US" altLang="ja-JP" sz="923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6">
            <a:extLst>
              <a:ext uri="{FF2B5EF4-FFF2-40B4-BE49-F238E27FC236}">
                <a16:creationId xmlns:a16="http://schemas.microsoft.com/office/drawing/2014/main" id="{AD60E90E-8FA4-478D-8212-B94425E23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49" y="3410358"/>
            <a:ext cx="4172202" cy="316841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noFill/>
            <a:miter lim="800000"/>
            <a:headEnd/>
            <a:tailEnd/>
          </a:ln>
        </p:spPr>
        <p:txBody>
          <a:bodyPr vert="horz" anchor="t" anchorCtr="0"/>
          <a:lstStyle>
            <a:lvl1pPr indent="1778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indent="0" defTabSz="719224" eaLnBrk="1" hangingPunct="1">
              <a:lnSpc>
                <a:spcPts val="1259"/>
              </a:lnSpc>
              <a:spcBef>
                <a:spcPts val="0"/>
              </a:spcBef>
              <a:buNone/>
              <a:defRPr/>
            </a:pPr>
            <a:endParaRPr lang="en-US" altLang="ja-JP" sz="1009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ja-JP" altLang="en-US" sz="1009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実施の前年度</a:t>
            </a:r>
            <a:endParaRPr lang="en-US" altLang="ja-JP" sz="1009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令和７年 ５</a:t>
            </a:r>
            <a:r>
              <a:rPr lang="ja-JP" altLang="en-US" sz="1009" u="sng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　 募集開始</a:t>
            </a:r>
            <a:endParaRPr lang="en-US" altLang="ja-JP" sz="1009" u="sng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　　　　　</a:t>
            </a:r>
            <a:r>
              <a:rPr lang="en-US" altLang="ja-JP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月末 応募締切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　     　 </a:t>
            </a:r>
            <a:r>
              <a:rPr lang="en-US" altLang="ja-JP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月頃 派遣職員決定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　　     </a:t>
            </a:r>
            <a:r>
              <a:rPr lang="en-US" altLang="ja-JP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２月頃 事前研修（総務省）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 　　　　 以降、各自で実施計画を作成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ja-JP" altLang="en-US" sz="1009" b="1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実施年度</a:t>
            </a:r>
            <a:endParaRPr lang="en-US" altLang="ja-JP" sz="1009" b="1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令和８年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009" kern="0" dirty="0">
                <a:solidFill>
                  <a:srgbClr val="FEF0D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009" b="1" kern="0" dirty="0">
                <a:solidFill>
                  <a:srgbClr val="FEF0D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009" b="1" kern="0" dirty="0">
                <a:solidFill>
                  <a:srgbClr val="FEF0D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1009" b="1" kern="0" dirty="0">
                <a:solidFill>
                  <a:srgbClr val="FEF0D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09" b="1" kern="0" dirty="0">
                <a:solidFill>
                  <a:srgbClr val="FEF0D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　海外派遣（</a:t>
            </a:r>
            <a:r>
              <a:rPr lang="en-US" altLang="ja-JP" sz="1009" b="1" kern="0" dirty="0">
                <a:solidFill>
                  <a:srgbClr val="FEF0D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CLAIR</a:t>
            </a:r>
            <a:r>
              <a:rPr lang="ja-JP" altLang="en-US" sz="1009" b="1" kern="0" dirty="0">
                <a:solidFill>
                  <a:srgbClr val="FEF0DD">
                    <a:lumMod val="50000"/>
                  </a:srgb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によるサポート）</a:t>
            </a:r>
            <a:endParaRPr lang="en-US" altLang="ja-JP" sz="1009" b="1" kern="0" dirty="0">
              <a:solidFill>
                <a:srgbClr val="FEF0DD">
                  <a:lumMod val="50000"/>
                </a:srgb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endParaRPr lang="en-US" altLang="ja-JP" sz="1009" b="1" kern="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0" defTabSz="719224" eaLnBrk="1" hangingPunct="1">
              <a:lnSpc>
                <a:spcPts val="1278"/>
              </a:lnSpc>
              <a:spcBef>
                <a:spcPts val="0"/>
              </a:spcBef>
              <a:buNone/>
              <a:defRPr/>
            </a:pP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9" kern="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　研修後の意見交換（総務省）</a:t>
            </a:r>
            <a:endParaRPr lang="en-US" altLang="ja-JP" sz="1009" kern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角丸四角形 54">
            <a:extLst>
              <a:ext uri="{FF2B5EF4-FFF2-40B4-BE49-F238E27FC236}">
                <a16:creationId xmlns:a16="http://schemas.microsoft.com/office/drawing/2014/main" id="{2DA69142-42BA-4D0F-923B-22332580022F}"/>
              </a:ext>
            </a:extLst>
          </p:cNvPr>
          <p:cNvSpPr/>
          <p:nvPr/>
        </p:nvSpPr>
        <p:spPr>
          <a:xfrm>
            <a:off x="764665" y="5322834"/>
            <a:ext cx="3190509" cy="801738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vert="horz" wrap="square" rtlCol="0" anchor="t" anchorCtr="0">
            <a:noAutofit/>
          </a:bodyPr>
          <a:lstStyle/>
          <a:p>
            <a:pPr defTabSz="719224">
              <a:lnSpc>
                <a:spcPts val="1193"/>
              </a:lnSpc>
              <a:defRPr/>
            </a:pPr>
            <a:r>
              <a:rPr lang="ja-JP" altLang="en-US" sz="1023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・自主テーマに基づく研究</a:t>
            </a:r>
          </a:p>
          <a:p>
            <a:pPr defTabSz="719224">
              <a:lnSpc>
                <a:spcPts val="1193"/>
              </a:lnSpc>
              <a:defRPr/>
            </a:pPr>
            <a:r>
              <a:rPr lang="ja-JP" altLang="en-US" sz="1023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・サマースクール（専門分野又は語学）</a:t>
            </a:r>
          </a:p>
          <a:p>
            <a:pPr defTabSz="719224">
              <a:lnSpc>
                <a:spcPts val="1193"/>
              </a:lnSpc>
              <a:defRPr/>
            </a:pPr>
            <a:r>
              <a:rPr lang="ja-JP" altLang="en-US" sz="1023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・関係機関・企業団体訪問・ネットワーキング</a:t>
            </a:r>
          </a:p>
          <a:p>
            <a:pPr defTabSz="719224">
              <a:lnSpc>
                <a:spcPts val="1193"/>
              </a:lnSpc>
              <a:defRPr/>
            </a:pPr>
            <a:r>
              <a:rPr lang="ja-JP" altLang="en-US" sz="1023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・海外自治体等での訪問研修</a:t>
            </a:r>
          </a:p>
          <a:p>
            <a:pPr defTabSz="719224">
              <a:lnSpc>
                <a:spcPts val="1193"/>
              </a:lnSpc>
              <a:defRPr/>
            </a:pPr>
            <a:r>
              <a:rPr lang="ja-JP" altLang="en-US" sz="1023" ker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・国際交流・実務の実践　等</a:t>
            </a:r>
            <a:endParaRPr lang="en-US" altLang="ja-JP" sz="1023" ker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A7227063-C61D-47BE-A200-4867E4317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65" y="3290760"/>
            <a:ext cx="3068805" cy="25468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779140">
              <a:defRPr/>
            </a:pPr>
            <a:r>
              <a:rPr lang="ja-JP" altLang="en-US" sz="1055" b="1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1055" b="1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055" b="1" ker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年度の実施に当たってのスケジュール（予定）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8E5769B-E9D8-4DBE-9159-3DB3051143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254" y="3700502"/>
            <a:ext cx="1414546" cy="10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1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BA7A7D-3E7C-437B-8CD3-742A000FB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710" y="279227"/>
            <a:ext cx="7280031" cy="350648"/>
          </a:xfrm>
        </p:spPr>
        <p:txBody>
          <a:bodyPr>
            <a:normAutofit/>
          </a:bodyPr>
          <a:lstStyle/>
          <a:p>
            <a:r>
              <a:rPr lang="ja-JP" altLang="en-US" sz="158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地方公務員海外派遣プログラム（海外武者修行プログラム）実施概要</a:t>
            </a:r>
            <a:endParaRPr lang="ja-JP" altLang="en-US" sz="1582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6">
            <a:extLst>
              <a:ext uri="{FF2B5EF4-FFF2-40B4-BE49-F238E27FC236}">
                <a16:creationId xmlns:a16="http://schemas.microsoft.com/office/drawing/2014/main" id="{B88DA9D4-A30D-42E6-9570-757CC1A8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412" y="1383438"/>
            <a:ext cx="3865423" cy="41306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noFill/>
            <a:miter lim="800000"/>
            <a:headEnd/>
            <a:tailEnd/>
          </a:ln>
        </p:spPr>
        <p:txBody>
          <a:bodyPr vert="horz" anchor="t" anchorCtr="0"/>
          <a:lstStyle>
            <a:lvl1pPr indent="1778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＜派遣国・派遣時期＞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・イギリス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＜派遣先・派遣概要＞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・コミュニティセンターや小学校など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・地域とともにある学校づくりと社会教育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関係施設における学びの地域還元の仕組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みについての調査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＜現在での勤務への反映状況＞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・現場（地域）に出て、人々の意見を聞き、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役割を果たしたいという意識を持てた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＜検討している団体へのコメント＞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・他国の施策の内容のみならず人々の思い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や背景も含めた経験になる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・地域住民の生活や意識を肌感覚で身に付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けられたことは大きな財産になる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8">
            <a:extLst>
              <a:ext uri="{FF2B5EF4-FFF2-40B4-BE49-F238E27FC236}">
                <a16:creationId xmlns:a16="http://schemas.microsoft.com/office/drawing/2014/main" id="{30549AEF-C62C-49F2-B276-5CF92979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608" y="1307009"/>
            <a:ext cx="1008083" cy="25468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defTabSz="719224">
              <a:defRPr/>
            </a:pPr>
            <a:r>
              <a:rPr lang="ja-JP" altLang="en-US" sz="1055" b="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兵庫県伊丹市</a:t>
            </a:r>
          </a:p>
        </p:txBody>
      </p:sp>
      <p:sp>
        <p:nvSpPr>
          <p:cNvPr id="13" name="テキスト ボックス 6">
            <a:extLst>
              <a:ext uri="{FF2B5EF4-FFF2-40B4-BE49-F238E27FC236}">
                <a16:creationId xmlns:a16="http://schemas.microsoft.com/office/drawing/2014/main" id="{41EAE2B6-291E-3D77-DDED-02231FE8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166" y="1383438"/>
            <a:ext cx="3865423" cy="41306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algn="ctr">
            <a:noFill/>
            <a:miter lim="800000"/>
            <a:headEnd/>
            <a:tailEnd/>
          </a:ln>
        </p:spPr>
        <p:txBody>
          <a:bodyPr vert="horz" anchor="t" anchorCtr="0"/>
          <a:lstStyle>
            <a:lvl1pPr indent="177800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＜派遣国・派遣時期＞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・イギリス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＜派遣先・派遣概要＞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・コミュニティセンターや小学校など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・地域とともにある学校づくりと社会教育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関係施設における学びの地域還元の仕組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みについての調査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＜現在での勤務への反映状況＞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・現場（地域）に出て、人々の意見を聞き、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役割を果たしたいという意識を持てた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＜検討している団体へのコメント＞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・他国の施策の内容のみならず人々の思い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や背景も含めた経験になる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・地域住民の生活や意識を肌感覚で身に付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　けられたことは大きな財産になる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8">
            <a:extLst>
              <a:ext uri="{FF2B5EF4-FFF2-40B4-BE49-F238E27FC236}">
                <a16:creationId xmlns:a16="http://schemas.microsoft.com/office/drawing/2014/main" id="{2751CA4D-5447-729A-1012-A6B7CA69E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62" y="1307009"/>
            <a:ext cx="1008083" cy="25468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719224">
              <a:defRPr/>
            </a:pPr>
            <a:r>
              <a:rPr lang="ja-JP" altLang="en-US" sz="1055" b="1" kern="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山梨県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2C4FAB-273E-00EE-11D7-3E08BA54F176}"/>
              </a:ext>
            </a:extLst>
          </p:cNvPr>
          <p:cNvSpPr txBox="1"/>
          <p:nvPr/>
        </p:nvSpPr>
        <p:spPr>
          <a:xfrm>
            <a:off x="197051" y="5747855"/>
            <a:ext cx="8749898" cy="90024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過去の派遣実績人数</a:t>
            </a:r>
            <a:r>
              <a:rPr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defTabSz="914377">
              <a:defRPr/>
            </a:pP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H25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静岡県、兵庫県、札幌市、浜松市、豊田市、近江八幡市、伊丹市、広島市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5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H26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静岡県、兵庫県、札幌市、高崎市、豊田市、近江八幡市、伊丹市、広島市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5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H27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静岡県、兵庫県、高崎市、飛騨市、豊田市、近江八幡市、大阪市、芦屋市、伊丹市、広島市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5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H28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大分県、沖縄県、札幌市、高崎市、豊田市、近江八幡市、伊丹市、広島市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5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H29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大分県、高崎市、伊丹市、広島市、境町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5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H30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山梨県、大分県、田村市、高崎市、一宮市、池田市、伊丹市、広島市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05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元年度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千葉市、山梨県、池田市、伊丹市、広島市</a:t>
            </a:r>
            <a:r>
              <a:rPr kumimoji="1" lang="en-US" altLang="ja-JP" sz="105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2A8A432-4934-D32C-EE49-778B95901B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825" y="1149692"/>
            <a:ext cx="1529636" cy="114722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2515FCD-8E70-F093-4AF5-5F5EB51A0170}"/>
              </a:ext>
            </a:extLst>
          </p:cNvPr>
          <p:cNvSpPr txBox="1"/>
          <p:nvPr/>
        </p:nvSpPr>
        <p:spPr>
          <a:xfrm>
            <a:off x="7025760" y="2330652"/>
            <a:ext cx="1744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現地の小学校視察の様子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C8818E8-8FA6-27D0-B36C-5BF3B24D793A}"/>
              </a:ext>
            </a:extLst>
          </p:cNvPr>
          <p:cNvSpPr txBox="1"/>
          <p:nvPr/>
        </p:nvSpPr>
        <p:spPr>
          <a:xfrm>
            <a:off x="2633779" y="2314206"/>
            <a:ext cx="170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訪問先企業での</a:t>
            </a:r>
            <a:endParaRPr kumimoji="1" lang="en-US" altLang="ja-JP" sz="900" dirty="0"/>
          </a:p>
          <a:p>
            <a:r>
              <a:rPr kumimoji="1" lang="ja-JP" altLang="en-US" sz="900" dirty="0"/>
              <a:t>ブリーフィングの様子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B38DE07C-3E4E-AB58-59FE-BD8546A50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8306" t="21795" r="17235"/>
          <a:stretch/>
        </p:blipFill>
        <p:spPr>
          <a:xfrm>
            <a:off x="2418438" y="1185987"/>
            <a:ext cx="1529635" cy="11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e64e565-f0b0-4856-90c7-0bdae66761f4" xsi:nil="true"/>
    <lcf76f155ced4ddcb4097134ff3c332f xmlns="1de7788f-0c23-4b86-8c5f-a0797622b68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79D29151F6A14F9B95DB9A9D66DE2E" ma:contentTypeVersion="13" ma:contentTypeDescription="新しいドキュメントを作成します。" ma:contentTypeScope="" ma:versionID="5ca340cf282c0af5c5dfadb17f7b8981">
  <xsd:schema xmlns:xsd="http://www.w3.org/2001/XMLSchema" xmlns:xs="http://www.w3.org/2001/XMLSchema" xmlns:p="http://schemas.microsoft.com/office/2006/metadata/properties" xmlns:ns2="1de7788f-0c23-4b86-8c5f-a0797622b680" xmlns:ns3="de64e565-f0b0-4856-90c7-0bdae66761f4" targetNamespace="http://schemas.microsoft.com/office/2006/metadata/properties" ma:root="true" ma:fieldsID="5e57ee2e74ea3c4754ec6760be499790" ns2:_="" ns3:_="">
    <xsd:import namespace="1de7788f-0c23-4b86-8c5f-a0797622b680"/>
    <xsd:import namespace="de64e565-f0b0-4856-90c7-0bdae66761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e7788f-0c23-4b86-8c5f-a0797622b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4e565-f0b0-4856-90c7-0bdae66761f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e3d3b76-adf0-4c14-b2d6-d1d68ed01023}" ma:internalName="TaxCatchAll" ma:showField="CatchAllData" ma:web="de64e565-f0b0-4856-90c7-0bdae66761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F28FB-57A0-4BE4-834A-A0F7B52033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4F8FEC-08D6-4120-9920-4B3D9A090918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1de7788f-0c23-4b86-8c5f-a0797622b680"/>
    <ds:schemaRef ds:uri="http://schemas.openxmlformats.org/package/2006/metadata/core-properties"/>
    <ds:schemaRef ds:uri="de64e565-f0b0-4856-90c7-0bdae66761f4"/>
  </ds:schemaRefs>
</ds:datastoreItem>
</file>

<file path=customXml/itemProps3.xml><?xml version="1.0" encoding="utf-8"?>
<ds:datastoreItem xmlns:ds="http://schemas.openxmlformats.org/officeDocument/2006/customXml" ds:itemID="{09671EE6-4160-4BC5-B349-799F4CFE9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e7788f-0c23-4b86-8c5f-a0797622b680"/>
    <ds:schemaRef ds:uri="de64e565-f0b0-4856-90c7-0bdae66761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958</Words>
  <PresentationFormat>画面に合わせる (4:3)</PresentationFormat>
  <Paragraphs>104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地方公務員海外派遣プログラム（海外武者修行プログラム）</vt:lpstr>
      <vt:lpstr>地方公務員海外派遣プログラム（海外武者修行プログラム）実施概要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0x010100DA79D29151F6A14F9B95DB9A9D66DE2E</vt:lpwstr>
  </property>
  <property fmtid="{D5CDD505-2E9C-101B-9397-08002B2CF9AE}" pid="3" name="MediaServiceImageTags">
    <vt:lpwstr/>
  </property>
</Properties>
</file>