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328" r:id="rId2"/>
    <p:sldId id="299" r:id="rId3"/>
    <p:sldId id="300" r:id="rId4"/>
    <p:sldId id="301" r:id="rId5"/>
    <p:sldId id="322" r:id="rId6"/>
    <p:sldId id="323" r:id="rId7"/>
    <p:sldId id="324" r:id="rId8"/>
    <p:sldId id="325" r:id="rId9"/>
    <p:sldId id="326" r:id="rId10"/>
    <p:sldId id="327" r:id="rId11"/>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10" orient="horz" pos="2718" userDrawn="1">
          <p15:clr>
            <a:srgbClr val="A4A3A4"/>
          </p15:clr>
        </p15:guide>
        <p15:guide id="11" orient="horz" pos="1902" userDrawn="1">
          <p15:clr>
            <a:srgbClr val="A4A3A4"/>
          </p15:clr>
        </p15:guide>
        <p15:guide id="12" orient="horz" pos="2142" userDrawn="1">
          <p15:clr>
            <a:srgbClr val="A4A3A4"/>
          </p15:clr>
        </p15:guide>
        <p15:guide id="14" orient="horz" pos="3630" userDrawn="1">
          <p15:clr>
            <a:srgbClr val="A4A3A4"/>
          </p15:clr>
        </p15:guide>
        <p15:guide id="15" orient="horz" pos="4110" userDrawn="1">
          <p15:clr>
            <a:srgbClr val="A4A3A4"/>
          </p15:clr>
        </p15:guide>
        <p15:guide id="16" orient="horz" pos="171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p:cViewPr varScale="1">
        <p:scale>
          <a:sx n="95" d="100"/>
          <a:sy n="95" d="100"/>
        </p:scale>
        <p:origin x="108" y="108"/>
      </p:cViewPr>
      <p:guideLst>
        <p:guide orient="horz" pos="3198"/>
        <p:guide pos="968"/>
        <p:guide orient="horz" pos="1422"/>
        <p:guide orient="horz" pos="990"/>
        <p:guide orient="horz" pos="4590"/>
        <p:guide orient="horz" pos="2430"/>
        <p:guide orient="horz" pos="2718"/>
        <p:guide orient="horz" pos="1902"/>
        <p:guide orient="horz" pos="2142"/>
        <p:guide orient="horz" pos="3630"/>
        <p:guide orient="horz" pos="4110"/>
        <p:guide orient="horz" pos="171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506974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6573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60246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389540"/>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81198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5748682"/>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42129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4500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42150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6293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723263"/>
            <a:ext cx="170688" cy="172212"/>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76275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9432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511060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5721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277010"/>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08150"/>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6486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60159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329680"/>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5649937"/>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5915738"/>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348716"/>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75212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6422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60095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369658"/>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79174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5638800"/>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5996580"/>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389859"/>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798178"/>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316634"/>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506730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6851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511102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9432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493722"/>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093794"/>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フローチャート: 磁気ディスク 5">
            <a:extLst>
              <a:ext uri="{FF2B5EF4-FFF2-40B4-BE49-F238E27FC236}">
                <a16:creationId xmlns:a16="http://schemas.microsoft.com/office/drawing/2014/main" id="{733589AD-3948-6960-4F39-B753DC2B40C5}"/>
              </a:ext>
            </a:extLst>
          </p:cNvPr>
          <p:cNvSpPr/>
          <p:nvPr/>
        </p:nvSpPr>
        <p:spPr>
          <a:xfrm>
            <a:off x="7056333" y="6258017"/>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cSld>
  <p:clrMapOvr>
    <a:masterClrMapping/>
  </p:clrMapOvr>
  <p:extLst>
    <p:ext uri="{DCECCB84-F9BA-43D5-87BE-67443E8EF086}">
      <p15:sldGuideLst xmlns:p15="http://schemas.microsoft.com/office/powerpoint/2012/main">
        <p15:guide id="1" orient="horz" pos="353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戸籍附票担当</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戸籍附票システム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６</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4</a:t>
            </a:r>
            <a:r>
              <a:rPr sz="1600" spc="-25" dirty="0">
                <a:latin typeface="+mn-ea"/>
                <a:ea typeface="+mn-ea"/>
                <a:cs typeface="游ゴシック"/>
              </a:rPr>
              <a:t>年</a:t>
            </a:r>
            <a:r>
              <a:rPr sz="1600" spc="-10" dirty="0">
                <a:latin typeface="+mn-ea"/>
                <a:ea typeface="+mn-ea"/>
                <a:cs typeface="游ゴシック"/>
              </a:rPr>
              <a:t>）</a:t>
            </a:r>
            <a:r>
              <a:rPr lang="ja-JP" altLang="en-US" sz="1600" spc="-10" dirty="0">
                <a:latin typeface="+mn-ea"/>
                <a:ea typeface="+mn-ea"/>
                <a:cs typeface="游ゴシック"/>
              </a:rPr>
              <a:t>３</a:t>
            </a:r>
            <a:r>
              <a:rPr sz="1600" spc="-20">
                <a:latin typeface="+mn-ea"/>
                <a:ea typeface="+mn-ea"/>
                <a:cs typeface="游ゴシック"/>
              </a:rPr>
              <a:t>月</a:t>
            </a:r>
            <a:r>
              <a:rPr lang="en-US" altLang="ja-JP" sz="1600" spc="-20">
                <a:latin typeface="+mn-ea"/>
                <a:ea typeface="+mn-ea"/>
                <a:cs typeface="游ゴシック"/>
              </a:rPr>
              <a:t>28</a:t>
            </a:r>
            <a:r>
              <a:rPr sz="1600" spc="-5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5</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証明書の交付（戸籍の附票の写しの例）</a:t>
            </a:r>
            <a:endParaRPr kumimoji="1" lang="en-US" altLang="ja-JP" sz="1100" dirty="0">
              <a:solidFill>
                <a:schemeClr val="tx1"/>
              </a:solidFill>
              <a:latin typeface="+mn-ea"/>
            </a:endParaRPr>
          </a:p>
        </p:txBody>
      </p:sp>
      <p:grpSp>
        <p:nvGrpSpPr>
          <p:cNvPr id="3" name="グループ化 2">
            <a:extLst>
              <a:ext uri="{FF2B5EF4-FFF2-40B4-BE49-F238E27FC236}">
                <a16:creationId xmlns:a16="http://schemas.microsoft.com/office/drawing/2014/main" id="{113339CB-14E5-AEF9-4E09-99438FC9685C}"/>
              </a:ext>
            </a:extLst>
          </p:cNvPr>
          <p:cNvGrpSpPr/>
          <p:nvPr/>
        </p:nvGrpSpPr>
        <p:grpSpPr>
          <a:xfrm>
            <a:off x="1446700" y="2167386"/>
            <a:ext cx="180000" cy="180000"/>
            <a:chOff x="2679700" y="1343024"/>
            <a:chExt cx="180000" cy="180000"/>
          </a:xfrm>
        </p:grpSpPr>
        <p:sp>
          <p:nvSpPr>
            <p:cNvPr id="7" name="フローチャート: 結合子 6">
              <a:extLst>
                <a:ext uri="{FF2B5EF4-FFF2-40B4-BE49-F238E27FC236}">
                  <a16:creationId xmlns:a16="http://schemas.microsoft.com/office/drawing/2014/main" id="{892D993F-CA5B-DA6D-A89C-310EC758B8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 name="正方形/長方形 7">
              <a:extLst>
                <a:ext uri="{FF2B5EF4-FFF2-40B4-BE49-F238E27FC236}">
                  <a16:creationId xmlns:a16="http://schemas.microsoft.com/office/drawing/2014/main" id="{EBED1386-D335-EF93-F3F4-0FE92D8C86A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 name="二等辺三角形 9">
              <a:extLst>
                <a:ext uri="{FF2B5EF4-FFF2-40B4-BE49-F238E27FC236}">
                  <a16:creationId xmlns:a16="http://schemas.microsoft.com/office/drawing/2014/main" id="{77787394-A64F-4961-FEB7-B8595710143E}"/>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2" name="正方形/長方形 11">
            <a:extLst>
              <a:ext uri="{FF2B5EF4-FFF2-40B4-BE49-F238E27FC236}">
                <a16:creationId xmlns:a16="http://schemas.microsoft.com/office/drawing/2014/main" id="{E3530D47-BE5F-3806-70E0-E10EDA656538}"/>
              </a:ext>
            </a:extLst>
          </p:cNvPr>
          <p:cNvSpPr/>
          <p:nvPr/>
        </p:nvSpPr>
        <p:spPr>
          <a:xfrm>
            <a:off x="977256" y="932453"/>
            <a:ext cx="1118888"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cxnSp>
        <p:nvCxnSpPr>
          <p:cNvPr id="18" name="直線コネクタ 17">
            <a:extLst>
              <a:ext uri="{FF2B5EF4-FFF2-40B4-BE49-F238E27FC236}">
                <a16:creationId xmlns:a16="http://schemas.microsoft.com/office/drawing/2014/main" id="{D61B3595-7CB9-7E01-7D7C-4DD7BC403CA3}"/>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object 27">
            <a:extLst>
              <a:ext uri="{FF2B5EF4-FFF2-40B4-BE49-F238E27FC236}">
                <a16:creationId xmlns:a16="http://schemas.microsoft.com/office/drawing/2014/main" id="{25A79884-AC8B-6175-9C23-D57CEB185859}"/>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cxnSp>
        <p:nvCxnSpPr>
          <p:cNvPr id="226" name="直線矢印コネクタ 225">
            <a:extLst>
              <a:ext uri="{FF2B5EF4-FFF2-40B4-BE49-F238E27FC236}">
                <a16:creationId xmlns:a16="http://schemas.microsoft.com/office/drawing/2014/main" id="{1F2F45F0-0F34-1E7A-E427-FB3643F3B22D}"/>
              </a:ext>
            </a:extLst>
          </p:cNvPr>
          <p:cNvCxnSpPr>
            <a:cxnSpLocks/>
            <a:stCxn id="7" idx="6"/>
            <a:endCxn id="244"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1" name="グループ化 240">
            <a:extLst>
              <a:ext uri="{FF2B5EF4-FFF2-40B4-BE49-F238E27FC236}">
                <a16:creationId xmlns:a16="http://schemas.microsoft.com/office/drawing/2014/main" id="{B526CB61-1350-F36A-D5C6-95AF687097F4}"/>
              </a:ext>
            </a:extLst>
          </p:cNvPr>
          <p:cNvGrpSpPr/>
          <p:nvPr/>
        </p:nvGrpSpPr>
        <p:grpSpPr>
          <a:xfrm>
            <a:off x="1937952" y="2078355"/>
            <a:ext cx="539750" cy="360045"/>
            <a:chOff x="1937952" y="2078355"/>
            <a:chExt cx="539750" cy="360045"/>
          </a:xfrm>
        </p:grpSpPr>
        <p:pic>
          <p:nvPicPr>
            <p:cNvPr id="242" name="object 19">
              <a:extLst>
                <a:ext uri="{FF2B5EF4-FFF2-40B4-BE49-F238E27FC236}">
                  <a16:creationId xmlns:a16="http://schemas.microsoft.com/office/drawing/2014/main" id="{5E649F92-E90E-A6F9-966D-B6002E08FFE1}"/>
                </a:ext>
              </a:extLst>
            </p:cNvPr>
            <p:cNvPicPr/>
            <p:nvPr/>
          </p:nvPicPr>
          <p:blipFill>
            <a:blip r:embed="rId2" cstate="print"/>
            <a:stretch>
              <a:fillRect/>
            </a:stretch>
          </p:blipFill>
          <p:spPr>
            <a:xfrm>
              <a:off x="1964333" y="2084491"/>
              <a:ext cx="120395" cy="100245"/>
            </a:xfrm>
            <a:prstGeom prst="rect">
              <a:avLst/>
            </a:prstGeom>
          </p:spPr>
        </p:pic>
        <p:sp>
          <p:nvSpPr>
            <p:cNvPr id="243" name="object 17">
              <a:extLst>
                <a:ext uri="{FF2B5EF4-FFF2-40B4-BE49-F238E27FC236}">
                  <a16:creationId xmlns:a16="http://schemas.microsoft.com/office/drawing/2014/main" id="{1C0B9CF8-A2C0-41E9-3566-6BBF4B731E6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内容確認</a:t>
              </a:r>
              <a:endParaRPr lang="zh-TW" altLang="en-US" sz="700" dirty="0">
                <a:latin typeface="+mn-ea"/>
                <a:ea typeface="+mn-ea"/>
              </a:endParaRPr>
            </a:p>
          </p:txBody>
        </p:sp>
        <p:sp>
          <p:nvSpPr>
            <p:cNvPr id="244" name="object 18">
              <a:extLst>
                <a:ext uri="{FF2B5EF4-FFF2-40B4-BE49-F238E27FC236}">
                  <a16:creationId xmlns:a16="http://schemas.microsoft.com/office/drawing/2014/main" id="{220E75BC-530B-D09F-3B6B-C06F23F233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45" name="グループ化 244">
            <a:extLst>
              <a:ext uri="{FF2B5EF4-FFF2-40B4-BE49-F238E27FC236}">
                <a16:creationId xmlns:a16="http://schemas.microsoft.com/office/drawing/2014/main" id="{49D16F1E-7B1F-69AB-A2F7-8D500E1868E7}"/>
              </a:ext>
            </a:extLst>
          </p:cNvPr>
          <p:cNvGrpSpPr/>
          <p:nvPr/>
        </p:nvGrpSpPr>
        <p:grpSpPr>
          <a:xfrm>
            <a:off x="2826568" y="2078355"/>
            <a:ext cx="539750" cy="360045"/>
            <a:chOff x="2826568" y="2078355"/>
            <a:chExt cx="539750" cy="360045"/>
          </a:xfrm>
        </p:grpSpPr>
        <p:pic>
          <p:nvPicPr>
            <p:cNvPr id="247" name="object 19">
              <a:extLst>
                <a:ext uri="{FF2B5EF4-FFF2-40B4-BE49-F238E27FC236}">
                  <a16:creationId xmlns:a16="http://schemas.microsoft.com/office/drawing/2014/main" id="{22D423E3-F400-C99C-7B33-5B1BED44880D}"/>
                </a:ext>
              </a:extLst>
            </p:cNvPr>
            <p:cNvPicPr/>
            <p:nvPr/>
          </p:nvPicPr>
          <p:blipFill>
            <a:blip r:embed="rId2" cstate="print"/>
            <a:stretch>
              <a:fillRect/>
            </a:stretch>
          </p:blipFill>
          <p:spPr>
            <a:xfrm>
              <a:off x="2852949" y="2084491"/>
              <a:ext cx="120395" cy="100245"/>
            </a:xfrm>
            <a:prstGeom prst="rect">
              <a:avLst/>
            </a:prstGeom>
          </p:spPr>
        </p:pic>
        <p:sp>
          <p:nvSpPr>
            <p:cNvPr id="248" name="object 17">
              <a:extLst>
                <a:ext uri="{FF2B5EF4-FFF2-40B4-BE49-F238E27FC236}">
                  <a16:creationId xmlns:a16="http://schemas.microsoft.com/office/drawing/2014/main" id="{7D272B83-1AA7-7B1B-6138-62A496EB7521}"/>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本人確認</a:t>
              </a:r>
              <a:endParaRPr lang="zh-TW" altLang="en-US" sz="700" dirty="0">
                <a:latin typeface="+mn-ea"/>
                <a:ea typeface="+mn-ea"/>
              </a:endParaRPr>
            </a:p>
          </p:txBody>
        </p:sp>
        <p:sp>
          <p:nvSpPr>
            <p:cNvPr id="249" name="object 18">
              <a:extLst>
                <a:ext uri="{FF2B5EF4-FFF2-40B4-BE49-F238E27FC236}">
                  <a16:creationId xmlns:a16="http://schemas.microsoft.com/office/drawing/2014/main" id="{ADA6A97F-8FCA-DE1E-5201-4E09DF3623BB}"/>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0" name="直線矢印コネクタ 249">
            <a:extLst>
              <a:ext uri="{FF2B5EF4-FFF2-40B4-BE49-F238E27FC236}">
                <a16:creationId xmlns:a16="http://schemas.microsoft.com/office/drawing/2014/main" id="{285F97DB-F46D-AB28-AAC1-90542B9E2650}"/>
              </a:ext>
            </a:extLst>
          </p:cNvPr>
          <p:cNvCxnSpPr>
            <a:cxnSpLocks/>
            <a:stCxn id="244" idx="3"/>
            <a:endCxn id="249"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1" name="グループ化 250">
            <a:extLst>
              <a:ext uri="{FF2B5EF4-FFF2-40B4-BE49-F238E27FC236}">
                <a16:creationId xmlns:a16="http://schemas.microsoft.com/office/drawing/2014/main" id="{6E40845B-2D46-AF36-A188-84813FDA12FF}"/>
              </a:ext>
            </a:extLst>
          </p:cNvPr>
          <p:cNvGrpSpPr/>
          <p:nvPr/>
        </p:nvGrpSpPr>
        <p:grpSpPr>
          <a:xfrm>
            <a:off x="3715184" y="2078355"/>
            <a:ext cx="539750" cy="360045"/>
            <a:chOff x="3715184" y="2078355"/>
            <a:chExt cx="539750" cy="360045"/>
          </a:xfrm>
        </p:grpSpPr>
        <p:pic>
          <p:nvPicPr>
            <p:cNvPr id="252" name="object 19">
              <a:extLst>
                <a:ext uri="{FF2B5EF4-FFF2-40B4-BE49-F238E27FC236}">
                  <a16:creationId xmlns:a16="http://schemas.microsoft.com/office/drawing/2014/main" id="{A1F53199-C0A3-8038-0CE6-9DB6A9F45003}"/>
                </a:ext>
              </a:extLst>
            </p:cNvPr>
            <p:cNvPicPr/>
            <p:nvPr/>
          </p:nvPicPr>
          <p:blipFill>
            <a:blip r:embed="rId2" cstate="print"/>
            <a:stretch>
              <a:fillRect/>
            </a:stretch>
          </p:blipFill>
          <p:spPr>
            <a:xfrm>
              <a:off x="3741565" y="2084491"/>
              <a:ext cx="120395" cy="100245"/>
            </a:xfrm>
            <a:prstGeom prst="rect">
              <a:avLst/>
            </a:prstGeom>
          </p:spPr>
        </p:pic>
        <p:sp>
          <p:nvSpPr>
            <p:cNvPr id="253" name="object 17">
              <a:extLst>
                <a:ext uri="{FF2B5EF4-FFF2-40B4-BE49-F238E27FC236}">
                  <a16:creationId xmlns:a16="http://schemas.microsoft.com/office/drawing/2014/main" id="{D41F26BE-123A-88A1-F3A3-02609D1A7701}"/>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4" name="object 18">
              <a:extLst>
                <a:ext uri="{FF2B5EF4-FFF2-40B4-BE49-F238E27FC236}">
                  <a16:creationId xmlns:a16="http://schemas.microsoft.com/office/drawing/2014/main" id="{D4F77DB5-9ACA-E76D-0776-14008024CC79}"/>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55" name="直線矢印コネクタ 254">
            <a:extLst>
              <a:ext uri="{FF2B5EF4-FFF2-40B4-BE49-F238E27FC236}">
                <a16:creationId xmlns:a16="http://schemas.microsoft.com/office/drawing/2014/main" id="{0F0037B0-9B7F-C1C4-2445-1C4D703E9563}"/>
              </a:ext>
            </a:extLst>
          </p:cNvPr>
          <p:cNvCxnSpPr>
            <a:cxnSpLocks/>
            <a:stCxn id="249" idx="3"/>
            <a:endCxn id="254"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object 17">
            <a:extLst>
              <a:ext uri="{FF2B5EF4-FFF2-40B4-BE49-F238E27FC236}">
                <a16:creationId xmlns:a16="http://schemas.microsoft.com/office/drawing/2014/main" id="{CB632BF2-0BF0-37F2-051B-52F6172FDBA0}"/>
              </a:ext>
            </a:extLst>
          </p:cNvPr>
          <p:cNvSpPr/>
          <p:nvPr/>
        </p:nvSpPr>
        <p:spPr>
          <a:xfrm>
            <a:off x="1263190" y="1975612"/>
            <a:ext cx="180000" cy="522666"/>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請求又は申出</a:t>
            </a:r>
            <a:endParaRPr lang="zh-TW" altLang="en-US" sz="700" dirty="0">
              <a:latin typeface="+mn-ea"/>
              <a:ea typeface="+mn-ea"/>
            </a:endParaRPr>
          </a:p>
        </p:txBody>
      </p:sp>
      <p:sp>
        <p:nvSpPr>
          <p:cNvPr id="50" name="object 17">
            <a:extLst>
              <a:ext uri="{FF2B5EF4-FFF2-40B4-BE49-F238E27FC236}">
                <a16:creationId xmlns:a16="http://schemas.microsoft.com/office/drawing/2014/main" id="{57DD93B5-73FC-129D-85C8-A14FF827571D}"/>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51" name="直線矢印コネクタ 50">
            <a:extLst>
              <a:ext uri="{FF2B5EF4-FFF2-40B4-BE49-F238E27FC236}">
                <a16:creationId xmlns:a16="http://schemas.microsoft.com/office/drawing/2014/main" id="{17CD5527-A341-1A07-57FC-89171CDF0DF9}"/>
              </a:ext>
            </a:extLst>
          </p:cNvPr>
          <p:cNvCxnSpPr>
            <a:cxnSpLocks/>
            <a:stCxn id="12" idx="2"/>
            <a:endCxn id="7" idx="0"/>
          </p:cNvCxnSpPr>
          <p:nvPr/>
        </p:nvCxnSpPr>
        <p:spPr>
          <a:xfrm>
            <a:off x="1536700" y="1244401"/>
            <a:ext cx="0" cy="9229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60" name="グループ化 259">
            <a:extLst>
              <a:ext uri="{FF2B5EF4-FFF2-40B4-BE49-F238E27FC236}">
                <a16:creationId xmlns:a16="http://schemas.microsoft.com/office/drawing/2014/main" id="{331017E7-4A60-CB36-4717-2195BFE3C4D2}"/>
              </a:ext>
            </a:extLst>
          </p:cNvPr>
          <p:cNvGrpSpPr/>
          <p:nvPr/>
        </p:nvGrpSpPr>
        <p:grpSpPr>
          <a:xfrm>
            <a:off x="3715184" y="2078355"/>
            <a:ext cx="539750" cy="360045"/>
            <a:chOff x="3715184" y="2078355"/>
            <a:chExt cx="539750" cy="360045"/>
          </a:xfrm>
        </p:grpSpPr>
        <p:pic>
          <p:nvPicPr>
            <p:cNvPr id="261" name="object 19">
              <a:extLst>
                <a:ext uri="{FF2B5EF4-FFF2-40B4-BE49-F238E27FC236}">
                  <a16:creationId xmlns:a16="http://schemas.microsoft.com/office/drawing/2014/main" id="{874B0075-C8F4-153A-6523-881CC2FFE29D}"/>
                </a:ext>
              </a:extLst>
            </p:cNvPr>
            <p:cNvPicPr/>
            <p:nvPr/>
          </p:nvPicPr>
          <p:blipFill>
            <a:blip r:embed="rId2" cstate="print"/>
            <a:stretch>
              <a:fillRect/>
            </a:stretch>
          </p:blipFill>
          <p:spPr>
            <a:xfrm>
              <a:off x="3741565" y="2084491"/>
              <a:ext cx="120395" cy="100245"/>
            </a:xfrm>
            <a:prstGeom prst="rect">
              <a:avLst/>
            </a:prstGeom>
          </p:spPr>
        </p:pic>
        <p:sp>
          <p:nvSpPr>
            <p:cNvPr id="262" name="object 17">
              <a:extLst>
                <a:ext uri="{FF2B5EF4-FFF2-40B4-BE49-F238E27FC236}">
                  <a16:creationId xmlns:a16="http://schemas.microsoft.com/office/drawing/2014/main" id="{24528D71-9DBA-A3AA-35C6-675CC13F20BF}"/>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63" name="object 18">
              <a:extLst>
                <a:ext uri="{FF2B5EF4-FFF2-40B4-BE49-F238E27FC236}">
                  <a16:creationId xmlns:a16="http://schemas.microsoft.com/office/drawing/2014/main" id="{929D3BFF-B64E-C698-1FB1-4E60A8688565}"/>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4" name="グループ化 263">
            <a:extLst>
              <a:ext uri="{FF2B5EF4-FFF2-40B4-BE49-F238E27FC236}">
                <a16:creationId xmlns:a16="http://schemas.microsoft.com/office/drawing/2014/main" id="{95DBE872-0EF2-9E9A-032E-E7A8414EA7AD}"/>
              </a:ext>
            </a:extLst>
          </p:cNvPr>
          <p:cNvGrpSpPr/>
          <p:nvPr/>
        </p:nvGrpSpPr>
        <p:grpSpPr>
          <a:xfrm>
            <a:off x="4687859" y="3222625"/>
            <a:ext cx="543271" cy="360045"/>
            <a:chOff x="4687859" y="3222625"/>
            <a:chExt cx="543271" cy="360045"/>
          </a:xfrm>
        </p:grpSpPr>
        <p:grpSp>
          <p:nvGrpSpPr>
            <p:cNvPr id="265" name="グループ化 264">
              <a:extLst>
                <a:ext uri="{FF2B5EF4-FFF2-40B4-BE49-F238E27FC236}">
                  <a16:creationId xmlns:a16="http://schemas.microsoft.com/office/drawing/2014/main" id="{385C817B-4358-18BA-1DC3-40158A8F9A7A}"/>
                </a:ext>
              </a:extLst>
            </p:cNvPr>
            <p:cNvGrpSpPr/>
            <p:nvPr/>
          </p:nvGrpSpPr>
          <p:grpSpPr>
            <a:xfrm>
              <a:off x="4687859" y="3225072"/>
              <a:ext cx="518506" cy="339406"/>
              <a:chOff x="4687859" y="3225072"/>
              <a:chExt cx="518506" cy="339406"/>
            </a:xfrm>
          </p:grpSpPr>
          <p:pic>
            <p:nvPicPr>
              <p:cNvPr id="270" name="object 21">
                <a:extLst>
                  <a:ext uri="{FF2B5EF4-FFF2-40B4-BE49-F238E27FC236}">
                    <a16:creationId xmlns:a16="http://schemas.microsoft.com/office/drawing/2014/main" id="{DC1B2ABF-51F9-22A4-99A4-C23BD9F3C305}"/>
                  </a:ext>
                </a:extLst>
              </p:cNvPr>
              <p:cNvPicPr/>
              <p:nvPr/>
            </p:nvPicPr>
            <p:blipFill>
              <a:blip r:embed="rId3" cstate="print"/>
              <a:stretch>
                <a:fillRect/>
              </a:stretch>
            </p:blipFill>
            <p:spPr>
              <a:xfrm>
                <a:off x="4687859" y="3225072"/>
                <a:ext cx="133329" cy="115866"/>
              </a:xfrm>
              <a:prstGeom prst="rect">
                <a:avLst/>
              </a:prstGeom>
            </p:spPr>
          </p:pic>
          <p:sp>
            <p:nvSpPr>
              <p:cNvPr id="271" name="object 17">
                <a:extLst>
                  <a:ext uri="{FF2B5EF4-FFF2-40B4-BE49-F238E27FC236}">
                    <a16:creationId xmlns:a16="http://schemas.microsoft.com/office/drawing/2014/main" id="{13A883C0-2156-C5EE-96C2-CDE04CBE32E0}"/>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対象者</a:t>
                </a:r>
                <a:endParaRPr lang="en-US" altLang="ja-JP" sz="700" dirty="0">
                  <a:latin typeface="+mn-ea"/>
                  <a:ea typeface="+mn-ea"/>
                </a:endParaRPr>
              </a:p>
              <a:p>
                <a:pPr lvl="0" algn="ctr"/>
                <a:r>
                  <a:rPr lang="ja-JP" altLang="en-US" sz="700" dirty="0">
                    <a:latin typeface="+mn-ea"/>
                    <a:ea typeface="+mn-ea"/>
                  </a:rPr>
                  <a:t>照会</a:t>
                </a:r>
                <a:endParaRPr sz="700" dirty="0">
                  <a:latin typeface="+mn-ea"/>
                  <a:ea typeface="+mn-ea"/>
                </a:endParaRPr>
              </a:p>
            </p:txBody>
          </p:sp>
        </p:grpSp>
        <p:sp>
          <p:nvSpPr>
            <p:cNvPr id="266" name="object 18">
              <a:extLst>
                <a:ext uri="{FF2B5EF4-FFF2-40B4-BE49-F238E27FC236}">
                  <a16:creationId xmlns:a16="http://schemas.microsoft.com/office/drawing/2014/main" id="{3FC45630-D7A9-85CF-6C37-B5601FD71B0A}"/>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72" name="直線矢印コネクタ 131">
            <a:extLst>
              <a:ext uri="{FF2B5EF4-FFF2-40B4-BE49-F238E27FC236}">
                <a16:creationId xmlns:a16="http://schemas.microsoft.com/office/drawing/2014/main" id="{DB26449E-39EC-4913-26D1-E94667CD8E08}"/>
              </a:ext>
            </a:extLst>
          </p:cNvPr>
          <p:cNvCxnSpPr>
            <a:cxnSpLocks/>
            <a:stCxn id="263" idx="3"/>
            <a:endCxn id="266"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4" name="グループ化 273">
            <a:extLst>
              <a:ext uri="{FF2B5EF4-FFF2-40B4-BE49-F238E27FC236}">
                <a16:creationId xmlns:a16="http://schemas.microsoft.com/office/drawing/2014/main" id="{EC683320-7137-1246-CE00-86DFD7BB9B54}"/>
              </a:ext>
            </a:extLst>
          </p:cNvPr>
          <p:cNvGrpSpPr/>
          <p:nvPr/>
        </p:nvGrpSpPr>
        <p:grpSpPr>
          <a:xfrm rot="16200000">
            <a:off x="4833791" y="2989679"/>
            <a:ext cx="255579" cy="210314"/>
            <a:chOff x="998232" y="5464407"/>
            <a:chExt cx="255579" cy="210314"/>
          </a:xfrm>
        </p:grpSpPr>
        <p:sp>
          <p:nvSpPr>
            <p:cNvPr id="275" name="左大かっこ 274">
              <a:extLst>
                <a:ext uri="{FF2B5EF4-FFF2-40B4-BE49-F238E27FC236}">
                  <a16:creationId xmlns:a16="http://schemas.microsoft.com/office/drawing/2014/main" id="{3C8DFD49-C89B-C515-329A-33604521076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76" name="直線コネクタ 275">
              <a:extLst>
                <a:ext uri="{FF2B5EF4-FFF2-40B4-BE49-F238E27FC236}">
                  <a16:creationId xmlns:a16="http://schemas.microsoft.com/office/drawing/2014/main" id="{23E9B58A-ED3D-7CD9-B070-F2FB043BF1D0}"/>
                </a:ext>
              </a:extLst>
            </p:cNvPr>
            <p:cNvCxnSpPr>
              <a:cxnSpLocks/>
              <a:stCxn id="275" idx="1"/>
              <a:endCxn id="266"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7" name="object 17">
            <a:extLst>
              <a:ext uri="{FF2B5EF4-FFF2-40B4-BE49-F238E27FC236}">
                <a16:creationId xmlns:a16="http://schemas.microsoft.com/office/drawing/2014/main" id="{99B4FA6D-A7D5-8BB1-39EF-F4A7CF944343}"/>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278" name="直線矢印コネクタ 277">
            <a:extLst>
              <a:ext uri="{FF2B5EF4-FFF2-40B4-BE49-F238E27FC236}">
                <a16:creationId xmlns:a16="http://schemas.microsoft.com/office/drawing/2014/main" id="{55B73A87-1AA4-E739-7631-4F1F029F3841}"/>
              </a:ext>
            </a:extLst>
          </p:cNvPr>
          <p:cNvCxnSpPr>
            <a:cxnSpLocks/>
            <a:stCxn id="281" idx="1"/>
            <a:endCxn id="271" idx="2"/>
          </p:cNvCxnSpPr>
          <p:nvPr/>
        </p:nvCxnSpPr>
        <p:spPr>
          <a:xfrm flipV="1">
            <a:off x="4962403" y="3564478"/>
            <a:ext cx="0" cy="1316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0" name="グループ化 279">
            <a:extLst>
              <a:ext uri="{FF2B5EF4-FFF2-40B4-BE49-F238E27FC236}">
                <a16:creationId xmlns:a16="http://schemas.microsoft.com/office/drawing/2014/main" id="{9187A545-5F0F-F49C-03C8-930F46249A42}"/>
              </a:ext>
            </a:extLst>
          </p:cNvPr>
          <p:cNvGrpSpPr/>
          <p:nvPr/>
        </p:nvGrpSpPr>
        <p:grpSpPr>
          <a:xfrm>
            <a:off x="4701931" y="4880762"/>
            <a:ext cx="520944" cy="393223"/>
            <a:chOff x="6080349" y="4852187"/>
            <a:chExt cx="520944" cy="393223"/>
          </a:xfrm>
        </p:grpSpPr>
        <p:sp>
          <p:nvSpPr>
            <p:cNvPr id="281" name="フローチャート: 磁気ディスク 280">
              <a:extLst>
                <a:ext uri="{FF2B5EF4-FFF2-40B4-BE49-F238E27FC236}">
                  <a16:creationId xmlns:a16="http://schemas.microsoft.com/office/drawing/2014/main" id="{AD25AA52-5968-21C6-9A44-0516D03C5E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82" name="object 17">
              <a:extLst>
                <a:ext uri="{FF2B5EF4-FFF2-40B4-BE49-F238E27FC236}">
                  <a16:creationId xmlns:a16="http://schemas.microsoft.com/office/drawing/2014/main" id="{AF1A0842-77EC-CB4F-71E2-C47C9B812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cxnSp>
        <p:nvCxnSpPr>
          <p:cNvPr id="286" name="直線矢印コネクタ 285">
            <a:extLst>
              <a:ext uri="{FF2B5EF4-FFF2-40B4-BE49-F238E27FC236}">
                <a16:creationId xmlns:a16="http://schemas.microsoft.com/office/drawing/2014/main" id="{EF09E0A9-1CB2-07A0-FC8C-09623259DD39}"/>
              </a:ext>
            </a:extLst>
          </p:cNvPr>
          <p:cNvCxnSpPr>
            <a:cxnSpLocks/>
            <a:stCxn id="266" idx="3"/>
            <a:endCxn id="88" idx="1"/>
          </p:cNvCxnSpPr>
          <p:nvPr/>
        </p:nvCxnSpPr>
        <p:spPr>
          <a:xfrm flipV="1">
            <a:off x="5231130" y="3399804"/>
            <a:ext cx="337254" cy="28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グループ化 85">
            <a:extLst>
              <a:ext uri="{FF2B5EF4-FFF2-40B4-BE49-F238E27FC236}">
                <a16:creationId xmlns:a16="http://schemas.microsoft.com/office/drawing/2014/main" id="{65576016-2298-95A5-6B38-D2E5F0B8C59F}"/>
              </a:ext>
            </a:extLst>
          </p:cNvPr>
          <p:cNvGrpSpPr/>
          <p:nvPr/>
        </p:nvGrpSpPr>
        <p:grpSpPr>
          <a:xfrm>
            <a:off x="5568384" y="3241909"/>
            <a:ext cx="394319" cy="315789"/>
            <a:chOff x="11109350" y="5278617"/>
            <a:chExt cx="449580" cy="360044"/>
          </a:xfrm>
        </p:grpSpPr>
        <p:pic>
          <p:nvPicPr>
            <p:cNvPr id="87" name="object 23">
              <a:extLst>
                <a:ext uri="{FF2B5EF4-FFF2-40B4-BE49-F238E27FC236}">
                  <a16:creationId xmlns:a16="http://schemas.microsoft.com/office/drawing/2014/main" id="{9E5258E3-8B0C-76AC-FBCA-9AD2EBA686E6}"/>
                </a:ext>
              </a:extLst>
            </p:cNvPr>
            <p:cNvPicPr/>
            <p:nvPr/>
          </p:nvPicPr>
          <p:blipFill>
            <a:blip r:embed="rId4" cstate="print"/>
            <a:stretch>
              <a:fillRect/>
            </a:stretch>
          </p:blipFill>
          <p:spPr>
            <a:xfrm>
              <a:off x="11248796" y="5372533"/>
              <a:ext cx="170688" cy="172212"/>
            </a:xfrm>
            <a:prstGeom prst="rect">
              <a:avLst/>
            </a:prstGeom>
          </p:spPr>
        </p:pic>
        <p:sp>
          <p:nvSpPr>
            <p:cNvPr id="88" name="ひし形 87">
              <a:extLst>
                <a:ext uri="{FF2B5EF4-FFF2-40B4-BE49-F238E27FC236}">
                  <a16:creationId xmlns:a16="http://schemas.microsoft.com/office/drawing/2014/main" id="{0078E50E-289F-7D6F-6A2F-6BAF3AB04F9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91" name="直線矢印コネクタ 131">
            <a:extLst>
              <a:ext uri="{FF2B5EF4-FFF2-40B4-BE49-F238E27FC236}">
                <a16:creationId xmlns:a16="http://schemas.microsoft.com/office/drawing/2014/main" id="{CC613A96-E13D-9839-3100-CA6B01874526}"/>
              </a:ext>
            </a:extLst>
          </p:cNvPr>
          <p:cNvCxnSpPr>
            <a:cxnSpLocks/>
            <a:endCxn id="297" idx="1"/>
          </p:cNvCxnSpPr>
          <p:nvPr/>
        </p:nvCxnSpPr>
        <p:spPr>
          <a:xfrm rot="10800000" flipH="1" flipV="1">
            <a:off x="5765543" y="3552021"/>
            <a:ext cx="323492" cy="305603"/>
          </a:xfrm>
          <a:prstGeom prst="bentConnector3">
            <a:avLst>
              <a:gd name="adj1" fmla="val -294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FFFA0C0D-3CCD-14A5-FD72-42E002E434CA}"/>
              </a:ext>
            </a:extLst>
          </p:cNvPr>
          <p:cNvGrpSpPr/>
          <p:nvPr/>
        </p:nvGrpSpPr>
        <p:grpSpPr>
          <a:xfrm>
            <a:off x="6089035" y="3699730"/>
            <a:ext cx="394319" cy="315789"/>
            <a:chOff x="11109350" y="5278617"/>
            <a:chExt cx="449580" cy="360044"/>
          </a:xfrm>
        </p:grpSpPr>
        <p:pic>
          <p:nvPicPr>
            <p:cNvPr id="296" name="object 23">
              <a:extLst>
                <a:ext uri="{FF2B5EF4-FFF2-40B4-BE49-F238E27FC236}">
                  <a16:creationId xmlns:a16="http://schemas.microsoft.com/office/drawing/2014/main" id="{B1F1FCB2-2148-9E08-426E-657816A10A6A}"/>
                </a:ext>
              </a:extLst>
            </p:cNvPr>
            <p:cNvPicPr/>
            <p:nvPr/>
          </p:nvPicPr>
          <p:blipFill>
            <a:blip r:embed="rId4" cstate="print"/>
            <a:stretch>
              <a:fillRect/>
            </a:stretch>
          </p:blipFill>
          <p:spPr>
            <a:xfrm>
              <a:off x="11248796" y="5372533"/>
              <a:ext cx="170688" cy="172212"/>
            </a:xfrm>
            <a:prstGeom prst="rect">
              <a:avLst/>
            </a:prstGeom>
          </p:spPr>
        </p:pic>
        <p:sp>
          <p:nvSpPr>
            <p:cNvPr id="297" name="ひし形 296">
              <a:extLst>
                <a:ext uri="{FF2B5EF4-FFF2-40B4-BE49-F238E27FC236}">
                  <a16:creationId xmlns:a16="http://schemas.microsoft.com/office/drawing/2014/main" id="{F7DA9FD7-4505-7411-636A-5584012F9F3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 name="object 17">
            <a:extLst>
              <a:ext uri="{FF2B5EF4-FFF2-40B4-BE49-F238E27FC236}">
                <a16:creationId xmlns:a16="http://schemas.microsoft.com/office/drawing/2014/main" id="{AFE44A37-6D61-939F-5BFF-4BAA9391DCA9}"/>
              </a:ext>
            </a:extLst>
          </p:cNvPr>
          <p:cNvSpPr/>
          <p:nvPr/>
        </p:nvSpPr>
        <p:spPr>
          <a:xfrm>
            <a:off x="6997634" y="2164764"/>
            <a:ext cx="539750" cy="1934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抑止して終了</a:t>
            </a:r>
            <a:endParaRPr lang="zh-TW" altLang="en-US" sz="700" dirty="0">
              <a:latin typeface="+mn-ea"/>
              <a:ea typeface="+mn-ea"/>
            </a:endParaRPr>
          </a:p>
        </p:txBody>
      </p:sp>
      <p:sp>
        <p:nvSpPr>
          <p:cNvPr id="9" name="フローチャート: 結合子 8">
            <a:extLst>
              <a:ext uri="{FF2B5EF4-FFF2-40B4-BE49-F238E27FC236}">
                <a16:creationId xmlns:a16="http://schemas.microsoft.com/office/drawing/2014/main" id="{BD1FB6E1-E24E-A06A-D6C8-3B78FABF34A4}"/>
              </a:ext>
            </a:extLst>
          </p:cNvPr>
          <p:cNvSpPr/>
          <p:nvPr/>
        </p:nvSpPr>
        <p:spPr>
          <a:xfrm>
            <a:off x="6781865" y="215875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1" name="直線矢印コネクタ 131">
            <a:extLst>
              <a:ext uri="{FF2B5EF4-FFF2-40B4-BE49-F238E27FC236}">
                <a16:creationId xmlns:a16="http://schemas.microsoft.com/office/drawing/2014/main" id="{D0EA4572-975A-DB6D-0E1F-FBF6EEEF9D19}"/>
              </a:ext>
            </a:extLst>
          </p:cNvPr>
          <p:cNvCxnSpPr>
            <a:cxnSpLocks/>
            <a:stCxn id="297" idx="0"/>
            <a:endCxn id="9" idx="2"/>
          </p:cNvCxnSpPr>
          <p:nvPr/>
        </p:nvCxnSpPr>
        <p:spPr>
          <a:xfrm rot="5400000" flipH="1" flipV="1">
            <a:off x="5808541" y="2726406"/>
            <a:ext cx="1450978" cy="49567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85308552-C0C7-A72F-CE42-2FC5766CBB18}"/>
              </a:ext>
            </a:extLst>
          </p:cNvPr>
          <p:cNvGrpSpPr/>
          <p:nvPr/>
        </p:nvGrpSpPr>
        <p:grpSpPr>
          <a:xfrm>
            <a:off x="6714611" y="3219780"/>
            <a:ext cx="543271" cy="360045"/>
            <a:chOff x="4687859" y="3222625"/>
            <a:chExt cx="543271" cy="360045"/>
          </a:xfrm>
        </p:grpSpPr>
        <p:grpSp>
          <p:nvGrpSpPr>
            <p:cNvPr id="16" name="グループ化 15">
              <a:extLst>
                <a:ext uri="{FF2B5EF4-FFF2-40B4-BE49-F238E27FC236}">
                  <a16:creationId xmlns:a16="http://schemas.microsoft.com/office/drawing/2014/main" id="{37203F27-A7FE-4451-3B92-2DB0EB3D37B0}"/>
                </a:ext>
              </a:extLst>
            </p:cNvPr>
            <p:cNvGrpSpPr/>
            <p:nvPr/>
          </p:nvGrpSpPr>
          <p:grpSpPr>
            <a:xfrm>
              <a:off x="4687859" y="3225072"/>
              <a:ext cx="518506" cy="339406"/>
              <a:chOff x="4687859" y="3225072"/>
              <a:chExt cx="518506" cy="339406"/>
            </a:xfrm>
          </p:grpSpPr>
          <p:pic>
            <p:nvPicPr>
              <p:cNvPr id="20" name="object 21">
                <a:extLst>
                  <a:ext uri="{FF2B5EF4-FFF2-40B4-BE49-F238E27FC236}">
                    <a16:creationId xmlns:a16="http://schemas.microsoft.com/office/drawing/2014/main" id="{6B2BC3FB-060D-91B1-0BE7-64EAD8D4E76C}"/>
                  </a:ext>
                </a:extLst>
              </p:cNvPr>
              <p:cNvPicPr/>
              <p:nvPr/>
            </p:nvPicPr>
            <p:blipFill>
              <a:blip r:embed="rId3" cstate="print"/>
              <a:stretch>
                <a:fillRect/>
              </a:stretch>
            </p:blipFill>
            <p:spPr>
              <a:xfrm>
                <a:off x="4687859" y="3225072"/>
                <a:ext cx="133329" cy="115866"/>
              </a:xfrm>
              <a:prstGeom prst="rect">
                <a:avLst/>
              </a:prstGeom>
            </p:spPr>
          </p:pic>
          <p:sp>
            <p:nvSpPr>
              <p:cNvPr id="21" name="object 17">
                <a:extLst>
                  <a:ext uri="{FF2B5EF4-FFF2-40B4-BE49-F238E27FC236}">
                    <a16:creationId xmlns:a16="http://schemas.microsoft.com/office/drawing/2014/main" id="{CF987CEE-D3A7-FF15-B1A0-EA04E277278E}"/>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証明書</a:t>
                </a:r>
                <a:endParaRPr lang="en-US" altLang="ja-JP" sz="700" dirty="0">
                  <a:latin typeface="+mn-ea"/>
                  <a:ea typeface="+mn-ea"/>
                </a:endParaRPr>
              </a:p>
              <a:p>
                <a:pPr lvl="0" algn="ctr"/>
                <a:r>
                  <a:rPr lang="ja-JP" altLang="en-US" sz="700" dirty="0">
                    <a:latin typeface="+mn-ea"/>
                    <a:ea typeface="+mn-ea"/>
                  </a:rPr>
                  <a:t>出力</a:t>
                </a:r>
                <a:endParaRPr lang="en-US" altLang="ja-JP" sz="700" dirty="0">
                  <a:latin typeface="+mn-ea"/>
                  <a:ea typeface="+mn-ea"/>
                </a:endParaRPr>
              </a:p>
            </p:txBody>
          </p:sp>
        </p:grpSp>
        <p:sp>
          <p:nvSpPr>
            <p:cNvPr id="17" name="object 18">
              <a:extLst>
                <a:ext uri="{FF2B5EF4-FFF2-40B4-BE49-F238E27FC236}">
                  <a16:creationId xmlns:a16="http://schemas.microsoft.com/office/drawing/2014/main" id="{6423D46C-8629-69D5-BE59-93B463CC39E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2" name="直線矢印コネクタ 131">
            <a:extLst>
              <a:ext uri="{FF2B5EF4-FFF2-40B4-BE49-F238E27FC236}">
                <a16:creationId xmlns:a16="http://schemas.microsoft.com/office/drawing/2014/main" id="{C6798C66-7E16-DAE6-7896-32FD25857362}"/>
              </a:ext>
            </a:extLst>
          </p:cNvPr>
          <p:cNvCxnSpPr>
            <a:cxnSpLocks/>
            <a:stCxn id="297" idx="3"/>
            <a:endCxn id="17" idx="1"/>
          </p:cNvCxnSpPr>
          <p:nvPr/>
        </p:nvCxnSpPr>
        <p:spPr>
          <a:xfrm flipV="1">
            <a:off x="6483354" y="3399803"/>
            <a:ext cx="234778" cy="4578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BF7686F-9C87-5C01-9FFF-35062BCB1E6D}"/>
              </a:ext>
            </a:extLst>
          </p:cNvPr>
          <p:cNvGrpSpPr/>
          <p:nvPr/>
        </p:nvGrpSpPr>
        <p:grpSpPr>
          <a:xfrm rot="16200000">
            <a:off x="6860218" y="2980036"/>
            <a:ext cx="255579" cy="210314"/>
            <a:chOff x="998232" y="5464407"/>
            <a:chExt cx="255579" cy="210314"/>
          </a:xfrm>
        </p:grpSpPr>
        <p:sp>
          <p:nvSpPr>
            <p:cNvPr id="27" name="左大かっこ 26">
              <a:extLst>
                <a:ext uri="{FF2B5EF4-FFF2-40B4-BE49-F238E27FC236}">
                  <a16:creationId xmlns:a16="http://schemas.microsoft.com/office/drawing/2014/main" id="{360D8D17-4EF1-3F11-D114-E5951B404EC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8" name="直線コネクタ 27">
              <a:extLst>
                <a:ext uri="{FF2B5EF4-FFF2-40B4-BE49-F238E27FC236}">
                  <a16:creationId xmlns:a16="http://schemas.microsoft.com/office/drawing/2014/main" id="{9A7C79D6-0648-17D5-5F23-3A8F231375D5}"/>
                </a:ext>
              </a:extLst>
            </p:cNvPr>
            <p:cNvCxnSpPr>
              <a:cxnSpLocks/>
              <a:stCxn id="2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17">
            <a:extLst>
              <a:ext uri="{FF2B5EF4-FFF2-40B4-BE49-F238E27FC236}">
                <a16:creationId xmlns:a16="http://schemas.microsoft.com/office/drawing/2014/main" id="{233C5138-BE98-AFD8-84FE-B9ACFF81BE6D}"/>
              </a:ext>
            </a:extLst>
          </p:cNvPr>
          <p:cNvSpPr/>
          <p:nvPr/>
        </p:nvSpPr>
        <p:spPr>
          <a:xfrm>
            <a:off x="6752732" y="277822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30" name="直線矢印コネクタ 29">
            <a:extLst>
              <a:ext uri="{FF2B5EF4-FFF2-40B4-BE49-F238E27FC236}">
                <a16:creationId xmlns:a16="http://schemas.microsoft.com/office/drawing/2014/main" id="{4823E19B-6E84-009C-27FE-BFDB8FF694DB}"/>
              </a:ext>
            </a:extLst>
          </p:cNvPr>
          <p:cNvCxnSpPr>
            <a:cxnSpLocks/>
            <a:stCxn id="88" idx="3"/>
            <a:endCxn id="17" idx="1"/>
          </p:cNvCxnSpPr>
          <p:nvPr/>
        </p:nvCxnSpPr>
        <p:spPr>
          <a:xfrm flipV="1">
            <a:off x="5962703" y="3399803"/>
            <a:ext cx="75542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7" name="直線矢印コネクタ 226">
            <a:extLst>
              <a:ext uri="{FF2B5EF4-FFF2-40B4-BE49-F238E27FC236}">
                <a16:creationId xmlns:a16="http://schemas.microsoft.com/office/drawing/2014/main" id="{43D5C6B1-7731-1561-D1BB-E506DF13FB8F}"/>
              </a:ext>
            </a:extLst>
          </p:cNvPr>
          <p:cNvCxnSpPr>
            <a:cxnSpLocks/>
            <a:stCxn id="229" idx="1"/>
            <a:endCxn id="17" idx="2"/>
          </p:cNvCxnSpPr>
          <p:nvPr/>
        </p:nvCxnSpPr>
        <p:spPr>
          <a:xfrm flipH="1" flipV="1">
            <a:off x="6988007" y="3579825"/>
            <a:ext cx="10065" cy="129571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A4BB6AB4-8B3E-3218-1C6A-3F3381F8511E}"/>
              </a:ext>
            </a:extLst>
          </p:cNvPr>
          <p:cNvGrpSpPr/>
          <p:nvPr/>
        </p:nvGrpSpPr>
        <p:grpSpPr>
          <a:xfrm>
            <a:off x="6737600" y="4875541"/>
            <a:ext cx="520944" cy="393223"/>
            <a:chOff x="6080349" y="4852187"/>
            <a:chExt cx="520944" cy="393223"/>
          </a:xfrm>
        </p:grpSpPr>
        <p:sp>
          <p:nvSpPr>
            <p:cNvPr id="229" name="フローチャート: 磁気ディスク 228">
              <a:extLst>
                <a:ext uri="{FF2B5EF4-FFF2-40B4-BE49-F238E27FC236}">
                  <a16:creationId xmlns:a16="http://schemas.microsoft.com/office/drawing/2014/main" id="{F149A0BD-E1BF-6122-6861-3DEE1708FDE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latin typeface="+mn-ea"/>
              </a:endParaRPr>
            </a:p>
          </p:txBody>
        </p:sp>
        <p:sp>
          <p:nvSpPr>
            <p:cNvPr id="230" name="object 17">
              <a:extLst>
                <a:ext uri="{FF2B5EF4-FFF2-40B4-BE49-F238E27FC236}">
                  <a16:creationId xmlns:a16="http://schemas.microsoft.com/office/drawing/2014/main" id="{2902C1EF-B721-74DE-D1E2-6CDA613F0B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戸籍附票</a:t>
              </a:r>
              <a:endParaRPr lang="en-US" altLang="ja-JP" sz="700" dirty="0">
                <a:latin typeface="+mn-ea"/>
                <a:ea typeface="+mn-ea"/>
              </a:endParaRPr>
            </a:p>
            <a:p>
              <a:pPr lvl="0" algn="ctr"/>
              <a:r>
                <a:rPr lang="ja-JP" altLang="en-US" sz="700" dirty="0">
                  <a:latin typeface="+mn-ea"/>
                  <a:ea typeface="+mn-ea"/>
                </a:rPr>
                <a:t>システム</a:t>
              </a:r>
              <a:endParaRPr sz="700" dirty="0">
                <a:latin typeface="+mn-ea"/>
                <a:ea typeface="+mn-ea"/>
              </a:endParaRPr>
            </a:p>
          </p:txBody>
        </p:sp>
      </p:grpSp>
      <p:grpSp>
        <p:nvGrpSpPr>
          <p:cNvPr id="233" name="グループ化 232">
            <a:extLst>
              <a:ext uri="{FF2B5EF4-FFF2-40B4-BE49-F238E27FC236}">
                <a16:creationId xmlns:a16="http://schemas.microsoft.com/office/drawing/2014/main" id="{A4F56E4B-2964-DDBA-C269-1864B95DE88C}"/>
              </a:ext>
            </a:extLst>
          </p:cNvPr>
          <p:cNvGrpSpPr/>
          <p:nvPr/>
        </p:nvGrpSpPr>
        <p:grpSpPr>
          <a:xfrm>
            <a:off x="8125698" y="2178165"/>
            <a:ext cx="180000" cy="180000"/>
            <a:chOff x="2679700" y="1343024"/>
            <a:chExt cx="180000" cy="180000"/>
          </a:xfrm>
        </p:grpSpPr>
        <p:sp>
          <p:nvSpPr>
            <p:cNvPr id="234" name="フローチャート: 結合子 233">
              <a:extLst>
                <a:ext uri="{FF2B5EF4-FFF2-40B4-BE49-F238E27FC236}">
                  <a16:creationId xmlns:a16="http://schemas.microsoft.com/office/drawing/2014/main" id="{94C33A22-CCFB-8209-E558-56BEE6C3964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5" name="正方形/長方形 234">
              <a:extLst>
                <a:ext uri="{FF2B5EF4-FFF2-40B4-BE49-F238E27FC236}">
                  <a16:creationId xmlns:a16="http://schemas.microsoft.com/office/drawing/2014/main" id="{4AD791B0-9557-A10B-1830-45103539145B}"/>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6" name="二等辺三角形 235">
              <a:extLst>
                <a:ext uri="{FF2B5EF4-FFF2-40B4-BE49-F238E27FC236}">
                  <a16:creationId xmlns:a16="http://schemas.microsoft.com/office/drawing/2014/main" id="{7E62DF11-D580-4D1C-3651-1CC368390B5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37" name="object 17">
            <a:extLst>
              <a:ext uri="{FF2B5EF4-FFF2-40B4-BE49-F238E27FC236}">
                <a16:creationId xmlns:a16="http://schemas.microsoft.com/office/drawing/2014/main" id="{C3D66E7D-9772-0E2A-ABF5-7C6D01740155}"/>
              </a:ext>
            </a:extLst>
          </p:cNvPr>
          <p:cNvSpPr/>
          <p:nvPr/>
        </p:nvSpPr>
        <p:spPr>
          <a:xfrm>
            <a:off x="8314628" y="211213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交付して終了</a:t>
            </a:r>
            <a:endParaRPr lang="zh-TW" altLang="en-US" sz="700" dirty="0">
              <a:latin typeface="+mn-ea"/>
              <a:ea typeface="+mn-ea"/>
            </a:endParaRPr>
          </a:p>
        </p:txBody>
      </p:sp>
      <p:cxnSp>
        <p:nvCxnSpPr>
          <p:cNvPr id="238" name="直線矢印コネクタ 131">
            <a:extLst>
              <a:ext uri="{FF2B5EF4-FFF2-40B4-BE49-F238E27FC236}">
                <a16:creationId xmlns:a16="http://schemas.microsoft.com/office/drawing/2014/main" id="{F9812490-E422-EE19-D757-AF2DF8838A82}"/>
              </a:ext>
            </a:extLst>
          </p:cNvPr>
          <p:cNvCxnSpPr>
            <a:cxnSpLocks/>
            <a:stCxn id="17" idx="3"/>
            <a:endCxn id="234" idx="2"/>
          </p:cNvCxnSpPr>
          <p:nvPr/>
        </p:nvCxnSpPr>
        <p:spPr>
          <a:xfrm flipV="1">
            <a:off x="7257882" y="2268165"/>
            <a:ext cx="867816" cy="11316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6" name="直線矢印コネクタ 13">
            <a:extLst>
              <a:ext uri="{FF2B5EF4-FFF2-40B4-BE49-F238E27FC236}">
                <a16:creationId xmlns:a16="http://schemas.microsoft.com/office/drawing/2014/main" id="{B0B355E0-D591-0AF0-C23F-96F0935D133C}"/>
              </a:ext>
            </a:extLst>
          </p:cNvPr>
          <p:cNvCxnSpPr>
            <a:cxnSpLocks/>
            <a:endCxn id="34" idx="1"/>
          </p:cNvCxnSpPr>
          <p:nvPr/>
        </p:nvCxnSpPr>
        <p:spPr>
          <a:xfrm>
            <a:off x="7222785" y="3596239"/>
            <a:ext cx="375879" cy="255307"/>
          </a:xfrm>
          <a:prstGeom prst="bentConnector3">
            <a:avLst>
              <a:gd name="adj1" fmla="val 3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D28069F6-2F21-4D72-63D7-D5B215812223}"/>
              </a:ext>
            </a:extLst>
          </p:cNvPr>
          <p:cNvGrpSpPr/>
          <p:nvPr/>
        </p:nvGrpSpPr>
        <p:grpSpPr>
          <a:xfrm>
            <a:off x="7594265" y="3725119"/>
            <a:ext cx="189919" cy="252854"/>
            <a:chOff x="8006526" y="4197102"/>
            <a:chExt cx="216535" cy="288290"/>
          </a:xfrm>
        </p:grpSpPr>
        <p:sp>
          <p:nvSpPr>
            <p:cNvPr id="33" name="object 27">
              <a:extLst>
                <a:ext uri="{FF2B5EF4-FFF2-40B4-BE49-F238E27FC236}">
                  <a16:creationId xmlns:a16="http://schemas.microsoft.com/office/drawing/2014/main" id="{E1E9846D-5A52-B2E5-9F10-F20DE2313D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34" name="正方形/長方形 33">
              <a:extLst>
                <a:ext uri="{FF2B5EF4-FFF2-40B4-BE49-F238E27FC236}">
                  <a16:creationId xmlns:a16="http://schemas.microsoft.com/office/drawing/2014/main" id="{44502044-16E9-8BEB-FA1C-F7AF614D56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35" name="正方形/長方形 34">
            <a:extLst>
              <a:ext uri="{FF2B5EF4-FFF2-40B4-BE49-F238E27FC236}">
                <a16:creationId xmlns:a16="http://schemas.microsoft.com/office/drawing/2014/main" id="{B1065D6C-1D1D-E949-A4EF-012578A59E9F}"/>
              </a:ext>
            </a:extLst>
          </p:cNvPr>
          <p:cNvSpPr/>
          <p:nvPr/>
        </p:nvSpPr>
        <p:spPr>
          <a:xfrm>
            <a:off x="7170051" y="3951755"/>
            <a:ext cx="1038349" cy="164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戸籍の附票の写し等</a:t>
            </a:r>
          </a:p>
        </p:txBody>
      </p:sp>
      <p:cxnSp>
        <p:nvCxnSpPr>
          <p:cNvPr id="40" name="直線矢印コネクタ 13">
            <a:extLst>
              <a:ext uri="{FF2B5EF4-FFF2-40B4-BE49-F238E27FC236}">
                <a16:creationId xmlns:a16="http://schemas.microsoft.com/office/drawing/2014/main" id="{3B1B1712-0BAC-1675-A85F-66745ED1BDD3}"/>
              </a:ext>
            </a:extLst>
          </p:cNvPr>
          <p:cNvCxnSpPr>
            <a:cxnSpLocks/>
            <a:stCxn id="34" idx="3"/>
            <a:endCxn id="234" idx="4"/>
          </p:cNvCxnSpPr>
          <p:nvPr/>
        </p:nvCxnSpPr>
        <p:spPr>
          <a:xfrm flipV="1">
            <a:off x="7784184" y="2358165"/>
            <a:ext cx="431514" cy="1493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BD9D4E8D-9DDE-0B06-7A97-E30B7DD8D0E4}"/>
              </a:ext>
            </a:extLst>
          </p:cNvPr>
          <p:cNvSpPr/>
          <p:nvPr/>
        </p:nvSpPr>
        <p:spPr>
          <a:xfrm>
            <a:off x="5175248" y="3179445"/>
            <a:ext cx="929764" cy="17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支援措置</a:t>
            </a:r>
            <a:br>
              <a:rPr kumimoji="1" lang="en-US" altLang="ja-JP" sz="700" dirty="0">
                <a:solidFill>
                  <a:schemeClr val="tx1"/>
                </a:solidFill>
                <a:latin typeface="+mn-ea"/>
              </a:rPr>
            </a:br>
            <a:r>
              <a:rPr kumimoji="1" lang="ja-JP" altLang="en-US" sz="700" dirty="0">
                <a:solidFill>
                  <a:schemeClr val="tx1"/>
                </a:solidFill>
                <a:latin typeface="+mn-ea"/>
              </a:rPr>
              <a:t>対象者か</a:t>
            </a:r>
          </a:p>
        </p:txBody>
      </p:sp>
      <p:sp>
        <p:nvSpPr>
          <p:cNvPr id="48" name="正方形/長方形 47">
            <a:extLst>
              <a:ext uri="{FF2B5EF4-FFF2-40B4-BE49-F238E27FC236}">
                <a16:creationId xmlns:a16="http://schemas.microsoft.com/office/drawing/2014/main" id="{1C833952-011C-B422-9C25-4C014AAB5A80}"/>
              </a:ext>
            </a:extLst>
          </p:cNvPr>
          <p:cNvSpPr/>
          <p:nvPr/>
        </p:nvSpPr>
        <p:spPr>
          <a:xfrm>
            <a:off x="5658245" y="3879751"/>
            <a:ext cx="644884" cy="204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本人請求か</a:t>
            </a:r>
          </a:p>
        </p:txBody>
      </p:sp>
      <p:sp>
        <p:nvSpPr>
          <p:cNvPr id="49" name="正方形/長方形 48">
            <a:extLst>
              <a:ext uri="{FF2B5EF4-FFF2-40B4-BE49-F238E27FC236}">
                <a16:creationId xmlns:a16="http://schemas.microsoft.com/office/drawing/2014/main" id="{3F996E6E-2F32-0696-6749-EC44F48E77FE}"/>
              </a:ext>
            </a:extLst>
          </p:cNvPr>
          <p:cNvSpPr/>
          <p:nvPr/>
        </p:nvSpPr>
        <p:spPr>
          <a:xfrm>
            <a:off x="6381094" y="3699730"/>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52" name="正方形/長方形 51">
            <a:extLst>
              <a:ext uri="{FF2B5EF4-FFF2-40B4-BE49-F238E27FC236}">
                <a16:creationId xmlns:a16="http://schemas.microsoft.com/office/drawing/2014/main" id="{4307EFCF-3360-56EA-8CBC-F0FC741E1007}"/>
              </a:ext>
            </a:extLst>
          </p:cNvPr>
          <p:cNvSpPr/>
          <p:nvPr/>
        </p:nvSpPr>
        <p:spPr>
          <a:xfrm>
            <a:off x="6075507" y="3579825"/>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53" name="直線矢印コネクタ 52">
            <a:extLst>
              <a:ext uri="{FF2B5EF4-FFF2-40B4-BE49-F238E27FC236}">
                <a16:creationId xmlns:a16="http://schemas.microsoft.com/office/drawing/2014/main" id="{9BF594FA-EA23-3230-C76A-8C86474F959B}"/>
              </a:ext>
            </a:extLst>
          </p:cNvPr>
          <p:cNvCxnSpPr>
            <a:cxnSpLocks/>
            <a:stCxn id="234" idx="0"/>
            <a:endCxn id="55" idx="2"/>
          </p:cNvCxnSpPr>
          <p:nvPr/>
        </p:nvCxnSpPr>
        <p:spPr>
          <a:xfrm flipH="1" flipV="1">
            <a:off x="8208400" y="1242306"/>
            <a:ext cx="7298" cy="93585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F64AFDF3-3FF6-8953-795D-94E6BFC8786A}"/>
              </a:ext>
            </a:extLst>
          </p:cNvPr>
          <p:cNvSpPr/>
          <p:nvPr/>
        </p:nvSpPr>
        <p:spPr>
          <a:xfrm>
            <a:off x="7648956" y="986712"/>
            <a:ext cx="1118888" cy="255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請求又は申出等者</a:t>
            </a:r>
          </a:p>
        </p:txBody>
      </p:sp>
      <p:grpSp>
        <p:nvGrpSpPr>
          <p:cNvPr id="57" name="グループ化 56">
            <a:extLst>
              <a:ext uri="{FF2B5EF4-FFF2-40B4-BE49-F238E27FC236}">
                <a16:creationId xmlns:a16="http://schemas.microsoft.com/office/drawing/2014/main" id="{7F16048A-BBF9-D2D4-21C8-6CFD4F250858}"/>
              </a:ext>
            </a:extLst>
          </p:cNvPr>
          <p:cNvGrpSpPr/>
          <p:nvPr/>
        </p:nvGrpSpPr>
        <p:grpSpPr>
          <a:xfrm rot="10800000" flipH="1">
            <a:off x="6871865" y="1688023"/>
            <a:ext cx="204992" cy="470729"/>
            <a:chOff x="1048819" y="5265645"/>
            <a:chExt cx="204992" cy="409076"/>
          </a:xfrm>
        </p:grpSpPr>
        <p:sp>
          <p:nvSpPr>
            <p:cNvPr id="58" name="左大かっこ 57">
              <a:extLst>
                <a:ext uri="{FF2B5EF4-FFF2-40B4-BE49-F238E27FC236}">
                  <a16:creationId xmlns:a16="http://schemas.microsoft.com/office/drawing/2014/main" id="{A31C05F1-4588-DFE9-6D04-7F46F7B8A2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59" name="直線コネクタ 58">
              <a:extLst>
                <a:ext uri="{FF2B5EF4-FFF2-40B4-BE49-F238E27FC236}">
                  <a16:creationId xmlns:a16="http://schemas.microsoft.com/office/drawing/2014/main" id="{88307603-5130-BBEF-0388-BEBEF51A6749}"/>
                </a:ext>
              </a:extLst>
            </p:cNvPr>
            <p:cNvCxnSpPr>
              <a:cxnSpLocks/>
              <a:stCxn id="58" idx="1"/>
              <a:endCxn id="9" idx="0"/>
            </p:cNvCxnSpPr>
            <p:nvPr userDrawn="1"/>
          </p:nvCxnSpPr>
          <p:spPr>
            <a:xfrm rot="10800000">
              <a:off x="1048819" y="5265645"/>
              <a:ext cx="159273" cy="30391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0" name="object 17">
            <a:extLst>
              <a:ext uri="{FF2B5EF4-FFF2-40B4-BE49-F238E27FC236}">
                <a16:creationId xmlns:a16="http://schemas.microsoft.com/office/drawing/2014/main" id="{868BDB82-7AE9-1BD4-9C4E-515C03173672}"/>
              </a:ext>
            </a:extLst>
          </p:cNvPr>
          <p:cNvSpPr/>
          <p:nvPr/>
        </p:nvSpPr>
        <p:spPr>
          <a:xfrm>
            <a:off x="7106605" y="1670436"/>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t"/>
          <a:lstStyle/>
          <a:p>
            <a:pPr lvl="0" algn="l"/>
            <a:r>
              <a:rPr lang="ja-JP" altLang="en-US" sz="800" dirty="0">
                <a:latin typeface="+mn-ea"/>
                <a:ea typeface="+mn-ea"/>
              </a:rPr>
              <a:t>支援措置対象者の場合は交付を抑止</a:t>
            </a:r>
            <a:endParaRPr lang="zh-TW" altLang="en-US" sz="800" dirty="0">
              <a:latin typeface="+mn-ea"/>
              <a:ea typeface="+mn-ea"/>
            </a:endParaRPr>
          </a:p>
        </p:txBody>
      </p:sp>
      <p:sp>
        <p:nvSpPr>
          <p:cNvPr id="62" name="正方形/長方形 61">
            <a:extLst>
              <a:ext uri="{FF2B5EF4-FFF2-40B4-BE49-F238E27FC236}">
                <a16:creationId xmlns:a16="http://schemas.microsoft.com/office/drawing/2014/main" id="{FB89178C-FF1E-AF53-7406-4A4C420810FA}"/>
              </a:ext>
            </a:extLst>
          </p:cNvPr>
          <p:cNvSpPr/>
          <p:nvPr/>
        </p:nvSpPr>
        <p:spPr>
          <a:xfrm>
            <a:off x="2084728" y="1417603"/>
            <a:ext cx="1966572"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戸籍の附票の写し等の請求書又は申出書</a:t>
            </a:r>
            <a:endParaRPr kumimoji="1" lang="en-US" altLang="ja-JP" sz="700" dirty="0">
              <a:solidFill>
                <a:schemeClr val="tx1"/>
              </a:solidFill>
              <a:latin typeface="+mn-ea"/>
            </a:endParaRPr>
          </a:p>
          <a:p>
            <a:pPr algn="l"/>
            <a:r>
              <a:rPr kumimoji="1" lang="ja-JP" altLang="en-US" sz="700" dirty="0">
                <a:solidFill>
                  <a:schemeClr val="tx1"/>
                </a:solidFill>
                <a:latin typeface="+mn-ea"/>
              </a:rPr>
              <a:t>本人確認書類</a:t>
            </a:r>
          </a:p>
        </p:txBody>
      </p:sp>
      <p:sp>
        <p:nvSpPr>
          <p:cNvPr id="63" name="正方形/長方形 62">
            <a:extLst>
              <a:ext uri="{FF2B5EF4-FFF2-40B4-BE49-F238E27FC236}">
                <a16:creationId xmlns:a16="http://schemas.microsoft.com/office/drawing/2014/main" id="{16E732F4-0BC5-AFAD-F91E-8E3F47A97CB0}"/>
              </a:ext>
            </a:extLst>
          </p:cNvPr>
          <p:cNvSpPr/>
          <p:nvPr/>
        </p:nvSpPr>
        <p:spPr>
          <a:xfrm>
            <a:off x="8169706" y="1235737"/>
            <a:ext cx="598138"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l"/>
            <a:r>
              <a:rPr kumimoji="1" lang="ja-JP" altLang="en-US" sz="700" dirty="0">
                <a:solidFill>
                  <a:schemeClr val="tx1"/>
                </a:solidFill>
                <a:latin typeface="+mn-ea"/>
              </a:rPr>
              <a:t>手渡し</a:t>
            </a:r>
          </a:p>
        </p:txBody>
      </p:sp>
      <p:grpSp>
        <p:nvGrpSpPr>
          <p:cNvPr id="285" name="グループ化 284">
            <a:extLst>
              <a:ext uri="{FF2B5EF4-FFF2-40B4-BE49-F238E27FC236}">
                <a16:creationId xmlns:a16="http://schemas.microsoft.com/office/drawing/2014/main" id="{53DDC2A8-606C-7D4B-670E-70A80C3825FF}"/>
              </a:ext>
            </a:extLst>
          </p:cNvPr>
          <p:cNvGrpSpPr/>
          <p:nvPr/>
        </p:nvGrpSpPr>
        <p:grpSpPr>
          <a:xfrm rot="10800000" flipH="1">
            <a:off x="8468775" y="1427052"/>
            <a:ext cx="387265" cy="242011"/>
            <a:chOff x="866546" y="5464407"/>
            <a:chExt cx="387265" cy="210314"/>
          </a:xfrm>
        </p:grpSpPr>
        <p:sp>
          <p:nvSpPr>
            <p:cNvPr id="287" name="左大かっこ 286">
              <a:extLst>
                <a:ext uri="{FF2B5EF4-FFF2-40B4-BE49-F238E27FC236}">
                  <a16:creationId xmlns:a16="http://schemas.microsoft.com/office/drawing/2014/main" id="{AA66E0A1-1184-976C-818E-A1F52406279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88" name="直線コネクタ 287">
              <a:extLst>
                <a:ext uri="{FF2B5EF4-FFF2-40B4-BE49-F238E27FC236}">
                  <a16:creationId xmlns:a16="http://schemas.microsoft.com/office/drawing/2014/main" id="{8BF06482-F9D8-1142-6E21-8C6F42BBB839}"/>
                </a:ext>
              </a:extLst>
            </p:cNvPr>
            <p:cNvCxnSpPr>
              <a:cxnSpLocks/>
              <a:stCxn id="287" idx="1"/>
              <a:endCxn id="63" idx="2"/>
            </p:cNvCxnSpPr>
            <p:nvPr userDrawn="1"/>
          </p:nvCxnSpPr>
          <p:spPr>
            <a:xfrm rot="10800000" flipV="1">
              <a:off x="866546" y="5569564"/>
              <a:ext cx="341546" cy="2088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9" name="object 17">
            <a:extLst>
              <a:ext uri="{FF2B5EF4-FFF2-40B4-BE49-F238E27FC236}">
                <a16:creationId xmlns:a16="http://schemas.microsoft.com/office/drawing/2014/main" id="{E8A16A7C-F119-432B-0D0D-DE4514F9DAC9}"/>
              </a:ext>
            </a:extLst>
          </p:cNvPr>
          <p:cNvSpPr/>
          <p:nvPr/>
        </p:nvSpPr>
        <p:spPr>
          <a:xfrm>
            <a:off x="8885788" y="1409465"/>
            <a:ext cx="835687" cy="29197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n-ea"/>
                <a:ea typeface="+mn-ea"/>
              </a:rPr>
              <a:t>希望者は郵送</a:t>
            </a:r>
            <a:endParaRPr lang="zh-TW" altLang="en-US" sz="800" dirty="0">
              <a:latin typeface="+mn-ea"/>
              <a:ea typeface="+mn-ea"/>
            </a:endParaRPr>
          </a:p>
        </p:txBody>
      </p:sp>
      <p:sp>
        <p:nvSpPr>
          <p:cNvPr id="13" name="object 16">
            <a:extLst>
              <a:ext uri="{FF2B5EF4-FFF2-40B4-BE49-F238E27FC236}">
                <a16:creationId xmlns:a16="http://schemas.microsoft.com/office/drawing/2014/main" id="{98720B10-C5FA-C4D2-D59F-BFD4AFC0146F}"/>
              </a:ext>
            </a:extLst>
          </p:cNvPr>
          <p:cNvSpPr/>
          <p:nvPr/>
        </p:nvSpPr>
        <p:spPr>
          <a:xfrm>
            <a:off x="7480301" y="6264807"/>
            <a:ext cx="2849395" cy="1021818"/>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zh-TW" altLang="en-US" sz="700" spc="-5" dirty="0">
                <a:latin typeface="+mn-ea"/>
                <a:ea typeface="+mn-ea"/>
              </a:rPr>
              <a:t>①</a:t>
            </a:r>
          </a:p>
          <a:p>
            <a:pPr marL="52069">
              <a:lnSpc>
                <a:spcPts val="400"/>
              </a:lnSpc>
              <a:spcBef>
                <a:spcPts val="350"/>
              </a:spcBef>
            </a:pPr>
            <a:r>
              <a:rPr lang="en-US" altLang="zh-TW" sz="700" spc="-5" dirty="0">
                <a:latin typeface="+mn-ea"/>
                <a:ea typeface="+mn-ea"/>
              </a:rPr>
              <a:t>2.2.4 </a:t>
            </a:r>
            <a:r>
              <a:rPr lang="ja-JP" altLang="en-US" sz="700" spc="-5" dirty="0">
                <a:latin typeface="+mn-ea"/>
                <a:ea typeface="+mn-ea"/>
              </a:rPr>
              <a:t>支援</a:t>
            </a:r>
            <a:r>
              <a:rPr lang="zh-TW" altLang="en-US" sz="700" spc="-5" dirty="0">
                <a:latin typeface="+mn-ea"/>
                <a:ea typeface="+mn-ea"/>
              </a:rPr>
              <a:t>措置</a:t>
            </a:r>
            <a:r>
              <a:rPr lang="ja-JP" altLang="en-US" sz="700" spc="-5" dirty="0">
                <a:latin typeface="+mn-ea"/>
                <a:ea typeface="+mn-ea"/>
              </a:rPr>
              <a:t>対象者照会</a:t>
            </a:r>
          </a:p>
          <a:p>
            <a:pPr marL="52069">
              <a:lnSpc>
                <a:spcPts val="400"/>
              </a:lnSpc>
              <a:spcBef>
                <a:spcPts val="350"/>
              </a:spcBef>
            </a:pPr>
            <a:r>
              <a:rPr lang="en-US" altLang="zh-TW" sz="700" spc="-5" dirty="0">
                <a:latin typeface="+mn-ea"/>
                <a:ea typeface="+mn-ea"/>
              </a:rPr>
              <a:t>3.2 </a:t>
            </a:r>
            <a:r>
              <a:rPr lang="ja-JP" altLang="en-US" sz="700" spc="-5" dirty="0">
                <a:latin typeface="+mn-ea"/>
                <a:ea typeface="+mn-ea"/>
              </a:rPr>
              <a:t>支援措置</a:t>
            </a:r>
          </a:p>
          <a:p>
            <a:pPr marL="52069">
              <a:lnSpc>
                <a:spcPts val="400"/>
              </a:lnSpc>
              <a:spcBef>
                <a:spcPts val="350"/>
              </a:spcBef>
            </a:pPr>
            <a:r>
              <a:rPr lang="zh-TW" altLang="en-US" sz="700" spc="-5" dirty="0">
                <a:latin typeface="+mn-ea"/>
                <a:ea typeface="+mn-ea"/>
              </a:rPr>
              <a:t>②</a:t>
            </a:r>
          </a:p>
          <a:p>
            <a:pPr marL="52069">
              <a:lnSpc>
                <a:spcPts val="400"/>
              </a:lnSpc>
              <a:spcBef>
                <a:spcPts val="350"/>
              </a:spcBef>
            </a:pPr>
            <a:r>
              <a:rPr lang="en-US" altLang="zh-TW" sz="700" spc="-5" dirty="0">
                <a:latin typeface="+mn-ea"/>
                <a:ea typeface="+mn-ea"/>
              </a:rPr>
              <a:t>5 </a:t>
            </a:r>
            <a:r>
              <a:rPr lang="ja-JP" altLang="en-US" sz="700" spc="-5" dirty="0">
                <a:latin typeface="+mn-ea"/>
                <a:ea typeface="+mn-ea"/>
              </a:rPr>
              <a:t>証明</a:t>
            </a:r>
          </a:p>
          <a:p>
            <a:pPr marL="52069">
              <a:lnSpc>
                <a:spcPts val="400"/>
              </a:lnSpc>
              <a:spcBef>
                <a:spcPts val="350"/>
              </a:spcBef>
            </a:pPr>
            <a:r>
              <a:rPr lang="en-US" altLang="zh-TW" sz="700" spc="-5" dirty="0">
                <a:latin typeface="+mn-ea"/>
                <a:ea typeface="+mn-ea"/>
              </a:rPr>
              <a:t>5.1 </a:t>
            </a:r>
            <a:r>
              <a:rPr lang="ja-JP" altLang="en-US" sz="700" spc="-5" dirty="0">
                <a:latin typeface="+mn-ea"/>
                <a:ea typeface="+mn-ea"/>
              </a:rPr>
              <a:t>証明書記載事項</a:t>
            </a:r>
          </a:p>
          <a:p>
            <a:pPr marL="52069">
              <a:lnSpc>
                <a:spcPts val="400"/>
              </a:lnSpc>
              <a:spcBef>
                <a:spcPts val="350"/>
              </a:spcBef>
            </a:pPr>
            <a:r>
              <a:rPr lang="en-US" altLang="zh-TW" sz="700" spc="-5" dirty="0">
                <a:latin typeface="+mn-ea"/>
                <a:ea typeface="+mn-ea"/>
              </a:rPr>
              <a:t>5.4 </a:t>
            </a:r>
            <a:r>
              <a:rPr lang="ja-JP" altLang="en-US" sz="700" spc="-5" dirty="0">
                <a:latin typeface="+mn-ea"/>
                <a:ea typeface="+mn-ea"/>
              </a:rPr>
              <a:t>発行番号</a:t>
            </a:r>
          </a:p>
          <a:p>
            <a:pPr marL="52069">
              <a:lnSpc>
                <a:spcPts val="400"/>
              </a:lnSpc>
              <a:spcBef>
                <a:spcPts val="350"/>
              </a:spcBef>
            </a:pPr>
            <a:endParaRPr lang="en-US" altLang="ja-JP" sz="700" spc="-5" dirty="0">
              <a:latin typeface="+mn-ea"/>
              <a:ea typeface="+mn-ea"/>
            </a:endParaRPr>
          </a:p>
        </p:txBody>
      </p:sp>
      <p:sp>
        <p:nvSpPr>
          <p:cNvPr id="14" name="正方形/長方形 13">
            <a:extLst>
              <a:ext uri="{FF2B5EF4-FFF2-40B4-BE49-F238E27FC236}">
                <a16:creationId xmlns:a16="http://schemas.microsoft.com/office/drawing/2014/main" id="{AF625A2C-ACC2-8EA6-F703-FF568DAC2DA1}"/>
              </a:ext>
            </a:extLst>
          </p:cNvPr>
          <p:cNvSpPr/>
          <p:nvPr/>
        </p:nvSpPr>
        <p:spPr>
          <a:xfrm>
            <a:off x="57068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3" name="正方形/長方形 22">
            <a:extLst>
              <a:ext uri="{FF2B5EF4-FFF2-40B4-BE49-F238E27FC236}">
                <a16:creationId xmlns:a16="http://schemas.microsoft.com/office/drawing/2014/main" id="{678DC172-4499-5D28-BDB8-68269D96B7F0}"/>
              </a:ext>
            </a:extLst>
          </p:cNvPr>
          <p:cNvSpPr/>
          <p:nvPr/>
        </p:nvSpPr>
        <p:spPr>
          <a:xfrm>
            <a:off x="58791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88013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3.2</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支援措置・申出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cxnSp>
        <p:nvCxnSpPr>
          <p:cNvPr id="81" name="直線コネクタ 80">
            <a:extLst>
              <a:ext uri="{FF2B5EF4-FFF2-40B4-BE49-F238E27FC236}">
                <a16:creationId xmlns:a16="http://schemas.microsoft.com/office/drawing/2014/main" id="{5E5C5AAD-A429-7893-9E31-E578AD3BE54F}"/>
              </a:ext>
            </a:extLst>
          </p:cNvPr>
          <p:cNvCxnSpPr>
            <a:cxnSpLocks/>
            <a:stCxn id="48" idx="1"/>
          </p:cNvCxnSpPr>
          <p:nvPr/>
        </p:nvCxnSpPr>
        <p:spPr>
          <a:xfrm flipH="1" flipV="1">
            <a:off x="1572699" y="1571448"/>
            <a:ext cx="383139" cy="422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住民基本台帳事務における支援措置申出書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CCD21994-F37C-C702-828E-6D61ADF2783B}"/>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127990" y="3954444"/>
            <a:ext cx="65732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7910898" y="2184736"/>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6" name="直線矢印コネクタ 65">
            <a:extLst>
              <a:ext uri="{FF2B5EF4-FFF2-40B4-BE49-F238E27FC236}">
                <a16:creationId xmlns:a16="http://schemas.microsoft.com/office/drawing/2014/main" id="{D8C7CA32-A023-76EE-539C-E9682DEADCF8}"/>
              </a:ext>
            </a:extLst>
          </p:cNvPr>
          <p:cNvCxnSpPr>
            <a:cxnSpLocks/>
            <a:stCxn id="130" idx="3"/>
            <a:endCxn id="30" idx="1"/>
          </p:cNvCxnSpPr>
          <p:nvPr/>
        </p:nvCxnSpPr>
        <p:spPr>
          <a:xfrm>
            <a:off x="5231130" y="3402648"/>
            <a:ext cx="7950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E8170902-2669-7B1D-FAE4-C72194E24343}"/>
              </a:ext>
            </a:extLst>
          </p:cNvPr>
          <p:cNvCxnSpPr>
            <a:cxnSpLocks/>
            <a:stCxn id="30" idx="3"/>
            <a:endCxn id="37" idx="1"/>
          </p:cNvCxnSpPr>
          <p:nvPr/>
        </p:nvCxnSpPr>
        <p:spPr>
          <a:xfrm>
            <a:off x="6565900" y="3402648"/>
            <a:ext cx="374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7480300" y="2274736"/>
            <a:ext cx="430598"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8099828" y="2118703"/>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765799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7892680" y="12444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98" name="object 9">
            <a:extLst>
              <a:ext uri="{FF2B5EF4-FFF2-40B4-BE49-F238E27FC236}">
                <a16:creationId xmlns:a16="http://schemas.microsoft.com/office/drawing/2014/main" id="{62A906A3-A379-2F64-98A8-795BD7A6C386}"/>
              </a:ext>
            </a:extLst>
          </p:cNvPr>
          <p:cNvSpPr/>
          <p:nvPr/>
        </p:nvSpPr>
        <p:spPr>
          <a:xfrm>
            <a:off x="5499101" y="55104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99" name="object 25">
            <a:extLst>
              <a:ext uri="{FF2B5EF4-FFF2-40B4-BE49-F238E27FC236}">
                <a16:creationId xmlns:a16="http://schemas.microsoft.com/office/drawing/2014/main" id="{99D62153-2449-9D9C-2232-B2201CC6AFB1}"/>
              </a:ext>
            </a:extLst>
          </p:cNvPr>
          <p:cNvSpPr/>
          <p:nvPr/>
        </p:nvSpPr>
        <p:spPr>
          <a:xfrm>
            <a:off x="5499100" y="5510461"/>
            <a:ext cx="198120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1" name="object 17">
            <a:extLst>
              <a:ext uri="{FF2B5EF4-FFF2-40B4-BE49-F238E27FC236}">
                <a16:creationId xmlns:a16="http://schemas.microsoft.com/office/drawing/2014/main" id="{7125A0D8-586E-A3C6-CAFF-F7200DBC66D9}"/>
              </a:ext>
            </a:extLst>
          </p:cNvPr>
          <p:cNvSpPr/>
          <p:nvPr/>
        </p:nvSpPr>
        <p:spPr>
          <a:xfrm>
            <a:off x="6234969"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70" name="object 17">
            <a:extLst>
              <a:ext uri="{FF2B5EF4-FFF2-40B4-BE49-F238E27FC236}">
                <a16:creationId xmlns:a16="http://schemas.microsoft.com/office/drawing/2014/main" id="{F1ADAEB2-A6DD-0D58-05CD-A1C2F5F90893}"/>
              </a:ext>
            </a:extLst>
          </p:cNvPr>
          <p:cNvSpPr/>
          <p:nvPr/>
        </p:nvSpPr>
        <p:spPr>
          <a:xfrm>
            <a:off x="7153335" y="530463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55" idx="1"/>
          </p:cNvCxnSpPr>
          <p:nvPr/>
        </p:nvCxnSpPr>
        <p:spPr>
          <a:xfrm>
            <a:off x="4961255" y="3582670"/>
            <a:ext cx="0" cy="133096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71" idx="1"/>
          </p:cNvCxnSpPr>
          <p:nvPr/>
        </p:nvCxnSpPr>
        <p:spPr>
          <a:xfrm rot="16200000" flipH="1">
            <a:off x="5081204" y="3591409"/>
            <a:ext cx="280182" cy="25373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 name="楕円 13">
            <a:extLst>
              <a:ext uri="{FF2B5EF4-FFF2-40B4-BE49-F238E27FC236}">
                <a16:creationId xmlns:a16="http://schemas.microsoft.com/office/drawing/2014/main" id="{D9C8BEFC-BA98-19C3-B16A-84121A4819B1}"/>
              </a:ext>
            </a:extLst>
          </p:cNvPr>
          <p:cNvSpPr/>
          <p:nvPr/>
        </p:nvSpPr>
        <p:spPr>
          <a:xfrm rot="5400000">
            <a:off x="6274213" y="3558484"/>
            <a:ext cx="45719" cy="4571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0C26E687-0F1E-9E1F-AC96-AB356094E4E6}"/>
              </a:ext>
            </a:extLst>
          </p:cNvPr>
          <p:cNvSpPr/>
          <p:nvPr/>
        </p:nvSpPr>
        <p:spPr>
          <a:xfrm>
            <a:off x="7485081" y="3976789"/>
            <a:ext cx="1157634"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支援措置決定通知書</a:t>
            </a:r>
          </a:p>
        </p:txBody>
      </p:sp>
      <p:cxnSp>
        <p:nvCxnSpPr>
          <p:cNvPr id="54" name="直線矢印コネクタ 13">
            <a:extLst>
              <a:ext uri="{FF2B5EF4-FFF2-40B4-BE49-F238E27FC236}">
                <a16:creationId xmlns:a16="http://schemas.microsoft.com/office/drawing/2014/main" id="{65C28893-0435-953D-BFAB-7C986092C500}"/>
              </a:ext>
            </a:extLst>
          </p:cNvPr>
          <p:cNvCxnSpPr>
            <a:cxnSpLocks/>
            <a:endCxn id="102" idx="1"/>
          </p:cNvCxnSpPr>
          <p:nvPr/>
        </p:nvCxnSpPr>
        <p:spPr>
          <a:xfrm>
            <a:off x="7335391" y="3572902"/>
            <a:ext cx="581492" cy="298665"/>
          </a:xfrm>
          <a:prstGeom prst="bentConnector3">
            <a:avLst>
              <a:gd name="adj1" fmla="val -32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44FB833F-88D5-20F2-7972-0047E2874B31}"/>
              </a:ext>
            </a:extLst>
          </p:cNvPr>
          <p:cNvCxnSpPr>
            <a:cxnSpLocks/>
            <a:stCxn id="102" idx="0"/>
            <a:endCxn id="57" idx="4"/>
          </p:cNvCxnSpPr>
          <p:nvPr/>
        </p:nvCxnSpPr>
        <p:spPr>
          <a:xfrm flipH="1" flipV="1">
            <a:off x="8000898" y="2364736"/>
            <a:ext cx="8745" cy="13804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FC90C86F-73C7-5D55-FDED-54AC4E42AE5F}"/>
              </a:ext>
            </a:extLst>
          </p:cNvPr>
          <p:cNvSpPr/>
          <p:nvPr/>
        </p:nvSpPr>
        <p:spPr>
          <a:xfrm>
            <a:off x="7156700" y="5182047"/>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95" name="直線コネクタ 94">
            <a:extLst>
              <a:ext uri="{FF2B5EF4-FFF2-40B4-BE49-F238E27FC236}">
                <a16:creationId xmlns:a16="http://schemas.microsoft.com/office/drawing/2014/main" id="{27C66077-1F56-E05D-C496-8E85716AFB64}"/>
              </a:ext>
            </a:extLst>
          </p:cNvPr>
          <p:cNvCxnSpPr>
            <a:cxnSpLocks/>
          </p:cNvCxnSpPr>
          <p:nvPr/>
        </p:nvCxnSpPr>
        <p:spPr>
          <a:xfrm>
            <a:off x="7235033" y="5076825"/>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846ABCEF-180B-731D-C887-F311145D166F}"/>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E1A7948-1551-2729-913E-31386030513C}"/>
              </a:ext>
            </a:extLst>
          </p:cNvPr>
          <p:cNvCxnSpPr>
            <a:cxnSpLocks/>
            <a:stCxn id="57" idx="0"/>
            <a:endCxn id="79" idx="2"/>
          </p:cNvCxnSpPr>
          <p:nvPr/>
        </p:nvCxnSpPr>
        <p:spPr>
          <a:xfrm flipV="1">
            <a:off x="8000898" y="1236814"/>
            <a:ext cx="0" cy="94792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6F0FD79D-6A83-154C-5AA6-E790F2B257A7}"/>
              </a:ext>
            </a:extLst>
          </p:cNvPr>
          <p:cNvGrpSpPr/>
          <p:nvPr/>
        </p:nvGrpSpPr>
        <p:grpSpPr>
          <a:xfrm>
            <a:off x="1951439" y="1449246"/>
            <a:ext cx="189919" cy="252854"/>
            <a:chOff x="8006526" y="4197102"/>
            <a:chExt cx="216535" cy="288290"/>
          </a:xfrm>
        </p:grpSpPr>
        <p:sp>
          <p:nvSpPr>
            <p:cNvPr id="22" name="object 27">
              <a:extLst>
                <a:ext uri="{FF2B5EF4-FFF2-40B4-BE49-F238E27FC236}">
                  <a16:creationId xmlns:a16="http://schemas.microsoft.com/office/drawing/2014/main" id="{1F36D999-8758-A7DB-80AB-626EAE4172B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48" name="正方形/長方形 47">
              <a:extLst>
                <a:ext uri="{FF2B5EF4-FFF2-40B4-BE49-F238E27FC236}">
                  <a16:creationId xmlns:a16="http://schemas.microsoft.com/office/drawing/2014/main" id="{88899E79-2287-6BA6-A6FF-FD463FEA780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51" name="グループ化 50">
            <a:extLst>
              <a:ext uri="{FF2B5EF4-FFF2-40B4-BE49-F238E27FC236}">
                <a16:creationId xmlns:a16="http://schemas.microsoft.com/office/drawing/2014/main" id="{AEF26098-8113-45A3-B5C8-CA390843346F}"/>
              </a:ext>
            </a:extLst>
          </p:cNvPr>
          <p:cNvGrpSpPr/>
          <p:nvPr/>
        </p:nvGrpSpPr>
        <p:grpSpPr>
          <a:xfrm>
            <a:off x="4754523" y="4913633"/>
            <a:ext cx="456911" cy="344889"/>
            <a:chOff x="6080349" y="4852187"/>
            <a:chExt cx="520944" cy="393223"/>
          </a:xfrm>
        </p:grpSpPr>
        <p:sp>
          <p:nvSpPr>
            <p:cNvPr id="55" name="フローチャート: 磁気ディスク 54">
              <a:extLst>
                <a:ext uri="{FF2B5EF4-FFF2-40B4-BE49-F238E27FC236}">
                  <a16:creationId xmlns:a16="http://schemas.microsoft.com/office/drawing/2014/main" id="{0DA09E7E-D95B-6944-2386-B4FC0D01B7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64" name="object 17">
              <a:extLst>
                <a:ext uri="{FF2B5EF4-FFF2-40B4-BE49-F238E27FC236}">
                  <a16:creationId xmlns:a16="http://schemas.microsoft.com/office/drawing/2014/main" id="{91379196-394C-390A-2C92-44A7A86DC25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7593A073-86B5-A21E-FD4A-770C1B38F2BF}"/>
              </a:ext>
            </a:extLst>
          </p:cNvPr>
          <p:cNvGrpSpPr/>
          <p:nvPr/>
        </p:nvGrpSpPr>
        <p:grpSpPr>
          <a:xfrm>
            <a:off x="5343762" y="3731939"/>
            <a:ext cx="189919" cy="252854"/>
            <a:chOff x="8006526" y="4197102"/>
            <a:chExt cx="216535" cy="288290"/>
          </a:xfrm>
        </p:grpSpPr>
        <p:sp>
          <p:nvSpPr>
            <p:cNvPr id="69" name="object 27">
              <a:extLst>
                <a:ext uri="{FF2B5EF4-FFF2-40B4-BE49-F238E27FC236}">
                  <a16:creationId xmlns:a16="http://schemas.microsoft.com/office/drawing/2014/main" id="{C0B43FF1-C99B-3BBD-9ED8-731B9BC3F0A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71" name="正方形/長方形 70">
              <a:extLst>
                <a:ext uri="{FF2B5EF4-FFF2-40B4-BE49-F238E27FC236}">
                  <a16:creationId xmlns:a16="http://schemas.microsoft.com/office/drawing/2014/main" id="{4C73BCCD-9513-D38A-4947-68D20F62615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76" name="グループ化 75">
            <a:extLst>
              <a:ext uri="{FF2B5EF4-FFF2-40B4-BE49-F238E27FC236}">
                <a16:creationId xmlns:a16="http://schemas.microsoft.com/office/drawing/2014/main" id="{00BE4645-4465-FF78-8F26-CC96568AC679}"/>
              </a:ext>
            </a:extLst>
          </p:cNvPr>
          <p:cNvGrpSpPr/>
          <p:nvPr/>
        </p:nvGrpSpPr>
        <p:grpSpPr>
          <a:xfrm>
            <a:off x="7440876" y="4956061"/>
            <a:ext cx="189919" cy="252854"/>
            <a:chOff x="8006526" y="4197102"/>
            <a:chExt cx="216535" cy="288290"/>
          </a:xfrm>
        </p:grpSpPr>
        <p:sp>
          <p:nvSpPr>
            <p:cNvPr id="94" name="object 27">
              <a:extLst>
                <a:ext uri="{FF2B5EF4-FFF2-40B4-BE49-F238E27FC236}">
                  <a16:creationId xmlns:a16="http://schemas.microsoft.com/office/drawing/2014/main" id="{0DC3F878-F5E1-E286-19E6-5CB1BFCD176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96" name="正方形/長方形 95">
              <a:extLst>
                <a:ext uri="{FF2B5EF4-FFF2-40B4-BE49-F238E27FC236}">
                  <a16:creationId xmlns:a16="http://schemas.microsoft.com/office/drawing/2014/main" id="{6BAB1B13-0415-8849-84D4-C59D75342B1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00" name="グループ化 99">
            <a:extLst>
              <a:ext uri="{FF2B5EF4-FFF2-40B4-BE49-F238E27FC236}">
                <a16:creationId xmlns:a16="http://schemas.microsoft.com/office/drawing/2014/main" id="{80C2CD77-4A3C-8B1E-3009-5A4D41BAA9C5}"/>
              </a:ext>
            </a:extLst>
          </p:cNvPr>
          <p:cNvGrpSpPr/>
          <p:nvPr/>
        </p:nvGrpSpPr>
        <p:grpSpPr>
          <a:xfrm>
            <a:off x="7912484" y="3745140"/>
            <a:ext cx="189919" cy="252854"/>
            <a:chOff x="8006526" y="4197102"/>
            <a:chExt cx="216535" cy="288290"/>
          </a:xfrm>
        </p:grpSpPr>
        <p:sp>
          <p:nvSpPr>
            <p:cNvPr id="101" name="object 27">
              <a:extLst>
                <a:ext uri="{FF2B5EF4-FFF2-40B4-BE49-F238E27FC236}">
                  <a16:creationId xmlns:a16="http://schemas.microsoft.com/office/drawing/2014/main" id="{54E04CEB-39AD-21AC-DCAE-FC3AFC8D49B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02" name="正方形/長方形 101">
              <a:extLst>
                <a:ext uri="{FF2B5EF4-FFF2-40B4-BE49-F238E27FC236}">
                  <a16:creationId xmlns:a16="http://schemas.microsoft.com/office/drawing/2014/main" id="{605CC120-20C0-CEB7-6B64-E01831057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6" name="グループ化 15">
            <a:extLst>
              <a:ext uri="{FF2B5EF4-FFF2-40B4-BE49-F238E27FC236}">
                <a16:creationId xmlns:a16="http://schemas.microsoft.com/office/drawing/2014/main" id="{78DD7E64-9079-B496-371D-923531BFCEB1}"/>
              </a:ext>
            </a:extLst>
          </p:cNvPr>
          <p:cNvGrpSpPr/>
          <p:nvPr/>
        </p:nvGrpSpPr>
        <p:grpSpPr>
          <a:xfrm>
            <a:off x="6026150" y="3222625"/>
            <a:ext cx="539750" cy="360045"/>
            <a:chOff x="6026150" y="3222625"/>
            <a:chExt cx="539750" cy="360045"/>
          </a:xfrm>
        </p:grpSpPr>
        <p:grpSp>
          <p:nvGrpSpPr>
            <p:cNvPr id="20" name="グループ化 19">
              <a:extLst>
                <a:ext uri="{FF2B5EF4-FFF2-40B4-BE49-F238E27FC236}">
                  <a16:creationId xmlns:a16="http://schemas.microsoft.com/office/drawing/2014/main" id="{C7D79357-D555-550C-5638-9104275E41B8}"/>
                </a:ext>
              </a:extLst>
            </p:cNvPr>
            <p:cNvGrpSpPr/>
            <p:nvPr/>
          </p:nvGrpSpPr>
          <p:grpSpPr>
            <a:xfrm>
              <a:off x="6026150" y="3222625"/>
              <a:ext cx="539750" cy="360045"/>
              <a:chOff x="6026150" y="3222625"/>
              <a:chExt cx="539750" cy="360045"/>
            </a:xfrm>
          </p:grpSpPr>
          <p:sp>
            <p:nvSpPr>
              <p:cNvPr id="29" name="object 17">
                <a:extLst>
                  <a:ext uri="{FF2B5EF4-FFF2-40B4-BE49-F238E27FC236}">
                    <a16:creationId xmlns:a16="http://schemas.microsoft.com/office/drawing/2014/main" id="{CA1791A4-57E0-B655-B9DF-AD75080170C3}"/>
                  </a:ext>
                </a:extLst>
              </p:cNvPr>
              <p:cNvSpPr/>
              <p:nvPr/>
            </p:nvSpPr>
            <p:spPr>
              <a:xfrm>
                <a:off x="60610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仮措置連絡</a:t>
                </a:r>
                <a:endParaRPr sz="700" dirty="0">
                  <a:latin typeface="+mj-ea"/>
                  <a:ea typeface="+mj-ea"/>
                </a:endParaRPr>
              </a:p>
            </p:txBody>
          </p:sp>
          <p:sp>
            <p:nvSpPr>
              <p:cNvPr id="30" name="object 18">
                <a:extLst>
                  <a:ext uri="{FF2B5EF4-FFF2-40B4-BE49-F238E27FC236}">
                    <a16:creationId xmlns:a16="http://schemas.microsoft.com/office/drawing/2014/main" id="{FBDF1134-8AE6-5E24-9AEA-151CC74B3F5B}"/>
                  </a:ext>
                </a:extLst>
              </p:cNvPr>
              <p:cNvSpPr/>
              <p:nvPr/>
            </p:nvSpPr>
            <p:spPr>
              <a:xfrm>
                <a:off x="60261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1" name="object 19">
              <a:extLst>
                <a:ext uri="{FF2B5EF4-FFF2-40B4-BE49-F238E27FC236}">
                  <a16:creationId xmlns:a16="http://schemas.microsoft.com/office/drawing/2014/main" id="{464314B9-EB55-FFFE-B7FC-A5553D9BE6B8}"/>
                </a:ext>
              </a:extLst>
            </p:cNvPr>
            <p:cNvPicPr/>
            <p:nvPr/>
          </p:nvPicPr>
          <p:blipFill>
            <a:blip r:embed="rId2" cstate="print"/>
            <a:stretch>
              <a:fillRect/>
            </a:stretch>
          </p:blipFill>
          <p:spPr>
            <a:xfrm>
              <a:off x="6060567" y="3237518"/>
              <a:ext cx="120395" cy="100245"/>
            </a:xfrm>
            <a:prstGeom prst="rect">
              <a:avLst/>
            </a:prstGeom>
          </p:spPr>
        </p:pic>
      </p:grpSp>
      <p:grpSp>
        <p:nvGrpSpPr>
          <p:cNvPr id="17" name="グループ化 16">
            <a:extLst>
              <a:ext uri="{FF2B5EF4-FFF2-40B4-BE49-F238E27FC236}">
                <a16:creationId xmlns:a16="http://schemas.microsoft.com/office/drawing/2014/main" id="{B1ECBBB5-1D3D-1CAA-80C6-01F7E0CDC4FB}"/>
              </a:ext>
            </a:extLst>
          </p:cNvPr>
          <p:cNvGrpSpPr/>
          <p:nvPr/>
        </p:nvGrpSpPr>
        <p:grpSpPr>
          <a:xfrm>
            <a:off x="6940550" y="3222625"/>
            <a:ext cx="539750" cy="360045"/>
            <a:chOff x="6940550" y="3222625"/>
            <a:chExt cx="539750" cy="360045"/>
          </a:xfrm>
        </p:grpSpPr>
        <p:grpSp>
          <p:nvGrpSpPr>
            <p:cNvPr id="202" name="グループ化 201">
              <a:extLst>
                <a:ext uri="{FF2B5EF4-FFF2-40B4-BE49-F238E27FC236}">
                  <a16:creationId xmlns:a16="http://schemas.microsoft.com/office/drawing/2014/main" id="{AFFDBC49-6557-C95D-6B59-E8629BC249C6}"/>
                </a:ext>
              </a:extLst>
            </p:cNvPr>
            <p:cNvGrpSpPr/>
            <p:nvPr/>
          </p:nvGrpSpPr>
          <p:grpSpPr>
            <a:xfrm>
              <a:off x="6940550" y="3222625"/>
              <a:ext cx="539750" cy="360045"/>
              <a:chOff x="6940550" y="3222625"/>
              <a:chExt cx="539750" cy="360045"/>
            </a:xfrm>
          </p:grpSpPr>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pic>
          <p:nvPicPr>
            <p:cNvPr id="12" name="object 19">
              <a:extLst>
                <a:ext uri="{FF2B5EF4-FFF2-40B4-BE49-F238E27FC236}">
                  <a16:creationId xmlns:a16="http://schemas.microsoft.com/office/drawing/2014/main" id="{0C170557-6EAE-E047-B47B-55066182EBB5}"/>
                </a:ext>
              </a:extLst>
            </p:cNvPr>
            <p:cNvPicPr/>
            <p:nvPr/>
          </p:nvPicPr>
          <p:blipFill>
            <a:blip r:embed="rId2" cstate="print"/>
            <a:stretch>
              <a:fillRect/>
            </a:stretch>
          </p:blipFill>
          <p:spPr>
            <a:xfrm>
              <a:off x="6974728" y="3237518"/>
              <a:ext cx="120395" cy="100245"/>
            </a:xfrm>
            <a:prstGeom prst="rect">
              <a:avLst/>
            </a:prstGeom>
          </p:spPr>
        </p:pic>
      </p:grpSp>
      <p:cxnSp>
        <p:nvCxnSpPr>
          <p:cNvPr id="50" name="直線矢印コネクタ 49">
            <a:extLst>
              <a:ext uri="{FF2B5EF4-FFF2-40B4-BE49-F238E27FC236}">
                <a16:creationId xmlns:a16="http://schemas.microsoft.com/office/drawing/2014/main" id="{5E85CA95-5A77-3B69-4C37-02196B66504A}"/>
              </a:ext>
            </a:extLst>
          </p:cNvPr>
          <p:cNvCxnSpPr>
            <a:cxnSpLocks/>
            <a:stCxn id="14" idx="7"/>
          </p:cNvCxnSpPr>
          <p:nvPr/>
        </p:nvCxnSpPr>
        <p:spPr>
          <a:xfrm>
            <a:off x="6313237" y="3597508"/>
            <a:ext cx="6695" cy="191295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360FAB8B-3E4E-D139-7523-CBD8819AA750}"/>
              </a:ext>
            </a:extLst>
          </p:cNvPr>
          <p:cNvCxnSpPr>
            <a:cxnSpLocks/>
            <a:stCxn id="37" idx="2"/>
          </p:cNvCxnSpPr>
          <p:nvPr/>
        </p:nvCxnSpPr>
        <p:spPr>
          <a:xfrm>
            <a:off x="7210425" y="3582670"/>
            <a:ext cx="0" cy="19277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object 16">
            <a:extLst>
              <a:ext uri="{FF2B5EF4-FFF2-40B4-BE49-F238E27FC236}">
                <a16:creationId xmlns:a16="http://schemas.microsoft.com/office/drawing/2014/main" id="{EBF9B634-3302-C3CA-8695-02ECDFE9F4A3}"/>
              </a:ext>
            </a:extLst>
          </p:cNvPr>
          <p:cNvSpPr/>
          <p:nvPr/>
        </p:nvSpPr>
        <p:spPr>
          <a:xfrm>
            <a:off x="7480301" y="6372225"/>
            <a:ext cx="2849395" cy="919226"/>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1.1.12 </a:t>
            </a:r>
            <a:r>
              <a:rPr lang="ja-JP" altLang="en-US" sz="700" spc="-5" dirty="0">
                <a:latin typeface="+mn-ea"/>
                <a:ea typeface="+mn-ea"/>
              </a:rPr>
              <a:t>メモ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支援措置対象者管理</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spTree>
    <p:extLst>
      <p:ext uri="{BB962C8B-B14F-4D97-AF65-F5344CB8AC3E}">
        <p14:creationId xmlns:p14="http://schemas.microsoft.com/office/powerpoint/2010/main" val="81293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3310425"/>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支援措置・通知</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8" idx="1"/>
          </p:cNvCxnSpPr>
          <p:nvPr/>
        </p:nvCxnSpPr>
        <p:spPr>
          <a:xfrm flipV="1">
            <a:off x="1626700" y="3398191"/>
            <a:ext cx="367200" cy="22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a:extLst>
              <a:ext uri="{FF2B5EF4-FFF2-40B4-BE49-F238E27FC236}">
                <a16:creationId xmlns:a16="http://schemas.microsoft.com/office/drawing/2014/main" id="{639D6FC3-F212-AB26-D791-B226CB397EAA}"/>
              </a:ext>
            </a:extLst>
          </p:cNvPr>
          <p:cNvCxnSpPr>
            <a:cxnSpLocks/>
            <a:stCxn id="85" idx="3"/>
          </p:cNvCxnSpPr>
          <p:nvPr/>
        </p:nvCxnSpPr>
        <p:spPr>
          <a:xfrm flipV="1">
            <a:off x="4761750" y="3395220"/>
            <a:ext cx="5778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499022" y="331345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5283507" y="929341"/>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本人</a:t>
            </a:r>
          </a:p>
        </p:txBody>
      </p:sp>
      <p:sp>
        <p:nvSpPr>
          <p:cNvPr id="22" name="object 9">
            <a:extLst>
              <a:ext uri="{FF2B5EF4-FFF2-40B4-BE49-F238E27FC236}">
                <a16:creationId xmlns:a16="http://schemas.microsoft.com/office/drawing/2014/main" id="{0E11B6E1-0DD7-5CB6-070C-E6C820898FA0}"/>
              </a:ext>
            </a:extLst>
          </p:cNvPr>
          <p:cNvSpPr/>
          <p:nvPr/>
        </p:nvSpPr>
        <p:spPr>
          <a:xfrm>
            <a:off x="1325999" y="551046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他市区町村</a:t>
            </a:r>
            <a:endParaRPr sz="700" dirty="0">
              <a:latin typeface="+mn-ea"/>
              <a:ea typeface="+mn-ea"/>
            </a:endParaRPr>
          </a:p>
        </p:txBody>
      </p:sp>
      <p:sp>
        <p:nvSpPr>
          <p:cNvPr id="48" name="object 25">
            <a:extLst>
              <a:ext uri="{FF2B5EF4-FFF2-40B4-BE49-F238E27FC236}">
                <a16:creationId xmlns:a16="http://schemas.microsoft.com/office/drawing/2014/main" id="{6CF667AC-5568-1B29-AD09-3A0399EA4D5D}"/>
              </a:ext>
            </a:extLst>
          </p:cNvPr>
          <p:cNvSpPr/>
          <p:nvPr/>
        </p:nvSpPr>
        <p:spPr>
          <a:xfrm>
            <a:off x="1325978" y="5510460"/>
            <a:ext cx="264912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sp>
        <p:nvSpPr>
          <p:cNvPr id="73" name="正方形/長方形 72">
            <a:extLst>
              <a:ext uri="{FF2B5EF4-FFF2-40B4-BE49-F238E27FC236}">
                <a16:creationId xmlns:a16="http://schemas.microsoft.com/office/drawing/2014/main" id="{6996ABC3-7E4C-C00C-2E80-EFD1F4DBEB23}"/>
              </a:ext>
            </a:extLst>
          </p:cNvPr>
          <p:cNvSpPr/>
          <p:nvPr/>
        </p:nvSpPr>
        <p:spPr>
          <a:xfrm>
            <a:off x="2480155" y="39640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sp>
        <p:nvSpPr>
          <p:cNvPr id="113" name="object 17">
            <a:extLst>
              <a:ext uri="{FF2B5EF4-FFF2-40B4-BE49-F238E27FC236}">
                <a16:creationId xmlns:a16="http://schemas.microsoft.com/office/drawing/2014/main" id="{3FDA2199-3110-11A3-0431-2189C65B6925}"/>
              </a:ext>
            </a:extLst>
          </p:cNvPr>
          <p:cNvSpPr/>
          <p:nvPr/>
        </p:nvSpPr>
        <p:spPr>
          <a:xfrm>
            <a:off x="1482232" y="52481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電話等</a:t>
            </a:r>
            <a:endParaRPr lang="zh-TW" altLang="en-US" sz="700" dirty="0">
              <a:latin typeface="+mn-ea"/>
              <a:ea typeface="+mn-ea"/>
            </a:endParaRPr>
          </a:p>
        </p:txBody>
      </p:sp>
      <p:sp>
        <p:nvSpPr>
          <p:cNvPr id="118" name="object 17">
            <a:extLst>
              <a:ext uri="{FF2B5EF4-FFF2-40B4-BE49-F238E27FC236}">
                <a16:creationId xmlns:a16="http://schemas.microsoft.com/office/drawing/2014/main" id="{CE5A3F7D-073C-8F29-1FCD-A5AAAB4D3E44}"/>
              </a:ext>
            </a:extLst>
          </p:cNvPr>
          <p:cNvSpPr/>
          <p:nvPr/>
        </p:nvSpPr>
        <p:spPr>
          <a:xfrm>
            <a:off x="3499302" y="524225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5" idx="3"/>
            <a:endCxn id="85" idx="1"/>
          </p:cNvCxnSpPr>
          <p:nvPr/>
        </p:nvCxnSpPr>
        <p:spPr>
          <a:xfrm>
            <a:off x="3843606" y="3398191"/>
            <a:ext cx="523825" cy="41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995414" y="3177204"/>
            <a:ext cx="641691" cy="155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latin typeface="+mn-ea"/>
              </a:rPr>
              <a:t>支援の必要性があるか</a:t>
            </a:r>
          </a:p>
        </p:txBody>
      </p:sp>
      <p:sp>
        <p:nvSpPr>
          <p:cNvPr id="102" name="正方形/長方形 101">
            <a:extLst>
              <a:ext uri="{FF2B5EF4-FFF2-40B4-BE49-F238E27FC236}">
                <a16:creationId xmlns:a16="http://schemas.microsoft.com/office/drawing/2014/main" id="{24592D23-0DC6-ED84-78CB-5E4167D132E1}"/>
              </a:ext>
            </a:extLst>
          </p:cNvPr>
          <p:cNvSpPr/>
          <p:nvPr/>
        </p:nvSpPr>
        <p:spPr>
          <a:xfrm>
            <a:off x="3511423" y="4972059"/>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申出書（写）等</a:t>
            </a:r>
          </a:p>
        </p:txBody>
      </p:sp>
      <p:cxnSp>
        <p:nvCxnSpPr>
          <p:cNvPr id="104" name="直線コネクタ 103">
            <a:extLst>
              <a:ext uri="{FF2B5EF4-FFF2-40B4-BE49-F238E27FC236}">
                <a16:creationId xmlns:a16="http://schemas.microsoft.com/office/drawing/2014/main" id="{DE4F3F3D-BD0A-F2D9-A2E5-0BAED237A15B}"/>
              </a:ext>
            </a:extLst>
          </p:cNvPr>
          <p:cNvCxnSpPr>
            <a:cxnSpLocks/>
          </p:cNvCxnSpPr>
          <p:nvPr/>
        </p:nvCxnSpPr>
        <p:spPr>
          <a:xfrm>
            <a:off x="3579337" y="4865342"/>
            <a:ext cx="149714"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6544880" y="2978275"/>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6425639" y="27796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12" name="直線矢印コネクタ 11">
            <a:extLst>
              <a:ext uri="{FF2B5EF4-FFF2-40B4-BE49-F238E27FC236}">
                <a16:creationId xmlns:a16="http://schemas.microsoft.com/office/drawing/2014/main" id="{EF92D72D-4759-786D-D8E9-529C7BF52F67}"/>
              </a:ext>
            </a:extLst>
          </p:cNvPr>
          <p:cNvCxnSpPr>
            <a:cxnSpLocks/>
            <a:endCxn id="34" idx="4"/>
          </p:cNvCxnSpPr>
          <p:nvPr/>
        </p:nvCxnSpPr>
        <p:spPr>
          <a:xfrm flipH="1" flipV="1">
            <a:off x="1536700" y="3490425"/>
            <a:ext cx="11603" cy="20200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F4048D59-3C5B-F425-4F42-72518240F653}"/>
              </a:ext>
            </a:extLst>
          </p:cNvPr>
          <p:cNvCxnSpPr>
            <a:cxnSpLocks/>
          </p:cNvCxnSpPr>
          <p:nvPr/>
        </p:nvCxnSpPr>
        <p:spPr>
          <a:xfrm flipV="1">
            <a:off x="3583533" y="3580447"/>
            <a:ext cx="0" cy="193001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09DBB2BD-3AA2-A3E1-2694-6069D8E1D04F}"/>
              </a:ext>
            </a:extLst>
          </p:cNvPr>
          <p:cNvGrpSpPr/>
          <p:nvPr/>
        </p:nvGrpSpPr>
        <p:grpSpPr>
          <a:xfrm>
            <a:off x="2025738" y="4879714"/>
            <a:ext cx="456911" cy="344889"/>
            <a:chOff x="6080349" y="4852187"/>
            <a:chExt cx="520944" cy="393223"/>
          </a:xfrm>
        </p:grpSpPr>
        <p:sp>
          <p:nvSpPr>
            <p:cNvPr id="33" name="フローチャート: 磁気ディスク 32">
              <a:extLst>
                <a:ext uri="{FF2B5EF4-FFF2-40B4-BE49-F238E27FC236}">
                  <a16:creationId xmlns:a16="http://schemas.microsoft.com/office/drawing/2014/main" id="{FD9B7870-53EE-4C9C-C77F-C24CC7E1D21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1C2DF7D1-6C95-DC4E-F658-2058D04EAE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7" name="直線矢印コネクタ 36">
            <a:extLst>
              <a:ext uri="{FF2B5EF4-FFF2-40B4-BE49-F238E27FC236}">
                <a16:creationId xmlns:a16="http://schemas.microsoft.com/office/drawing/2014/main" id="{A734B31C-08E5-63DC-F69B-B1D50A9318CC}"/>
              </a:ext>
            </a:extLst>
          </p:cNvPr>
          <p:cNvCxnSpPr>
            <a:cxnSpLocks/>
            <a:endCxn id="33" idx="1"/>
          </p:cNvCxnSpPr>
          <p:nvPr/>
        </p:nvCxnSpPr>
        <p:spPr>
          <a:xfrm>
            <a:off x="2254194" y="3581343"/>
            <a:ext cx="0" cy="12983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13">
            <a:extLst>
              <a:ext uri="{FF2B5EF4-FFF2-40B4-BE49-F238E27FC236}">
                <a16:creationId xmlns:a16="http://schemas.microsoft.com/office/drawing/2014/main" id="{0E763CDD-3515-237B-FD9D-4EB0A8E2ED59}"/>
              </a:ext>
            </a:extLst>
          </p:cNvPr>
          <p:cNvCxnSpPr>
            <a:cxnSpLocks/>
            <a:endCxn id="59" idx="1"/>
          </p:cNvCxnSpPr>
          <p:nvPr/>
        </p:nvCxnSpPr>
        <p:spPr>
          <a:xfrm>
            <a:off x="2435363"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818A82F6-5AEB-5107-17EE-EFCD36418FA8}"/>
              </a:ext>
            </a:extLst>
          </p:cNvPr>
          <p:cNvGrpSpPr/>
          <p:nvPr/>
        </p:nvGrpSpPr>
        <p:grpSpPr>
          <a:xfrm>
            <a:off x="2699771" y="3726854"/>
            <a:ext cx="189919" cy="252854"/>
            <a:chOff x="8006526" y="4197102"/>
            <a:chExt cx="216535" cy="288290"/>
          </a:xfrm>
        </p:grpSpPr>
        <p:sp>
          <p:nvSpPr>
            <p:cNvPr id="58" name="object 27">
              <a:extLst>
                <a:ext uri="{FF2B5EF4-FFF2-40B4-BE49-F238E27FC236}">
                  <a16:creationId xmlns:a16="http://schemas.microsoft.com/office/drawing/2014/main" id="{7040C016-BDFC-590D-67E5-E538E5F4E14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AD2676DB-7EC2-23C7-0611-DA26AA7755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5" name="グループ化 74">
            <a:extLst>
              <a:ext uri="{FF2B5EF4-FFF2-40B4-BE49-F238E27FC236}">
                <a16:creationId xmlns:a16="http://schemas.microsoft.com/office/drawing/2014/main" id="{9F192534-053D-0242-557A-2BD4376EB77A}"/>
              </a:ext>
            </a:extLst>
          </p:cNvPr>
          <p:cNvGrpSpPr/>
          <p:nvPr/>
        </p:nvGrpSpPr>
        <p:grpSpPr>
          <a:xfrm>
            <a:off x="3806350" y="4745602"/>
            <a:ext cx="189919" cy="252854"/>
            <a:chOff x="8006526" y="4197102"/>
            <a:chExt cx="216535" cy="288290"/>
          </a:xfrm>
        </p:grpSpPr>
        <p:sp>
          <p:nvSpPr>
            <p:cNvPr id="76" name="object 27">
              <a:extLst>
                <a:ext uri="{FF2B5EF4-FFF2-40B4-BE49-F238E27FC236}">
                  <a16:creationId xmlns:a16="http://schemas.microsoft.com/office/drawing/2014/main" id="{0A24D3D3-6AE0-7AC2-AF9E-6F3A639ACCA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5E39B0C9-4DB1-D582-28F9-6C0D729A55B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grpSp>
        <p:nvGrpSpPr>
          <p:cNvPr id="78" name="グループ化 77">
            <a:extLst>
              <a:ext uri="{FF2B5EF4-FFF2-40B4-BE49-F238E27FC236}">
                <a16:creationId xmlns:a16="http://schemas.microsoft.com/office/drawing/2014/main" id="{CBF9513D-656C-8C37-1533-80E96B5B69A9}"/>
              </a:ext>
            </a:extLst>
          </p:cNvPr>
          <p:cNvGrpSpPr/>
          <p:nvPr/>
        </p:nvGrpSpPr>
        <p:grpSpPr>
          <a:xfrm>
            <a:off x="4367431" y="3244396"/>
            <a:ext cx="394319" cy="315789"/>
            <a:chOff x="11109350" y="5278617"/>
            <a:chExt cx="449580" cy="360044"/>
          </a:xfrm>
        </p:grpSpPr>
        <p:pic>
          <p:nvPicPr>
            <p:cNvPr id="81" name="object 23">
              <a:extLst>
                <a:ext uri="{FF2B5EF4-FFF2-40B4-BE49-F238E27FC236}">
                  <a16:creationId xmlns:a16="http://schemas.microsoft.com/office/drawing/2014/main" id="{0E0E33A9-B1DA-7508-9656-27A27D57AFA0}"/>
                </a:ext>
              </a:extLst>
            </p:cNvPr>
            <p:cNvPicPr/>
            <p:nvPr/>
          </p:nvPicPr>
          <p:blipFill>
            <a:blip r:embed="rId2" cstate="print"/>
            <a:stretch>
              <a:fillRect/>
            </a:stretch>
          </p:blipFill>
          <p:spPr>
            <a:xfrm>
              <a:off x="11248796" y="5372533"/>
              <a:ext cx="170688" cy="172212"/>
            </a:xfrm>
            <a:prstGeom prst="rect">
              <a:avLst/>
            </a:prstGeom>
          </p:spPr>
        </p:pic>
        <p:sp>
          <p:nvSpPr>
            <p:cNvPr id="85" name="ひし形 84">
              <a:extLst>
                <a:ext uri="{FF2B5EF4-FFF2-40B4-BE49-F238E27FC236}">
                  <a16:creationId xmlns:a16="http://schemas.microsoft.com/office/drawing/2014/main" id="{C68D0FB7-7D7E-DD3E-9BD5-03142CF3E4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90" name="直線矢印コネクタ 89">
            <a:extLst>
              <a:ext uri="{FF2B5EF4-FFF2-40B4-BE49-F238E27FC236}">
                <a16:creationId xmlns:a16="http://schemas.microsoft.com/office/drawing/2014/main" id="{C0DCDBF0-5396-F418-1631-827F15B9F8FB}"/>
              </a:ext>
            </a:extLst>
          </p:cNvPr>
          <p:cNvCxnSpPr>
            <a:cxnSpLocks/>
            <a:stCxn id="18" idx="3"/>
            <a:endCxn id="25" idx="1"/>
          </p:cNvCxnSpPr>
          <p:nvPr/>
        </p:nvCxnSpPr>
        <p:spPr>
          <a:xfrm>
            <a:off x="2533650" y="3398191"/>
            <a:ext cx="77020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F8FACB37-9627-65C2-5633-0883280CCADC}"/>
              </a:ext>
            </a:extLst>
          </p:cNvPr>
          <p:cNvCxnSpPr>
            <a:cxnSpLocks/>
            <a:stCxn id="30" idx="3"/>
            <a:endCxn id="43" idx="1"/>
          </p:cNvCxnSpPr>
          <p:nvPr/>
        </p:nvCxnSpPr>
        <p:spPr>
          <a:xfrm>
            <a:off x="5881701" y="3398191"/>
            <a:ext cx="53071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矢印コネクタ 131">
            <a:extLst>
              <a:ext uri="{FF2B5EF4-FFF2-40B4-BE49-F238E27FC236}">
                <a16:creationId xmlns:a16="http://schemas.microsoft.com/office/drawing/2014/main" id="{7FDD1E81-F396-EC0F-5B4C-C5B179307C2B}"/>
              </a:ext>
            </a:extLst>
          </p:cNvPr>
          <p:cNvCxnSpPr>
            <a:cxnSpLocks/>
            <a:stCxn id="85" idx="2"/>
            <a:endCxn id="43" idx="1"/>
          </p:cNvCxnSpPr>
          <p:nvPr/>
        </p:nvCxnSpPr>
        <p:spPr>
          <a:xfrm rot="5400000" flipH="1" flipV="1">
            <a:off x="5407506" y="2555276"/>
            <a:ext cx="161994" cy="1847824"/>
          </a:xfrm>
          <a:prstGeom prst="bentConnector4">
            <a:avLst>
              <a:gd name="adj1" fmla="val -141116"/>
              <a:gd name="adj2" fmla="val 8909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矢印コネクタ 145">
            <a:extLst>
              <a:ext uri="{FF2B5EF4-FFF2-40B4-BE49-F238E27FC236}">
                <a16:creationId xmlns:a16="http://schemas.microsoft.com/office/drawing/2014/main" id="{10E68913-526F-40B8-5C49-579B41D4DFB5}"/>
              </a:ext>
            </a:extLst>
          </p:cNvPr>
          <p:cNvCxnSpPr>
            <a:cxnSpLocks/>
            <a:stCxn id="43" idx="2"/>
            <a:endCxn id="149" idx="1"/>
          </p:cNvCxnSpPr>
          <p:nvPr/>
        </p:nvCxnSpPr>
        <p:spPr>
          <a:xfrm>
            <a:off x="6682290" y="3578213"/>
            <a:ext cx="7985" cy="128720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8" name="グループ化 147">
            <a:extLst>
              <a:ext uri="{FF2B5EF4-FFF2-40B4-BE49-F238E27FC236}">
                <a16:creationId xmlns:a16="http://schemas.microsoft.com/office/drawing/2014/main" id="{7BF2CEAA-45EE-53F9-821C-95DDC3FB3D98}"/>
              </a:ext>
            </a:extLst>
          </p:cNvPr>
          <p:cNvGrpSpPr/>
          <p:nvPr/>
        </p:nvGrpSpPr>
        <p:grpSpPr>
          <a:xfrm>
            <a:off x="6461819" y="4865422"/>
            <a:ext cx="456911" cy="344889"/>
            <a:chOff x="6080349" y="4852187"/>
            <a:chExt cx="520944" cy="393223"/>
          </a:xfrm>
        </p:grpSpPr>
        <p:sp>
          <p:nvSpPr>
            <p:cNvPr id="149" name="フローチャート: 磁気ディスク 148">
              <a:extLst>
                <a:ext uri="{FF2B5EF4-FFF2-40B4-BE49-F238E27FC236}">
                  <a16:creationId xmlns:a16="http://schemas.microsoft.com/office/drawing/2014/main" id="{E88113F5-808B-2975-ABB2-A13A1F1A6BC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0" name="object 17">
              <a:extLst>
                <a:ext uri="{FF2B5EF4-FFF2-40B4-BE49-F238E27FC236}">
                  <a16:creationId xmlns:a16="http://schemas.microsoft.com/office/drawing/2014/main" id="{1411CE48-2D46-C2AC-8DC1-D683A03FBFB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4" name="直線矢印コネクタ 153">
            <a:extLst>
              <a:ext uri="{FF2B5EF4-FFF2-40B4-BE49-F238E27FC236}">
                <a16:creationId xmlns:a16="http://schemas.microsoft.com/office/drawing/2014/main" id="{563E340F-41C0-6F84-1551-0D089D0D3EA8}"/>
              </a:ext>
            </a:extLst>
          </p:cNvPr>
          <p:cNvCxnSpPr>
            <a:cxnSpLocks/>
            <a:stCxn id="43" idx="3"/>
            <a:endCxn id="160" idx="2"/>
          </p:cNvCxnSpPr>
          <p:nvPr/>
        </p:nvCxnSpPr>
        <p:spPr>
          <a:xfrm flipV="1">
            <a:off x="6952165" y="3395346"/>
            <a:ext cx="964726" cy="28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9" name="object 17">
            <a:extLst>
              <a:ext uri="{FF2B5EF4-FFF2-40B4-BE49-F238E27FC236}">
                <a16:creationId xmlns:a16="http://schemas.microsoft.com/office/drawing/2014/main" id="{B3D2DB7D-A458-7374-5A9E-E2758551CAAE}"/>
              </a:ext>
            </a:extLst>
          </p:cNvPr>
          <p:cNvSpPr/>
          <p:nvPr/>
        </p:nvSpPr>
        <p:spPr>
          <a:xfrm>
            <a:off x="7870271" y="3489638"/>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60" name="フローチャート: 結合子 159">
            <a:extLst>
              <a:ext uri="{FF2B5EF4-FFF2-40B4-BE49-F238E27FC236}">
                <a16:creationId xmlns:a16="http://schemas.microsoft.com/office/drawing/2014/main" id="{64958234-BD74-31AF-01EA-506126479522}"/>
              </a:ext>
            </a:extLst>
          </p:cNvPr>
          <p:cNvSpPr/>
          <p:nvPr/>
        </p:nvSpPr>
        <p:spPr>
          <a:xfrm>
            <a:off x="7916891" y="330534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75" name="直線矢印コネクタ 174">
            <a:extLst>
              <a:ext uri="{FF2B5EF4-FFF2-40B4-BE49-F238E27FC236}">
                <a16:creationId xmlns:a16="http://schemas.microsoft.com/office/drawing/2014/main" id="{F0E52265-D8C9-1A45-BF3E-1BE74C053C21}"/>
              </a:ext>
            </a:extLst>
          </p:cNvPr>
          <p:cNvCxnSpPr>
            <a:cxnSpLocks/>
            <a:endCxn id="79" idx="2"/>
          </p:cNvCxnSpPr>
          <p:nvPr/>
        </p:nvCxnSpPr>
        <p:spPr>
          <a:xfrm flipV="1">
            <a:off x="5609503" y="1241289"/>
            <a:ext cx="0" cy="197390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8" name="object 16">
            <a:extLst>
              <a:ext uri="{FF2B5EF4-FFF2-40B4-BE49-F238E27FC236}">
                <a16:creationId xmlns:a16="http://schemas.microsoft.com/office/drawing/2014/main" id="{8BA3E2ED-E498-C3EF-2473-CD337AD218AF}"/>
              </a:ext>
            </a:extLst>
          </p:cNvPr>
          <p:cNvSpPr/>
          <p:nvPr/>
        </p:nvSpPr>
        <p:spPr>
          <a:xfrm>
            <a:off x="7480301" y="5753660"/>
            <a:ext cx="2849395" cy="1534779"/>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1.1.12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a:t>
            </a:r>
            <a:r>
              <a:rPr lang="ja-JP" altLang="en-US" sz="700" spc="-5" dirty="0">
                <a:latin typeface="+mn-ea"/>
                <a:ea typeface="+mn-ea"/>
              </a:rPr>
              <a:t> 支援措置</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1.1.12 </a:t>
            </a:r>
            <a:r>
              <a:rPr lang="ja-JP" altLang="en-US" sz="700" spc="-5" dirty="0">
                <a:latin typeface="+mn-ea"/>
                <a:ea typeface="+mn-ea"/>
              </a:rPr>
              <a:t>メモ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1.1.13 </a:t>
            </a:r>
            <a:r>
              <a:rPr lang="ja-JP" altLang="en-US" sz="700" spc="-5" dirty="0">
                <a:latin typeface="+mn-ea"/>
                <a:ea typeface="+mn-ea"/>
              </a:rPr>
              <a:t>支援措置対象者管理</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3.2 </a:t>
            </a:r>
            <a:r>
              <a:rPr lang="ja-JP" altLang="en-US" sz="700" spc="-5" dirty="0">
                <a:latin typeface="+mn-ea"/>
                <a:ea typeface="+mn-ea"/>
              </a:rPr>
              <a:t>支援措置</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16" name="グループ化 15">
            <a:extLst>
              <a:ext uri="{FF2B5EF4-FFF2-40B4-BE49-F238E27FC236}">
                <a16:creationId xmlns:a16="http://schemas.microsoft.com/office/drawing/2014/main" id="{F9D9BE57-72BD-25C4-DEED-52AE8A20C285}"/>
              </a:ext>
            </a:extLst>
          </p:cNvPr>
          <p:cNvGrpSpPr/>
          <p:nvPr/>
        </p:nvGrpSpPr>
        <p:grpSpPr>
          <a:xfrm>
            <a:off x="1993900" y="3218168"/>
            <a:ext cx="539750" cy="360045"/>
            <a:chOff x="1937952" y="2078355"/>
            <a:chExt cx="539750" cy="360045"/>
          </a:xfrm>
        </p:grpSpPr>
        <p:sp>
          <p:nvSpPr>
            <p:cNvPr id="17" name="object 17">
              <a:extLst>
                <a:ext uri="{FF2B5EF4-FFF2-40B4-BE49-F238E27FC236}">
                  <a16:creationId xmlns:a16="http://schemas.microsoft.com/office/drawing/2014/main" id="{47D68963-33AF-AF23-FBB8-EEBC1E4F23A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8" name="object 18">
              <a:extLst>
                <a:ext uri="{FF2B5EF4-FFF2-40B4-BE49-F238E27FC236}">
                  <a16:creationId xmlns:a16="http://schemas.microsoft.com/office/drawing/2014/main" id="{BA96A819-EE3A-554D-A2C2-B4133CD38E2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0" name="object 21">
            <a:extLst>
              <a:ext uri="{FF2B5EF4-FFF2-40B4-BE49-F238E27FC236}">
                <a16:creationId xmlns:a16="http://schemas.microsoft.com/office/drawing/2014/main" id="{81E633BB-7BA9-FD8B-02BB-B83D96F7E3C8}"/>
              </a:ext>
            </a:extLst>
          </p:cNvPr>
          <p:cNvPicPr/>
          <p:nvPr/>
        </p:nvPicPr>
        <p:blipFill>
          <a:blip r:embed="rId3" cstate="print"/>
          <a:stretch>
            <a:fillRect/>
          </a:stretch>
        </p:blipFill>
        <p:spPr>
          <a:xfrm>
            <a:off x="2017998" y="3242338"/>
            <a:ext cx="133329" cy="115866"/>
          </a:xfrm>
          <a:prstGeom prst="rect">
            <a:avLst/>
          </a:prstGeom>
        </p:spPr>
      </p:pic>
      <p:grpSp>
        <p:nvGrpSpPr>
          <p:cNvPr id="21" name="グループ化 20">
            <a:extLst>
              <a:ext uri="{FF2B5EF4-FFF2-40B4-BE49-F238E27FC236}">
                <a16:creationId xmlns:a16="http://schemas.microsoft.com/office/drawing/2014/main" id="{3DBF206E-CC8F-820D-A237-A3B4AAFA33D7}"/>
              </a:ext>
            </a:extLst>
          </p:cNvPr>
          <p:cNvGrpSpPr/>
          <p:nvPr/>
        </p:nvGrpSpPr>
        <p:grpSpPr>
          <a:xfrm>
            <a:off x="3303856" y="3218168"/>
            <a:ext cx="539750" cy="360045"/>
            <a:chOff x="2826568" y="2078355"/>
            <a:chExt cx="539750" cy="360045"/>
          </a:xfrm>
        </p:grpSpPr>
        <p:pic>
          <p:nvPicPr>
            <p:cNvPr id="23" name="object 19">
              <a:extLst>
                <a:ext uri="{FF2B5EF4-FFF2-40B4-BE49-F238E27FC236}">
                  <a16:creationId xmlns:a16="http://schemas.microsoft.com/office/drawing/2014/main" id="{8D0D14CD-98CD-6C5A-F8BE-463474C716F2}"/>
                </a:ext>
              </a:extLst>
            </p:cNvPr>
            <p:cNvPicPr/>
            <p:nvPr/>
          </p:nvPicPr>
          <p:blipFill>
            <a:blip r:embed="rId4" cstate="print"/>
            <a:stretch>
              <a:fillRect/>
            </a:stretch>
          </p:blipFill>
          <p:spPr>
            <a:xfrm>
              <a:off x="2852949" y="2084491"/>
              <a:ext cx="120395" cy="100245"/>
            </a:xfrm>
            <a:prstGeom prst="rect">
              <a:avLst/>
            </a:prstGeom>
          </p:spPr>
        </p:pic>
        <p:sp>
          <p:nvSpPr>
            <p:cNvPr id="24" name="object 17">
              <a:extLst>
                <a:ext uri="{FF2B5EF4-FFF2-40B4-BE49-F238E27FC236}">
                  <a16:creationId xmlns:a16="http://schemas.microsoft.com/office/drawing/2014/main" id="{FC393901-75CA-5A1C-D5F2-71AD410F5F2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25" name="object 18">
              <a:extLst>
                <a:ext uri="{FF2B5EF4-FFF2-40B4-BE49-F238E27FC236}">
                  <a16:creationId xmlns:a16="http://schemas.microsoft.com/office/drawing/2014/main" id="{51A2F39E-297C-1AD4-D9A1-069FAAF2FA0C}"/>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26" name="グループ化 25">
            <a:extLst>
              <a:ext uri="{FF2B5EF4-FFF2-40B4-BE49-F238E27FC236}">
                <a16:creationId xmlns:a16="http://schemas.microsoft.com/office/drawing/2014/main" id="{672528D2-B018-590D-39DD-F06E6797C7B7}"/>
              </a:ext>
            </a:extLst>
          </p:cNvPr>
          <p:cNvGrpSpPr/>
          <p:nvPr/>
        </p:nvGrpSpPr>
        <p:grpSpPr>
          <a:xfrm>
            <a:off x="5341951" y="3218168"/>
            <a:ext cx="539750" cy="360045"/>
            <a:chOff x="2826568" y="2078355"/>
            <a:chExt cx="539750" cy="360045"/>
          </a:xfrm>
        </p:grpSpPr>
        <p:pic>
          <p:nvPicPr>
            <p:cNvPr id="27" name="object 19">
              <a:extLst>
                <a:ext uri="{FF2B5EF4-FFF2-40B4-BE49-F238E27FC236}">
                  <a16:creationId xmlns:a16="http://schemas.microsoft.com/office/drawing/2014/main" id="{8A2D2EEE-3C5A-75D2-5204-ACF14F741A7E}"/>
                </a:ext>
              </a:extLst>
            </p:cNvPr>
            <p:cNvPicPr/>
            <p:nvPr/>
          </p:nvPicPr>
          <p:blipFill>
            <a:blip r:embed="rId4" cstate="print"/>
            <a:stretch>
              <a:fillRect/>
            </a:stretch>
          </p:blipFill>
          <p:spPr>
            <a:xfrm>
              <a:off x="2852949" y="2084491"/>
              <a:ext cx="120395" cy="100245"/>
            </a:xfrm>
            <a:prstGeom prst="rect">
              <a:avLst/>
            </a:prstGeom>
          </p:spPr>
        </p:pic>
        <p:sp>
          <p:nvSpPr>
            <p:cNvPr id="29" name="object 17">
              <a:extLst>
                <a:ext uri="{FF2B5EF4-FFF2-40B4-BE49-F238E27FC236}">
                  <a16:creationId xmlns:a16="http://schemas.microsoft.com/office/drawing/2014/main" id="{53EF2082-3A65-5C4C-E4FF-B9D353DCCBC0}"/>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確認結果</a:t>
              </a:r>
              <a:br>
                <a:rPr lang="en-US" altLang="ja-JP" sz="700" dirty="0">
                  <a:latin typeface="+mn-ea"/>
                  <a:ea typeface="+mn-ea"/>
                </a:rPr>
              </a:br>
              <a:r>
                <a:rPr lang="ja-JP" altLang="en-US" sz="700" dirty="0">
                  <a:latin typeface="+mn-ea"/>
                  <a:ea typeface="+mn-ea"/>
                </a:rPr>
                <a:t>連絡</a:t>
              </a:r>
              <a:endParaRPr lang="zh-TW" altLang="en-US" sz="700" dirty="0">
                <a:latin typeface="+mn-ea"/>
                <a:ea typeface="+mn-ea"/>
              </a:endParaRPr>
            </a:p>
          </p:txBody>
        </p:sp>
        <p:sp>
          <p:nvSpPr>
            <p:cNvPr id="30" name="object 18">
              <a:extLst>
                <a:ext uri="{FF2B5EF4-FFF2-40B4-BE49-F238E27FC236}">
                  <a16:creationId xmlns:a16="http://schemas.microsoft.com/office/drawing/2014/main" id="{B2828296-1839-5FAA-B743-24CEA0B4495E}"/>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38" name="グループ化 37">
            <a:extLst>
              <a:ext uri="{FF2B5EF4-FFF2-40B4-BE49-F238E27FC236}">
                <a16:creationId xmlns:a16="http://schemas.microsoft.com/office/drawing/2014/main" id="{54F59593-611E-ABF4-A548-56A3BA52DD3D}"/>
              </a:ext>
            </a:extLst>
          </p:cNvPr>
          <p:cNvGrpSpPr/>
          <p:nvPr/>
        </p:nvGrpSpPr>
        <p:grpSpPr>
          <a:xfrm>
            <a:off x="6412415" y="3218168"/>
            <a:ext cx="539750" cy="360045"/>
            <a:chOff x="1937952" y="2078355"/>
            <a:chExt cx="539750" cy="360045"/>
          </a:xfrm>
        </p:grpSpPr>
        <p:sp>
          <p:nvSpPr>
            <p:cNvPr id="42" name="object 17">
              <a:extLst>
                <a:ext uri="{FF2B5EF4-FFF2-40B4-BE49-F238E27FC236}">
                  <a16:creationId xmlns:a16="http://schemas.microsoft.com/office/drawing/2014/main" id="{0004F25E-F6FB-F147-DA6A-96EA54C761F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43" name="object 18">
              <a:extLst>
                <a:ext uri="{FF2B5EF4-FFF2-40B4-BE49-F238E27FC236}">
                  <a16:creationId xmlns:a16="http://schemas.microsoft.com/office/drawing/2014/main" id="{D7FFA1B7-4805-A82E-113E-9B2B148F9FC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44" name="object 21">
            <a:extLst>
              <a:ext uri="{FF2B5EF4-FFF2-40B4-BE49-F238E27FC236}">
                <a16:creationId xmlns:a16="http://schemas.microsoft.com/office/drawing/2014/main" id="{DF7C8AB6-C4C0-BED5-5A38-5723E65AF72D}"/>
              </a:ext>
            </a:extLst>
          </p:cNvPr>
          <p:cNvPicPr/>
          <p:nvPr/>
        </p:nvPicPr>
        <p:blipFill>
          <a:blip r:embed="rId3" cstate="print"/>
          <a:stretch>
            <a:fillRect/>
          </a:stretch>
        </p:blipFill>
        <p:spPr>
          <a:xfrm>
            <a:off x="6436513" y="3242338"/>
            <a:ext cx="133329" cy="115866"/>
          </a:xfrm>
          <a:prstGeom prst="rect">
            <a:avLst/>
          </a:prstGeom>
        </p:spPr>
      </p:pic>
      <p:sp>
        <p:nvSpPr>
          <p:cNvPr id="54" name="正方形/長方形 53">
            <a:extLst>
              <a:ext uri="{FF2B5EF4-FFF2-40B4-BE49-F238E27FC236}">
                <a16:creationId xmlns:a16="http://schemas.microsoft.com/office/drawing/2014/main" id="{DFF0AAB1-F49F-EC1B-2A4B-43E21A215C03}"/>
              </a:ext>
            </a:extLst>
          </p:cNvPr>
          <p:cNvSpPr/>
          <p:nvPr/>
        </p:nvSpPr>
        <p:spPr>
          <a:xfrm>
            <a:off x="6862758" y="3974948"/>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55" name="直線矢印コネクタ 13">
            <a:extLst>
              <a:ext uri="{FF2B5EF4-FFF2-40B4-BE49-F238E27FC236}">
                <a16:creationId xmlns:a16="http://schemas.microsoft.com/office/drawing/2014/main" id="{FC744A05-B888-A291-DC43-829FBCF8EB36}"/>
              </a:ext>
            </a:extLst>
          </p:cNvPr>
          <p:cNvCxnSpPr>
            <a:cxnSpLocks/>
            <a:endCxn id="61" idx="1"/>
          </p:cNvCxnSpPr>
          <p:nvPr/>
        </p:nvCxnSpPr>
        <p:spPr>
          <a:xfrm>
            <a:off x="6821154" y="3604589"/>
            <a:ext cx="268807" cy="248692"/>
          </a:xfrm>
          <a:prstGeom prst="bentConnector3">
            <a:avLst>
              <a:gd name="adj1" fmla="val -10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6" name="グループ化 55">
            <a:extLst>
              <a:ext uri="{FF2B5EF4-FFF2-40B4-BE49-F238E27FC236}">
                <a16:creationId xmlns:a16="http://schemas.microsoft.com/office/drawing/2014/main" id="{E7B64500-F492-2D3E-2FC9-616736066B3A}"/>
              </a:ext>
            </a:extLst>
          </p:cNvPr>
          <p:cNvGrpSpPr/>
          <p:nvPr/>
        </p:nvGrpSpPr>
        <p:grpSpPr>
          <a:xfrm>
            <a:off x="7085562" y="3726854"/>
            <a:ext cx="189919" cy="252854"/>
            <a:chOff x="8006526" y="4197102"/>
            <a:chExt cx="216535" cy="288290"/>
          </a:xfrm>
        </p:grpSpPr>
        <p:sp>
          <p:nvSpPr>
            <p:cNvPr id="60" name="object 27">
              <a:extLst>
                <a:ext uri="{FF2B5EF4-FFF2-40B4-BE49-F238E27FC236}">
                  <a16:creationId xmlns:a16="http://schemas.microsoft.com/office/drawing/2014/main" id="{CC12CAF2-49B2-13A4-F7E8-A106BB9D2EF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mn-ea"/>
                <a:ea typeface="+mn-ea"/>
                <a:cs typeface="+mn-cs"/>
              </a:endParaRPr>
            </a:p>
          </p:txBody>
        </p:sp>
        <p:sp>
          <p:nvSpPr>
            <p:cNvPr id="61" name="正方形/長方形 60">
              <a:extLst>
                <a:ext uri="{FF2B5EF4-FFF2-40B4-BE49-F238E27FC236}">
                  <a16:creationId xmlns:a16="http://schemas.microsoft.com/office/drawing/2014/main" id="{8914FDB9-0DB7-5A26-C975-F66C9965AD5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62" name="正方形/長方形 61">
            <a:extLst>
              <a:ext uri="{FF2B5EF4-FFF2-40B4-BE49-F238E27FC236}">
                <a16:creationId xmlns:a16="http://schemas.microsoft.com/office/drawing/2014/main" id="{F5E3535C-EF1D-78D6-9CE5-391814DC5C2E}"/>
              </a:ext>
            </a:extLst>
          </p:cNvPr>
          <p:cNvSpPr/>
          <p:nvPr/>
        </p:nvSpPr>
        <p:spPr>
          <a:xfrm>
            <a:off x="449524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63" name="正方形/長方形 62">
            <a:extLst>
              <a:ext uri="{FF2B5EF4-FFF2-40B4-BE49-F238E27FC236}">
                <a16:creationId xmlns:a16="http://schemas.microsoft.com/office/drawing/2014/main" id="{E3832B8C-4B68-876E-9A50-B4D01FFC255A}"/>
              </a:ext>
            </a:extLst>
          </p:cNvPr>
          <p:cNvSpPr/>
          <p:nvPr/>
        </p:nvSpPr>
        <p:spPr>
          <a:xfrm>
            <a:off x="466756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Tree>
    <p:extLst>
      <p:ext uri="{BB962C8B-B14F-4D97-AF65-F5344CB8AC3E}">
        <p14:creationId xmlns:p14="http://schemas.microsoft.com/office/powerpoint/2010/main" val="125267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object 21">
            <a:extLst>
              <a:ext uri="{FF2B5EF4-FFF2-40B4-BE49-F238E27FC236}">
                <a16:creationId xmlns:a16="http://schemas.microsoft.com/office/drawing/2014/main" id="{005A353A-217D-48B4-B16C-931137487771}"/>
              </a:ext>
            </a:extLst>
          </p:cNvPr>
          <p:cNvPicPr/>
          <p:nvPr/>
        </p:nvPicPr>
        <p:blipFill>
          <a:blip r:embed="rId2" cstate="print"/>
          <a:stretch>
            <a:fillRect/>
          </a:stretch>
        </p:blipFill>
        <p:spPr>
          <a:xfrm>
            <a:off x="4786306" y="3706217"/>
            <a:ext cx="133329" cy="115866"/>
          </a:xfrm>
          <a:prstGeom prst="rect">
            <a:avLst/>
          </a:prstGeom>
          <a:solidFill>
            <a:srgbClr val="FFFF00"/>
          </a:solidFill>
          <a:ln w="12700">
            <a:noFill/>
          </a:ln>
        </p:spPr>
      </p:pic>
      <p:pic>
        <p:nvPicPr>
          <p:cNvPr id="3" name="object 21">
            <a:extLst>
              <a:ext uri="{FF2B5EF4-FFF2-40B4-BE49-F238E27FC236}">
                <a16:creationId xmlns:a16="http://schemas.microsoft.com/office/drawing/2014/main" id="{1F0E5B6D-40B5-6CE2-B9DB-CA7C47803E39}"/>
              </a:ext>
            </a:extLst>
          </p:cNvPr>
          <p:cNvPicPr/>
          <p:nvPr/>
        </p:nvPicPr>
        <p:blipFill>
          <a:blip r:embed="rId2" cstate="print"/>
          <a:stretch>
            <a:fillRect/>
          </a:stretch>
        </p:blipFill>
        <p:spPr>
          <a:xfrm>
            <a:off x="7376929" y="3706217"/>
            <a:ext cx="133329" cy="115866"/>
          </a:xfrm>
          <a:prstGeom prst="rect">
            <a:avLst/>
          </a:prstGeom>
          <a:noFill/>
          <a:ln w="12700">
            <a:noFill/>
          </a:ln>
        </p:spPr>
      </p:pic>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29965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endParaRPr kumimoji="1" lang="ja-JP" altLang="en-US" sz="1100" dirty="0">
              <a:solidFill>
                <a:schemeClr val="tx1"/>
              </a:solidFill>
              <a:latin typeface="ＭＳ Ｐゴシック 本文"/>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新しい戸籍を編製することによる戸籍の附票の記載</a:t>
            </a:r>
            <a:endParaRPr kumimoji="1" lang="en-US" altLang="ja-JP" sz="1100" dirty="0">
              <a:solidFill>
                <a:schemeClr val="tx1"/>
              </a:solidFill>
            </a:endParaRPr>
          </a:p>
          <a:p>
            <a:pPr algn="ctr"/>
            <a:r>
              <a:rPr kumimoji="1" lang="ja-JP" altLang="en-US" sz="1100" dirty="0">
                <a:solidFill>
                  <a:schemeClr val="tx1"/>
                </a:solidFill>
              </a:rPr>
              <a:t>既存の戸籍へ入籍することによる戸籍の附票の記載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31" idx="1"/>
          </p:cNvCxnSpPr>
          <p:nvPr/>
        </p:nvCxnSpPr>
        <p:spPr>
          <a:xfrm>
            <a:off x="1626700" y="3389656"/>
            <a:ext cx="3672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228" idx="1"/>
            <a:endCxn id="31" idx="2"/>
          </p:cNvCxnSpPr>
          <p:nvPr/>
        </p:nvCxnSpPr>
        <p:spPr>
          <a:xfrm rot="5400000" flipH="1" flipV="1">
            <a:off x="1283248" y="3899188"/>
            <a:ext cx="1310035" cy="651019"/>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19" name="グループ化 118">
            <a:extLst>
              <a:ext uri="{FF2B5EF4-FFF2-40B4-BE49-F238E27FC236}">
                <a16:creationId xmlns:a16="http://schemas.microsoft.com/office/drawing/2014/main" id="{ED28A8F5-D28E-7481-C9B3-BA5DE91BC8A9}"/>
              </a:ext>
            </a:extLst>
          </p:cNvPr>
          <p:cNvGrpSpPr/>
          <p:nvPr/>
        </p:nvGrpSpPr>
        <p:grpSpPr>
          <a:xfrm rot="16200000">
            <a:off x="2136538" y="2978275"/>
            <a:ext cx="255579" cy="210314"/>
            <a:chOff x="998232" y="5464407"/>
            <a:chExt cx="255579" cy="210314"/>
          </a:xfrm>
        </p:grpSpPr>
        <p:sp>
          <p:nvSpPr>
            <p:cNvPr id="120" name="左大かっこ 119">
              <a:extLst>
                <a:ext uri="{FF2B5EF4-FFF2-40B4-BE49-F238E27FC236}">
                  <a16:creationId xmlns:a16="http://schemas.microsoft.com/office/drawing/2014/main" id="{3E74AE3D-B45C-579C-D3DD-590AAA6ADDE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56B012DD-05B8-383D-0944-FE50CC6BC86C}"/>
                </a:ext>
              </a:extLst>
            </p:cNvPr>
            <p:cNvCxnSpPr>
              <a:cxnSpLocks/>
              <a:stCxn id="12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6" name="object 17">
            <a:extLst>
              <a:ext uri="{FF2B5EF4-FFF2-40B4-BE49-F238E27FC236}">
                <a16:creationId xmlns:a16="http://schemas.microsoft.com/office/drawing/2014/main" id="{E084D178-B755-FFB7-DB54-B5710FEE67C1}"/>
              </a:ext>
            </a:extLst>
          </p:cNvPr>
          <p:cNvSpPr/>
          <p:nvPr/>
        </p:nvSpPr>
        <p:spPr>
          <a:xfrm>
            <a:off x="2029052" y="277646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 name="直線矢印コネクタ 6">
            <a:extLst>
              <a:ext uri="{FF2B5EF4-FFF2-40B4-BE49-F238E27FC236}">
                <a16:creationId xmlns:a16="http://schemas.microsoft.com/office/drawing/2014/main" id="{8FB0EEE2-12EF-3E88-2CC8-56736105D151}"/>
              </a:ext>
            </a:extLst>
          </p:cNvPr>
          <p:cNvCxnSpPr>
            <a:cxnSpLocks/>
            <a:stCxn id="239" idx="3"/>
            <a:endCxn id="160" idx="1"/>
          </p:cNvCxnSpPr>
          <p:nvPr/>
        </p:nvCxnSpPr>
        <p:spPr>
          <a:xfrm>
            <a:off x="3467012" y="3389657"/>
            <a:ext cx="66961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0C3B479-1031-A3AB-E664-0CD8B81A8E97}"/>
              </a:ext>
            </a:extLst>
          </p:cNvPr>
          <p:cNvSpPr/>
          <p:nvPr/>
        </p:nvSpPr>
        <p:spPr>
          <a:xfrm>
            <a:off x="3706975" y="3174418"/>
            <a:ext cx="686389"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住民票コードの設定が必要</a:t>
            </a:r>
          </a:p>
        </p:txBody>
      </p:sp>
      <p:cxnSp>
        <p:nvCxnSpPr>
          <p:cNvPr id="80" name="直線矢印コネクタ 79">
            <a:extLst>
              <a:ext uri="{FF2B5EF4-FFF2-40B4-BE49-F238E27FC236}">
                <a16:creationId xmlns:a16="http://schemas.microsoft.com/office/drawing/2014/main" id="{835CC1B1-0FE8-EE94-8992-C6A6B34453E1}"/>
              </a:ext>
            </a:extLst>
          </p:cNvPr>
          <p:cNvCxnSpPr>
            <a:cxnSpLocks/>
            <a:stCxn id="160" idx="3"/>
            <a:endCxn id="245" idx="1"/>
          </p:cNvCxnSpPr>
          <p:nvPr/>
        </p:nvCxnSpPr>
        <p:spPr>
          <a:xfrm>
            <a:off x="4530947" y="3389657"/>
            <a:ext cx="127725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142C34B1-F687-59CF-150D-E1CA832EBAD6}"/>
              </a:ext>
            </a:extLst>
          </p:cNvPr>
          <p:cNvGrpSpPr/>
          <p:nvPr/>
        </p:nvGrpSpPr>
        <p:grpSpPr>
          <a:xfrm rot="16200000">
            <a:off x="5946787" y="2972362"/>
            <a:ext cx="255579" cy="210314"/>
            <a:chOff x="998232" y="5464407"/>
            <a:chExt cx="255579" cy="210314"/>
          </a:xfrm>
        </p:grpSpPr>
        <p:sp>
          <p:nvSpPr>
            <p:cNvPr id="106" name="左大かっこ 105">
              <a:extLst>
                <a:ext uri="{FF2B5EF4-FFF2-40B4-BE49-F238E27FC236}">
                  <a16:creationId xmlns:a16="http://schemas.microsoft.com/office/drawing/2014/main" id="{6A548177-4405-23CC-9755-0417A322B84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2C20FBBF-08F2-A0AE-B7AA-A3EC16D7973C}"/>
                </a:ext>
              </a:extLst>
            </p:cNvPr>
            <p:cNvCxnSpPr>
              <a:cxnSpLocks/>
              <a:stCxn id="10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object 17">
            <a:extLst>
              <a:ext uri="{FF2B5EF4-FFF2-40B4-BE49-F238E27FC236}">
                <a16:creationId xmlns:a16="http://schemas.microsoft.com/office/drawing/2014/main" id="{A33F2F20-BC06-2DA0-FE77-AF052B85663D}"/>
              </a:ext>
            </a:extLst>
          </p:cNvPr>
          <p:cNvSpPr/>
          <p:nvPr/>
        </p:nvSpPr>
        <p:spPr>
          <a:xfrm>
            <a:off x="5849735" y="274914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141" name="直線矢印コネクタ 140">
            <a:extLst>
              <a:ext uri="{FF2B5EF4-FFF2-40B4-BE49-F238E27FC236}">
                <a16:creationId xmlns:a16="http://schemas.microsoft.com/office/drawing/2014/main" id="{F811D4CE-EE98-1910-C1DB-7BE80DC5EA05}"/>
              </a:ext>
            </a:extLst>
          </p:cNvPr>
          <p:cNvCxnSpPr>
            <a:cxnSpLocks/>
            <a:stCxn id="249" idx="3"/>
            <a:endCxn id="301" idx="2"/>
          </p:cNvCxnSpPr>
          <p:nvPr/>
        </p:nvCxnSpPr>
        <p:spPr>
          <a:xfrm>
            <a:off x="8954538" y="3389657"/>
            <a:ext cx="681117" cy="23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1528F1D8-9D57-41FA-5E03-7FEC6E6070EA}"/>
              </a:ext>
            </a:extLst>
          </p:cNvPr>
          <p:cNvCxnSpPr>
            <a:cxnSpLocks/>
            <a:stCxn id="31" idx="3"/>
            <a:endCxn id="239" idx="1"/>
          </p:cNvCxnSpPr>
          <p:nvPr/>
        </p:nvCxnSpPr>
        <p:spPr>
          <a:xfrm>
            <a:off x="2533650" y="3389657"/>
            <a:ext cx="39361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78B0BF67-BE44-7FFB-00E8-1344E09DC077}"/>
              </a:ext>
            </a:extLst>
          </p:cNvPr>
          <p:cNvSpPr/>
          <p:nvPr/>
        </p:nvSpPr>
        <p:spPr>
          <a:xfrm>
            <a:off x="3380642" y="394404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cxnSp>
        <p:nvCxnSpPr>
          <p:cNvPr id="28" name="直線矢印コネクタ 13">
            <a:extLst>
              <a:ext uri="{FF2B5EF4-FFF2-40B4-BE49-F238E27FC236}">
                <a16:creationId xmlns:a16="http://schemas.microsoft.com/office/drawing/2014/main" id="{787D81A8-BEFB-0ECF-7264-EB5DADB2A6D2}"/>
              </a:ext>
            </a:extLst>
          </p:cNvPr>
          <p:cNvCxnSpPr>
            <a:cxnSpLocks/>
            <a:endCxn id="147" idx="1"/>
          </p:cNvCxnSpPr>
          <p:nvPr/>
        </p:nvCxnSpPr>
        <p:spPr>
          <a:xfrm>
            <a:off x="3286930" y="3589668"/>
            <a:ext cx="333279" cy="254771"/>
          </a:xfrm>
          <a:prstGeom prst="bentConnector3">
            <a:avLst>
              <a:gd name="adj1" fmla="val 61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A4459857-7632-778E-8DE3-94882A6C3E95}"/>
              </a:ext>
            </a:extLst>
          </p:cNvPr>
          <p:cNvCxnSpPr>
            <a:cxnSpLocks/>
            <a:stCxn id="239" idx="2"/>
            <a:endCxn id="35" idx="1"/>
          </p:cNvCxnSpPr>
          <p:nvPr/>
        </p:nvCxnSpPr>
        <p:spPr>
          <a:xfrm rot="5400000">
            <a:off x="2216711" y="3903745"/>
            <a:ext cx="1314493" cy="64636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7" name="グループ化 56">
            <a:extLst>
              <a:ext uri="{FF2B5EF4-FFF2-40B4-BE49-F238E27FC236}">
                <a16:creationId xmlns:a16="http://schemas.microsoft.com/office/drawing/2014/main" id="{E79413A0-D90C-4189-5B67-5AEE563A5B5E}"/>
              </a:ext>
            </a:extLst>
          </p:cNvPr>
          <p:cNvGrpSpPr/>
          <p:nvPr/>
        </p:nvGrpSpPr>
        <p:grpSpPr>
          <a:xfrm rot="16200000">
            <a:off x="3064981" y="2972801"/>
            <a:ext cx="255579" cy="210314"/>
            <a:chOff x="998232" y="5464407"/>
            <a:chExt cx="255579" cy="210314"/>
          </a:xfrm>
        </p:grpSpPr>
        <p:sp>
          <p:nvSpPr>
            <p:cNvPr id="58" name="左大かっこ 57">
              <a:extLst>
                <a:ext uri="{FF2B5EF4-FFF2-40B4-BE49-F238E27FC236}">
                  <a16:creationId xmlns:a16="http://schemas.microsoft.com/office/drawing/2014/main" id="{B2418386-7EF5-A71F-A6F5-E2D2DDA8373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9" name="直線コネクタ 58">
              <a:extLst>
                <a:ext uri="{FF2B5EF4-FFF2-40B4-BE49-F238E27FC236}">
                  <a16:creationId xmlns:a16="http://schemas.microsoft.com/office/drawing/2014/main" id="{5D9B21D3-EEBB-E5D7-6438-0042CEC7B65A}"/>
                </a:ext>
              </a:extLst>
            </p:cNvPr>
            <p:cNvCxnSpPr>
              <a:cxnSpLocks/>
              <a:stCxn id="5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1F80F41-5431-D70B-1148-26F2D391F372}"/>
              </a:ext>
            </a:extLst>
          </p:cNvPr>
          <p:cNvSpPr/>
          <p:nvPr/>
        </p:nvSpPr>
        <p:spPr>
          <a:xfrm>
            <a:off x="2957495" y="277099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76" name="グループ化 75">
            <a:extLst>
              <a:ext uri="{FF2B5EF4-FFF2-40B4-BE49-F238E27FC236}">
                <a16:creationId xmlns:a16="http://schemas.microsoft.com/office/drawing/2014/main" id="{0B977446-E51E-75E4-BA43-4462CF7B02EC}"/>
              </a:ext>
            </a:extLst>
          </p:cNvPr>
          <p:cNvGrpSpPr/>
          <p:nvPr/>
        </p:nvGrpSpPr>
        <p:grpSpPr>
          <a:xfrm>
            <a:off x="4764574" y="3689983"/>
            <a:ext cx="539750" cy="360045"/>
            <a:chOff x="1937952" y="2078355"/>
            <a:chExt cx="539750" cy="360045"/>
          </a:xfrm>
        </p:grpSpPr>
        <p:sp>
          <p:nvSpPr>
            <p:cNvPr id="77" name="object 17">
              <a:extLst>
                <a:ext uri="{FF2B5EF4-FFF2-40B4-BE49-F238E27FC236}">
                  <a16:creationId xmlns:a16="http://schemas.microsoft.com/office/drawing/2014/main" id="{C0832C5A-1E10-F80D-69F9-877346E7F3B6}"/>
                </a:ext>
              </a:extLst>
            </p:cNvPr>
            <p:cNvSpPr/>
            <p:nvPr/>
          </p:nvSpPr>
          <p:spPr>
            <a:xfrm>
              <a:off x="1967797" y="211632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住民票</a:t>
              </a:r>
              <a:endParaRPr lang="en-US" altLang="ja-JP" sz="700" dirty="0">
                <a:latin typeface="+mj-ea"/>
                <a:ea typeface="+mj-ea"/>
              </a:endParaRPr>
            </a:p>
            <a:p>
              <a:pPr lvl="0" algn="ctr"/>
              <a:r>
                <a:rPr lang="ja-JP" altLang="en-US" sz="700" dirty="0">
                  <a:latin typeface="+mj-ea"/>
                  <a:ea typeface="+mj-ea"/>
                </a:rPr>
                <a:t>コード照会</a:t>
              </a:r>
              <a:endParaRPr lang="en-US" altLang="ja-JP" sz="700" dirty="0">
                <a:latin typeface="+mj-ea"/>
                <a:ea typeface="+mj-ea"/>
              </a:endParaRPr>
            </a:p>
          </p:txBody>
        </p:sp>
        <p:sp>
          <p:nvSpPr>
            <p:cNvPr id="78" name="object 18">
              <a:extLst>
                <a:ext uri="{FF2B5EF4-FFF2-40B4-BE49-F238E27FC236}">
                  <a16:creationId xmlns:a16="http://schemas.microsoft.com/office/drawing/2014/main" id="{155353B8-3C6A-4AB2-BA61-BBAB336AAEA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89" name="object 18">
            <a:extLst>
              <a:ext uri="{FF2B5EF4-FFF2-40B4-BE49-F238E27FC236}">
                <a16:creationId xmlns:a16="http://schemas.microsoft.com/office/drawing/2014/main" id="{3DF49568-8B15-6234-75B8-0F8D2E1ED22F}"/>
              </a:ext>
            </a:extLst>
          </p:cNvPr>
          <p:cNvGrpSpPr/>
          <p:nvPr/>
        </p:nvGrpSpPr>
        <p:grpSpPr>
          <a:xfrm>
            <a:off x="5309087" y="3943792"/>
            <a:ext cx="227514" cy="215900"/>
            <a:chOff x="4862011" y="4536059"/>
            <a:chExt cx="227514" cy="215900"/>
          </a:xfrm>
        </p:grpSpPr>
        <p:sp>
          <p:nvSpPr>
            <p:cNvPr id="90" name="object 19">
              <a:extLst>
                <a:ext uri="{FF2B5EF4-FFF2-40B4-BE49-F238E27FC236}">
                  <a16:creationId xmlns:a16="http://schemas.microsoft.com/office/drawing/2014/main" id="{60FA491E-4F06-C9EE-1F8D-23C05013AA8B}"/>
                </a:ext>
              </a:extLst>
            </p:cNvPr>
            <p:cNvSpPr/>
            <p:nvPr/>
          </p:nvSpPr>
          <p:spPr>
            <a:xfrm>
              <a:off x="4862011" y="4563133"/>
              <a:ext cx="174047" cy="81384"/>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91" name="object 20">
              <a:extLst>
                <a:ext uri="{FF2B5EF4-FFF2-40B4-BE49-F238E27FC236}">
                  <a16:creationId xmlns:a16="http://schemas.microsoft.com/office/drawing/2014/main" id="{EF05E9D0-458C-413D-E734-1DBFD02C5AD7}"/>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92" name="object 21">
            <a:extLst>
              <a:ext uri="{FF2B5EF4-FFF2-40B4-BE49-F238E27FC236}">
                <a16:creationId xmlns:a16="http://schemas.microsoft.com/office/drawing/2014/main" id="{4E265312-E42F-1ED4-63EB-9807C78CF6B8}"/>
              </a:ext>
            </a:extLst>
          </p:cNvPr>
          <p:cNvSpPr txBox="1"/>
          <p:nvPr/>
        </p:nvSpPr>
        <p:spPr>
          <a:xfrm>
            <a:off x="5518392" y="4006209"/>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游ゴシック"/>
                <a:cs typeface="游ゴシック"/>
              </a:rPr>
              <a:t>③</a:t>
            </a:r>
          </a:p>
        </p:txBody>
      </p:sp>
      <p:cxnSp>
        <p:nvCxnSpPr>
          <p:cNvPr id="11" name="直線矢印コネクタ 10">
            <a:extLst>
              <a:ext uri="{FF2B5EF4-FFF2-40B4-BE49-F238E27FC236}">
                <a16:creationId xmlns:a16="http://schemas.microsoft.com/office/drawing/2014/main" id="{4B448233-6B64-6D58-1D66-9F2AB2748433}"/>
              </a:ext>
            </a:extLst>
          </p:cNvPr>
          <p:cNvCxnSpPr>
            <a:cxnSpLocks/>
            <a:stCxn id="245" idx="3"/>
            <a:endCxn id="177" idx="1"/>
          </p:cNvCxnSpPr>
          <p:nvPr/>
        </p:nvCxnSpPr>
        <p:spPr>
          <a:xfrm>
            <a:off x="6347956" y="3389657"/>
            <a:ext cx="44986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00E0D270-3B75-38D4-D22F-9EE512DE27B0}"/>
              </a:ext>
            </a:extLst>
          </p:cNvPr>
          <p:cNvGrpSpPr/>
          <p:nvPr/>
        </p:nvGrpSpPr>
        <p:grpSpPr>
          <a:xfrm>
            <a:off x="7370966" y="3671350"/>
            <a:ext cx="539750" cy="365022"/>
            <a:chOff x="1937952" y="2078355"/>
            <a:chExt cx="539750" cy="365022"/>
          </a:xfrm>
        </p:grpSpPr>
        <p:sp>
          <p:nvSpPr>
            <p:cNvPr id="17" name="object 17">
              <a:extLst>
                <a:ext uri="{FF2B5EF4-FFF2-40B4-BE49-F238E27FC236}">
                  <a16:creationId xmlns:a16="http://schemas.microsoft.com/office/drawing/2014/main" id="{9F0DDEEC-12F6-8FA3-F337-3147757FF3D3}"/>
                </a:ext>
              </a:extLst>
            </p:cNvPr>
            <p:cNvSpPr/>
            <p:nvPr/>
          </p:nvSpPr>
          <p:spPr>
            <a:xfrm>
              <a:off x="1967998" y="213857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戸籍照合</a:t>
              </a:r>
              <a:endParaRPr lang="en-US" altLang="ja-JP" sz="700" dirty="0">
                <a:latin typeface="+mj-ea"/>
                <a:ea typeface="+mj-ea"/>
              </a:endParaRPr>
            </a:p>
            <a:p>
              <a:pPr lvl="0" algn="ctr"/>
              <a:r>
                <a:rPr lang="ja-JP" altLang="en-US" sz="700" dirty="0">
                  <a:latin typeface="+mj-ea"/>
                  <a:ea typeface="+mj-ea"/>
                </a:rPr>
                <a:t>通知</a:t>
              </a:r>
              <a:endParaRPr lang="en-US" altLang="ja-JP" sz="700" dirty="0">
                <a:latin typeface="+mj-ea"/>
                <a:ea typeface="+mj-ea"/>
              </a:endParaRPr>
            </a:p>
          </p:txBody>
        </p:sp>
        <p:sp>
          <p:nvSpPr>
            <p:cNvPr id="18" name="object 18">
              <a:extLst>
                <a:ext uri="{FF2B5EF4-FFF2-40B4-BE49-F238E27FC236}">
                  <a16:creationId xmlns:a16="http://schemas.microsoft.com/office/drawing/2014/main" id="{BE216426-2006-DF16-2CA2-7B8F62A7ADC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67" name="直線矢印コネクタ 66">
            <a:extLst>
              <a:ext uri="{FF2B5EF4-FFF2-40B4-BE49-F238E27FC236}">
                <a16:creationId xmlns:a16="http://schemas.microsoft.com/office/drawing/2014/main" id="{16B1941C-9F70-270F-CFF9-FC7D7DD39C4F}"/>
              </a:ext>
            </a:extLst>
          </p:cNvPr>
          <p:cNvCxnSpPr>
            <a:cxnSpLocks/>
            <a:stCxn id="252" idx="1"/>
            <a:endCxn id="231" idx="2"/>
          </p:cNvCxnSpPr>
          <p:nvPr/>
        </p:nvCxnSpPr>
        <p:spPr>
          <a:xfrm flipH="1" flipV="1">
            <a:off x="1612755" y="5210311"/>
            <a:ext cx="0" cy="36714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3" name="グループ化 72">
            <a:extLst>
              <a:ext uri="{FF2B5EF4-FFF2-40B4-BE49-F238E27FC236}">
                <a16:creationId xmlns:a16="http://schemas.microsoft.com/office/drawing/2014/main" id="{6FBC063B-F145-38C3-2AE7-FF4F553E9BAA}"/>
              </a:ext>
            </a:extLst>
          </p:cNvPr>
          <p:cNvGrpSpPr/>
          <p:nvPr/>
        </p:nvGrpSpPr>
        <p:grpSpPr>
          <a:xfrm rot="16200000">
            <a:off x="8566103" y="2999427"/>
            <a:ext cx="255579" cy="210314"/>
            <a:chOff x="998232" y="5464407"/>
            <a:chExt cx="255579" cy="210314"/>
          </a:xfrm>
        </p:grpSpPr>
        <p:sp>
          <p:nvSpPr>
            <p:cNvPr id="74" name="左大かっこ 73">
              <a:extLst>
                <a:ext uri="{FF2B5EF4-FFF2-40B4-BE49-F238E27FC236}">
                  <a16:creationId xmlns:a16="http://schemas.microsoft.com/office/drawing/2014/main" id="{8A64FDA4-E9F2-8C83-01B0-9E6D49C250F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9" name="直線コネクタ 78">
              <a:extLst>
                <a:ext uri="{FF2B5EF4-FFF2-40B4-BE49-F238E27FC236}">
                  <a16:creationId xmlns:a16="http://schemas.microsoft.com/office/drawing/2014/main" id="{D5F79770-277E-172B-5CBB-8E933C0C2030}"/>
                </a:ext>
              </a:extLst>
            </p:cNvPr>
            <p:cNvCxnSpPr>
              <a:cxnSpLocks/>
              <a:stCxn id="7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6491389F-8EF1-E073-1EA9-0E29C9A22580}"/>
              </a:ext>
            </a:extLst>
          </p:cNvPr>
          <p:cNvSpPr/>
          <p:nvPr/>
        </p:nvSpPr>
        <p:spPr>
          <a:xfrm>
            <a:off x="8469051" y="277620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grpSp>
        <p:nvGrpSpPr>
          <p:cNvPr id="83" name="object 18">
            <a:extLst>
              <a:ext uri="{FF2B5EF4-FFF2-40B4-BE49-F238E27FC236}">
                <a16:creationId xmlns:a16="http://schemas.microsoft.com/office/drawing/2014/main" id="{5E1F6E20-A413-810D-754B-A46DB82D1BDE}"/>
              </a:ext>
            </a:extLst>
          </p:cNvPr>
          <p:cNvGrpSpPr/>
          <p:nvPr/>
        </p:nvGrpSpPr>
        <p:grpSpPr>
          <a:xfrm>
            <a:off x="7881072" y="4024891"/>
            <a:ext cx="144780" cy="299720"/>
            <a:chOff x="4950015" y="4457509"/>
            <a:chExt cx="144780" cy="299720"/>
          </a:xfrm>
        </p:grpSpPr>
        <p:sp>
          <p:nvSpPr>
            <p:cNvPr id="84" name="object 19">
              <a:extLst>
                <a:ext uri="{FF2B5EF4-FFF2-40B4-BE49-F238E27FC236}">
                  <a16:creationId xmlns:a16="http://schemas.microsoft.com/office/drawing/2014/main" id="{B6E693FE-FC59-B7D5-EE24-620AE6DF09CB}"/>
                </a:ext>
              </a:extLst>
            </p:cNvPr>
            <p:cNvSpPr/>
            <p:nvPr/>
          </p:nvSpPr>
          <p:spPr>
            <a:xfrm>
              <a:off x="4954778" y="4462272"/>
              <a:ext cx="81280" cy="182245"/>
            </a:xfrm>
            <a:custGeom>
              <a:avLst/>
              <a:gdLst/>
              <a:ahLst/>
              <a:cxnLst/>
              <a:rect l="l" t="t" r="r" b="b"/>
              <a:pathLst>
                <a:path w="81279" h="182245">
                  <a:moveTo>
                    <a:pt x="80772" y="181737"/>
                  </a:moveTo>
                  <a:lnTo>
                    <a:pt x="0" y="0"/>
                  </a:lnTo>
                </a:path>
              </a:pathLst>
            </a:custGeom>
            <a:ln w="9144">
              <a:solidFill>
                <a:srgbClr val="000000"/>
              </a:solidFill>
              <a:prstDash val="dot"/>
            </a:ln>
          </p:spPr>
          <p:txBody>
            <a:bodyPr wrap="square" lIns="0" tIns="0" rIns="0" bIns="0" rtlCol="0"/>
            <a:lstStyle/>
            <a:p>
              <a:endParaRPr/>
            </a:p>
          </p:txBody>
        </p:sp>
        <p:sp>
          <p:nvSpPr>
            <p:cNvPr id="85" name="object 20">
              <a:extLst>
                <a:ext uri="{FF2B5EF4-FFF2-40B4-BE49-F238E27FC236}">
                  <a16:creationId xmlns:a16="http://schemas.microsoft.com/office/drawing/2014/main" id="{D9DC4CC0-D48B-7472-8E6E-01C13FC2C5E4}"/>
                </a:ext>
              </a:extLst>
            </p:cNvPr>
            <p:cNvSpPr/>
            <p:nvPr/>
          </p:nvSpPr>
          <p:spPr>
            <a:xfrm>
              <a:off x="5035550" y="4536059"/>
              <a:ext cx="53975" cy="215900"/>
            </a:xfrm>
            <a:custGeom>
              <a:avLst/>
              <a:gdLst/>
              <a:ahLst/>
              <a:cxnLst/>
              <a:rect l="l" t="t" r="r" b="b"/>
              <a:pathLst>
                <a:path w="53975" h="215900">
                  <a:moveTo>
                    <a:pt x="53975" y="0"/>
                  </a:moveTo>
                  <a:lnTo>
                    <a:pt x="0" y="0"/>
                  </a:lnTo>
                  <a:lnTo>
                    <a:pt x="0" y="215899"/>
                  </a:lnTo>
                  <a:lnTo>
                    <a:pt x="53975" y="215899"/>
                  </a:lnTo>
                </a:path>
              </a:pathLst>
            </a:custGeom>
            <a:ln w="9144">
              <a:solidFill>
                <a:srgbClr val="000000"/>
              </a:solidFill>
            </a:ln>
          </p:spPr>
          <p:txBody>
            <a:bodyPr wrap="square" lIns="0" tIns="0" rIns="0" bIns="0" rtlCol="0"/>
            <a:lstStyle/>
            <a:p>
              <a:endParaRPr/>
            </a:p>
          </p:txBody>
        </p:sp>
      </p:grpSp>
      <p:sp>
        <p:nvSpPr>
          <p:cNvPr id="87" name="object 21">
            <a:extLst>
              <a:ext uri="{FF2B5EF4-FFF2-40B4-BE49-F238E27FC236}">
                <a16:creationId xmlns:a16="http://schemas.microsoft.com/office/drawing/2014/main" id="{C013323F-0ED6-16C5-A859-957C86FB7842}"/>
              </a:ext>
            </a:extLst>
          </p:cNvPr>
          <p:cNvSpPr txBox="1"/>
          <p:nvPr/>
        </p:nvSpPr>
        <p:spPr>
          <a:xfrm>
            <a:off x="8030741" y="4146493"/>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游ゴシック"/>
                <a:cs typeface="游ゴシック"/>
              </a:rPr>
              <a:t>⑤</a:t>
            </a:r>
            <a:endParaRPr sz="800" dirty="0">
              <a:latin typeface="游ゴシック"/>
              <a:cs typeface="游ゴシック"/>
            </a:endParaRPr>
          </a:p>
        </p:txBody>
      </p:sp>
      <p:cxnSp>
        <p:nvCxnSpPr>
          <p:cNvPr id="101" name="直線矢印コネクタ 100">
            <a:extLst>
              <a:ext uri="{FF2B5EF4-FFF2-40B4-BE49-F238E27FC236}">
                <a16:creationId xmlns:a16="http://schemas.microsoft.com/office/drawing/2014/main" id="{2ACE8BF5-AB7E-E71E-ECB2-F3140B69EE5B}"/>
              </a:ext>
            </a:extLst>
          </p:cNvPr>
          <p:cNvCxnSpPr>
            <a:cxnSpLocks/>
            <a:stCxn id="70" idx="2"/>
            <a:endCxn id="96" idx="1"/>
          </p:cNvCxnSpPr>
          <p:nvPr/>
        </p:nvCxnSpPr>
        <p:spPr>
          <a:xfrm>
            <a:off x="3783073" y="5210847"/>
            <a:ext cx="5732" cy="3638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3" name="object 27">
            <a:extLst>
              <a:ext uri="{FF2B5EF4-FFF2-40B4-BE49-F238E27FC236}">
                <a16:creationId xmlns:a16="http://schemas.microsoft.com/office/drawing/2014/main" id="{017F951F-87C7-9904-3DA6-3FC86E83DC49}"/>
              </a:ext>
            </a:extLst>
          </p:cNvPr>
          <p:cNvSpPr/>
          <p:nvPr/>
        </p:nvSpPr>
        <p:spPr>
          <a:xfrm>
            <a:off x="3190038" y="577024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4" name="正方形/長方形 123">
            <a:extLst>
              <a:ext uri="{FF2B5EF4-FFF2-40B4-BE49-F238E27FC236}">
                <a16:creationId xmlns:a16="http://schemas.microsoft.com/office/drawing/2014/main" id="{DD2CAB37-9BD6-5BD5-A075-3EF71C580381}"/>
              </a:ext>
            </a:extLst>
          </p:cNvPr>
          <p:cNvSpPr/>
          <p:nvPr/>
        </p:nvSpPr>
        <p:spPr>
          <a:xfrm>
            <a:off x="5194791" y="5813251"/>
            <a:ext cx="1072886" cy="2439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7" name="コネクタ: カギ線 26">
            <a:extLst>
              <a:ext uri="{FF2B5EF4-FFF2-40B4-BE49-F238E27FC236}">
                <a16:creationId xmlns:a16="http://schemas.microsoft.com/office/drawing/2014/main" id="{FC9816BD-2B26-828B-40BD-427E706D6397}"/>
              </a:ext>
            </a:extLst>
          </p:cNvPr>
          <p:cNvCxnSpPr>
            <a:cxnSpLocks/>
            <a:stCxn id="78" idx="2"/>
            <a:endCxn id="69" idx="1"/>
          </p:cNvCxnSpPr>
          <p:nvPr/>
        </p:nvCxnSpPr>
        <p:spPr>
          <a:xfrm rot="5400000">
            <a:off x="3993651" y="3839452"/>
            <a:ext cx="830222" cy="1251375"/>
          </a:xfrm>
          <a:prstGeom prst="bentConnector3">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3" name="コネクタ: カギ線 152">
            <a:extLst>
              <a:ext uri="{FF2B5EF4-FFF2-40B4-BE49-F238E27FC236}">
                <a16:creationId xmlns:a16="http://schemas.microsoft.com/office/drawing/2014/main" id="{C34B9A75-C87F-A3DE-0B6B-938591475C89}"/>
              </a:ext>
            </a:extLst>
          </p:cNvPr>
          <p:cNvCxnSpPr>
            <a:cxnSpLocks/>
            <a:stCxn id="96" idx="3"/>
          </p:cNvCxnSpPr>
          <p:nvPr/>
        </p:nvCxnSpPr>
        <p:spPr>
          <a:xfrm rot="5400000">
            <a:off x="3122067" y="5651351"/>
            <a:ext cx="398540" cy="934936"/>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228DFCEE-79BA-E65F-D121-C91FECFFE32A}"/>
              </a:ext>
            </a:extLst>
          </p:cNvPr>
          <p:cNvCxnSpPr>
            <a:cxnSpLocks/>
            <a:stCxn id="114" idx="1"/>
            <a:endCxn id="132" idx="2"/>
          </p:cNvCxnSpPr>
          <p:nvPr/>
        </p:nvCxnSpPr>
        <p:spPr>
          <a:xfrm flipH="1" flipV="1">
            <a:off x="5088068" y="5218698"/>
            <a:ext cx="2"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80" name="コネクタ: カギ線 179">
            <a:extLst>
              <a:ext uri="{FF2B5EF4-FFF2-40B4-BE49-F238E27FC236}">
                <a16:creationId xmlns:a16="http://schemas.microsoft.com/office/drawing/2014/main" id="{776E4296-27D1-EB7A-72F7-C604A6774270}"/>
              </a:ext>
            </a:extLst>
          </p:cNvPr>
          <p:cNvCxnSpPr>
            <a:cxnSpLocks/>
            <a:endCxn id="114" idx="2"/>
          </p:cNvCxnSpPr>
          <p:nvPr/>
        </p:nvCxnSpPr>
        <p:spPr>
          <a:xfrm flipV="1">
            <a:off x="2835939" y="5762447"/>
            <a:ext cx="2023675" cy="646765"/>
          </a:xfrm>
          <a:prstGeom prst="bentConnector3">
            <a:avLst>
              <a:gd name="adj1" fmla="val 6491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9" name="コネクタ: カギ線 188">
            <a:extLst>
              <a:ext uri="{FF2B5EF4-FFF2-40B4-BE49-F238E27FC236}">
                <a16:creationId xmlns:a16="http://schemas.microsoft.com/office/drawing/2014/main" id="{1A2F8785-0063-1ABE-4BB1-7A8F4E28C009}"/>
              </a:ext>
            </a:extLst>
          </p:cNvPr>
          <p:cNvCxnSpPr>
            <a:cxnSpLocks/>
            <a:stCxn id="131" idx="1"/>
            <a:endCxn id="245" idx="2"/>
          </p:cNvCxnSpPr>
          <p:nvPr/>
        </p:nvCxnSpPr>
        <p:spPr>
          <a:xfrm rot="5400000" flipH="1" flipV="1">
            <a:off x="4923864" y="3733884"/>
            <a:ext cx="1318422" cy="990012"/>
          </a:xfrm>
          <a:prstGeom prst="bentConnector3">
            <a:avLst>
              <a:gd name="adj1" fmla="val 33001"/>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19" name="グループ化 218">
            <a:extLst>
              <a:ext uri="{FF2B5EF4-FFF2-40B4-BE49-F238E27FC236}">
                <a16:creationId xmlns:a16="http://schemas.microsoft.com/office/drawing/2014/main" id="{D396972C-0E14-190A-5E77-30AA9DF94E2A}"/>
              </a:ext>
            </a:extLst>
          </p:cNvPr>
          <p:cNvGrpSpPr/>
          <p:nvPr/>
        </p:nvGrpSpPr>
        <p:grpSpPr>
          <a:xfrm>
            <a:off x="4818531" y="6259297"/>
            <a:ext cx="915183" cy="522649"/>
            <a:chOff x="2546907" y="6264773"/>
            <a:chExt cx="915183" cy="522649"/>
          </a:xfrm>
        </p:grpSpPr>
        <p:sp>
          <p:nvSpPr>
            <p:cNvPr id="220" name="object 9">
              <a:extLst>
                <a:ext uri="{FF2B5EF4-FFF2-40B4-BE49-F238E27FC236}">
                  <a16:creationId xmlns:a16="http://schemas.microsoft.com/office/drawing/2014/main" id="{B4B2955B-E62C-C291-88F0-0DA49813F254}"/>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原本籍地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21" name="object 25">
              <a:extLst>
                <a:ext uri="{FF2B5EF4-FFF2-40B4-BE49-F238E27FC236}">
                  <a16:creationId xmlns:a16="http://schemas.microsoft.com/office/drawing/2014/main" id="{CB8FB944-D8D7-EACD-DCEA-1B7383AB1C0D}"/>
                </a:ext>
              </a:extLst>
            </p:cNvPr>
            <p:cNvSpPr/>
            <p:nvPr/>
          </p:nvSpPr>
          <p:spPr>
            <a:xfrm>
              <a:off x="2546907" y="6264773"/>
              <a:ext cx="91518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cxnSp>
        <p:nvCxnSpPr>
          <p:cNvPr id="227" name="直線矢印コネクタ 226">
            <a:extLst>
              <a:ext uri="{FF2B5EF4-FFF2-40B4-BE49-F238E27FC236}">
                <a16:creationId xmlns:a16="http://schemas.microsoft.com/office/drawing/2014/main" id="{FB54DA59-0B62-FF10-02E0-C4F35AD07CDD}"/>
              </a:ext>
            </a:extLst>
          </p:cNvPr>
          <p:cNvCxnSpPr>
            <a:cxnSpLocks/>
            <a:endCxn id="114" idx="3"/>
          </p:cNvCxnSpPr>
          <p:nvPr/>
        </p:nvCxnSpPr>
        <p:spPr>
          <a:xfrm flipH="1" flipV="1">
            <a:off x="5088070" y="5934891"/>
            <a:ext cx="998" cy="3244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コネクタ: カギ線 229">
            <a:extLst>
              <a:ext uri="{FF2B5EF4-FFF2-40B4-BE49-F238E27FC236}">
                <a16:creationId xmlns:a16="http://schemas.microsoft.com/office/drawing/2014/main" id="{EDE1F768-DC62-9D8F-3199-655E0E9F13C5}"/>
              </a:ext>
            </a:extLst>
          </p:cNvPr>
          <p:cNvCxnSpPr>
            <a:cxnSpLocks/>
            <a:endCxn id="124" idx="2"/>
          </p:cNvCxnSpPr>
          <p:nvPr/>
        </p:nvCxnSpPr>
        <p:spPr>
          <a:xfrm flipV="1">
            <a:off x="5089069" y="6057167"/>
            <a:ext cx="642165" cy="127695"/>
          </a:xfrm>
          <a:prstGeom prst="bentConnector2">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6" name="object 27">
            <a:extLst>
              <a:ext uri="{FF2B5EF4-FFF2-40B4-BE49-F238E27FC236}">
                <a16:creationId xmlns:a16="http://schemas.microsoft.com/office/drawing/2014/main" id="{5AD965E3-DB6C-772A-4869-A5A460D3F53D}"/>
              </a:ext>
            </a:extLst>
          </p:cNvPr>
          <p:cNvSpPr/>
          <p:nvPr/>
        </p:nvSpPr>
        <p:spPr>
          <a:xfrm>
            <a:off x="5608101" y="55689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37" name="正方形/長方形 236">
            <a:extLst>
              <a:ext uri="{FF2B5EF4-FFF2-40B4-BE49-F238E27FC236}">
                <a16:creationId xmlns:a16="http://schemas.microsoft.com/office/drawing/2014/main" id="{03C428A0-5039-B773-2159-1C0CFC09C976}"/>
              </a:ext>
            </a:extLst>
          </p:cNvPr>
          <p:cNvSpPr/>
          <p:nvPr/>
        </p:nvSpPr>
        <p:spPr>
          <a:xfrm>
            <a:off x="2767378" y="6020989"/>
            <a:ext cx="1066902" cy="193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住民票コード照会通知</a:t>
            </a:r>
          </a:p>
        </p:txBody>
      </p:sp>
      <p:sp>
        <p:nvSpPr>
          <p:cNvPr id="241" name="object 27">
            <a:extLst>
              <a:ext uri="{FF2B5EF4-FFF2-40B4-BE49-F238E27FC236}">
                <a16:creationId xmlns:a16="http://schemas.microsoft.com/office/drawing/2014/main" id="{F0748B3B-1E34-9F04-0DA2-D434C187FC16}"/>
              </a:ext>
            </a:extLst>
          </p:cNvPr>
          <p:cNvSpPr/>
          <p:nvPr/>
        </p:nvSpPr>
        <p:spPr>
          <a:xfrm>
            <a:off x="3773737" y="64678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3" name="正方形/長方形 242">
            <a:extLst>
              <a:ext uri="{FF2B5EF4-FFF2-40B4-BE49-F238E27FC236}">
                <a16:creationId xmlns:a16="http://schemas.microsoft.com/office/drawing/2014/main" id="{BFC8F436-243D-8A81-1C8E-7DDC9EF32819}"/>
              </a:ext>
            </a:extLst>
          </p:cNvPr>
          <p:cNvSpPr/>
          <p:nvPr/>
        </p:nvSpPr>
        <p:spPr>
          <a:xfrm>
            <a:off x="3240161" y="6732158"/>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sp>
        <p:nvSpPr>
          <p:cNvPr id="225" name="正方形/長方形 224">
            <a:extLst>
              <a:ext uri="{FF2B5EF4-FFF2-40B4-BE49-F238E27FC236}">
                <a16:creationId xmlns:a16="http://schemas.microsoft.com/office/drawing/2014/main" id="{C9349F83-9AA7-C066-708C-A3AED4BBD8C6}"/>
              </a:ext>
            </a:extLst>
          </p:cNvPr>
          <p:cNvSpPr/>
          <p:nvPr/>
        </p:nvSpPr>
        <p:spPr>
          <a:xfrm>
            <a:off x="5406840" y="6739391"/>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sp>
        <p:nvSpPr>
          <p:cNvPr id="235" name="正方形/長方形 234">
            <a:extLst>
              <a:ext uri="{FF2B5EF4-FFF2-40B4-BE49-F238E27FC236}">
                <a16:creationId xmlns:a16="http://schemas.microsoft.com/office/drawing/2014/main" id="{7C65FC09-BF0B-612E-017E-D0CE16E220DC}"/>
              </a:ext>
            </a:extLst>
          </p:cNvPr>
          <p:cNvSpPr/>
          <p:nvPr/>
        </p:nvSpPr>
        <p:spPr>
          <a:xfrm>
            <a:off x="6417906" y="6432148"/>
            <a:ext cx="929641" cy="99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grpSp>
        <p:nvGrpSpPr>
          <p:cNvPr id="24" name="グループ化 23">
            <a:extLst>
              <a:ext uri="{FF2B5EF4-FFF2-40B4-BE49-F238E27FC236}">
                <a16:creationId xmlns:a16="http://schemas.microsoft.com/office/drawing/2014/main" id="{C2CB4A61-C087-443E-0C38-EA34BA8E1AAF}"/>
              </a:ext>
            </a:extLst>
          </p:cNvPr>
          <p:cNvGrpSpPr/>
          <p:nvPr/>
        </p:nvGrpSpPr>
        <p:grpSpPr>
          <a:xfrm>
            <a:off x="1384300" y="4879714"/>
            <a:ext cx="456911" cy="344889"/>
            <a:chOff x="6080349" y="4852187"/>
            <a:chExt cx="520944" cy="393223"/>
          </a:xfrm>
        </p:grpSpPr>
        <p:sp>
          <p:nvSpPr>
            <p:cNvPr id="228" name="フローチャート: 磁気ディスク 227">
              <a:extLst>
                <a:ext uri="{FF2B5EF4-FFF2-40B4-BE49-F238E27FC236}">
                  <a16:creationId xmlns:a16="http://schemas.microsoft.com/office/drawing/2014/main" id="{82567DD2-717C-2BB2-C6E5-922CB250698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1" name="object 17">
              <a:extLst>
                <a:ext uri="{FF2B5EF4-FFF2-40B4-BE49-F238E27FC236}">
                  <a16:creationId xmlns:a16="http://schemas.microsoft.com/office/drawing/2014/main" id="{0F89AE82-55BF-891C-A0F3-2832CFB8356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34" name="グループ化 233">
            <a:extLst>
              <a:ext uri="{FF2B5EF4-FFF2-40B4-BE49-F238E27FC236}">
                <a16:creationId xmlns:a16="http://schemas.microsoft.com/office/drawing/2014/main" id="{58434FEE-CA6B-3B86-E30C-6E5116387B39}"/>
              </a:ext>
            </a:extLst>
          </p:cNvPr>
          <p:cNvGrpSpPr/>
          <p:nvPr/>
        </p:nvGrpSpPr>
        <p:grpSpPr>
          <a:xfrm>
            <a:off x="1390849" y="5577457"/>
            <a:ext cx="456911" cy="344889"/>
            <a:chOff x="6080349" y="4852187"/>
            <a:chExt cx="520944" cy="393223"/>
          </a:xfrm>
        </p:grpSpPr>
        <p:sp>
          <p:nvSpPr>
            <p:cNvPr id="252" name="フローチャート: 磁気ディスク 251">
              <a:extLst>
                <a:ext uri="{FF2B5EF4-FFF2-40B4-BE49-F238E27FC236}">
                  <a16:creationId xmlns:a16="http://schemas.microsoft.com/office/drawing/2014/main" id="{38C957D0-BFD6-EF87-DB24-137A1293467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53" name="object 17">
              <a:extLst>
                <a:ext uri="{FF2B5EF4-FFF2-40B4-BE49-F238E27FC236}">
                  <a16:creationId xmlns:a16="http://schemas.microsoft.com/office/drawing/2014/main" id="{C8166EDB-FCF9-7C94-5CA5-420E3C76E4F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5" name="グループ化 254">
            <a:extLst>
              <a:ext uri="{FF2B5EF4-FFF2-40B4-BE49-F238E27FC236}">
                <a16:creationId xmlns:a16="http://schemas.microsoft.com/office/drawing/2014/main" id="{5CB9B2AF-9CE7-26AF-C75E-616C09CE5FEE}"/>
              </a:ext>
            </a:extLst>
          </p:cNvPr>
          <p:cNvGrpSpPr/>
          <p:nvPr/>
        </p:nvGrpSpPr>
        <p:grpSpPr>
          <a:xfrm>
            <a:off x="2322321" y="4884172"/>
            <a:ext cx="456911" cy="344889"/>
            <a:chOff x="6080349" y="4852187"/>
            <a:chExt cx="520944" cy="393223"/>
          </a:xfrm>
        </p:grpSpPr>
        <p:sp>
          <p:nvSpPr>
            <p:cNvPr id="35" name="フローチャート: 磁気ディスク 34">
              <a:extLst>
                <a:ext uri="{FF2B5EF4-FFF2-40B4-BE49-F238E27FC236}">
                  <a16:creationId xmlns:a16="http://schemas.microsoft.com/office/drawing/2014/main" id="{0DCF2F20-2C5B-B637-021C-2E9344FC9B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2E24285F-ABE4-EE13-DA93-19A2106906F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8" name="グループ化 67">
            <a:extLst>
              <a:ext uri="{FF2B5EF4-FFF2-40B4-BE49-F238E27FC236}">
                <a16:creationId xmlns:a16="http://schemas.microsoft.com/office/drawing/2014/main" id="{1ED1A3EE-CA96-D28C-14B4-5EB454CAEABD}"/>
              </a:ext>
            </a:extLst>
          </p:cNvPr>
          <p:cNvGrpSpPr/>
          <p:nvPr/>
        </p:nvGrpSpPr>
        <p:grpSpPr>
          <a:xfrm>
            <a:off x="3554618" y="4880250"/>
            <a:ext cx="456911" cy="344889"/>
            <a:chOff x="6080349" y="4852187"/>
            <a:chExt cx="520944" cy="393223"/>
          </a:xfrm>
        </p:grpSpPr>
        <p:sp>
          <p:nvSpPr>
            <p:cNvPr id="69" name="フローチャート: 磁気ディスク 68">
              <a:extLst>
                <a:ext uri="{FF2B5EF4-FFF2-40B4-BE49-F238E27FC236}">
                  <a16:creationId xmlns:a16="http://schemas.microsoft.com/office/drawing/2014/main" id="{C1C3E3A4-7181-5E90-3B6F-2A7D6D159BF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01ADEABB-1642-9440-85E5-53DD16DD99A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2" name="グループ化 81">
            <a:extLst>
              <a:ext uri="{FF2B5EF4-FFF2-40B4-BE49-F238E27FC236}">
                <a16:creationId xmlns:a16="http://schemas.microsoft.com/office/drawing/2014/main" id="{8EBE2855-B319-46E7-9E2F-CBBC3A80ACED}"/>
              </a:ext>
            </a:extLst>
          </p:cNvPr>
          <p:cNvGrpSpPr/>
          <p:nvPr/>
        </p:nvGrpSpPr>
        <p:grpSpPr>
          <a:xfrm>
            <a:off x="3560349" y="5574660"/>
            <a:ext cx="456911" cy="344889"/>
            <a:chOff x="6080349" y="4852187"/>
            <a:chExt cx="520944" cy="393223"/>
          </a:xfrm>
        </p:grpSpPr>
        <p:sp>
          <p:nvSpPr>
            <p:cNvPr id="96" name="フローチャート: 磁気ディスク 95">
              <a:extLst>
                <a:ext uri="{FF2B5EF4-FFF2-40B4-BE49-F238E27FC236}">
                  <a16:creationId xmlns:a16="http://schemas.microsoft.com/office/drawing/2014/main" id="{794D8F43-C7EC-19A0-B5D7-520D7C7A4E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97" name="object 17">
              <a:extLst>
                <a:ext uri="{FF2B5EF4-FFF2-40B4-BE49-F238E27FC236}">
                  <a16:creationId xmlns:a16="http://schemas.microsoft.com/office/drawing/2014/main" id="{EAC82E60-BC03-23E3-9FC7-82BF7718E43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13" name="グループ化 112">
            <a:extLst>
              <a:ext uri="{FF2B5EF4-FFF2-40B4-BE49-F238E27FC236}">
                <a16:creationId xmlns:a16="http://schemas.microsoft.com/office/drawing/2014/main" id="{6590D5F1-208E-1E04-00D6-637D4325AB61}"/>
              </a:ext>
            </a:extLst>
          </p:cNvPr>
          <p:cNvGrpSpPr/>
          <p:nvPr/>
        </p:nvGrpSpPr>
        <p:grpSpPr>
          <a:xfrm>
            <a:off x="4859614" y="5590002"/>
            <a:ext cx="456911" cy="344889"/>
            <a:chOff x="6080349" y="4852187"/>
            <a:chExt cx="520944" cy="393223"/>
          </a:xfrm>
        </p:grpSpPr>
        <p:sp>
          <p:nvSpPr>
            <p:cNvPr id="114" name="フローチャート: 磁気ディスク 113">
              <a:extLst>
                <a:ext uri="{FF2B5EF4-FFF2-40B4-BE49-F238E27FC236}">
                  <a16:creationId xmlns:a16="http://schemas.microsoft.com/office/drawing/2014/main" id="{BBF06AFF-E00E-AA83-298D-027FB4A0416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5" name="object 17">
              <a:extLst>
                <a:ext uri="{FF2B5EF4-FFF2-40B4-BE49-F238E27FC236}">
                  <a16:creationId xmlns:a16="http://schemas.microsoft.com/office/drawing/2014/main" id="{CD898226-5309-C90B-0727-9EE13B1F436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grpSp>
        <p:nvGrpSpPr>
          <p:cNvPr id="128" name="グループ化 127">
            <a:extLst>
              <a:ext uri="{FF2B5EF4-FFF2-40B4-BE49-F238E27FC236}">
                <a16:creationId xmlns:a16="http://schemas.microsoft.com/office/drawing/2014/main" id="{22A9FBF5-1F4D-CB74-6CBB-58A1872A26DA}"/>
              </a:ext>
            </a:extLst>
          </p:cNvPr>
          <p:cNvGrpSpPr/>
          <p:nvPr/>
        </p:nvGrpSpPr>
        <p:grpSpPr>
          <a:xfrm>
            <a:off x="4859613" y="4888101"/>
            <a:ext cx="456911" cy="344889"/>
            <a:chOff x="6080349" y="4852187"/>
            <a:chExt cx="520944" cy="393223"/>
          </a:xfrm>
        </p:grpSpPr>
        <p:sp>
          <p:nvSpPr>
            <p:cNvPr id="131" name="フローチャート: 磁気ディスク 130">
              <a:extLst>
                <a:ext uri="{FF2B5EF4-FFF2-40B4-BE49-F238E27FC236}">
                  <a16:creationId xmlns:a16="http://schemas.microsoft.com/office/drawing/2014/main" id="{26B509EA-5350-20DC-DAAA-56488CB9F09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32" name="object 17">
              <a:extLst>
                <a:ext uri="{FF2B5EF4-FFF2-40B4-BE49-F238E27FC236}">
                  <a16:creationId xmlns:a16="http://schemas.microsoft.com/office/drawing/2014/main" id="{1075FC4B-879F-273E-3020-2CF965BAE6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45" name="グループ化 144">
            <a:extLst>
              <a:ext uri="{FF2B5EF4-FFF2-40B4-BE49-F238E27FC236}">
                <a16:creationId xmlns:a16="http://schemas.microsoft.com/office/drawing/2014/main" id="{37FEB215-68A6-3901-7A14-646B05B95589}"/>
              </a:ext>
            </a:extLst>
          </p:cNvPr>
          <p:cNvGrpSpPr/>
          <p:nvPr/>
        </p:nvGrpSpPr>
        <p:grpSpPr>
          <a:xfrm>
            <a:off x="3615810" y="3718012"/>
            <a:ext cx="189919" cy="252854"/>
            <a:chOff x="8006526" y="4197102"/>
            <a:chExt cx="216535" cy="288290"/>
          </a:xfrm>
        </p:grpSpPr>
        <p:sp>
          <p:nvSpPr>
            <p:cNvPr id="146" name="object 27">
              <a:extLst>
                <a:ext uri="{FF2B5EF4-FFF2-40B4-BE49-F238E27FC236}">
                  <a16:creationId xmlns:a16="http://schemas.microsoft.com/office/drawing/2014/main" id="{5F0A1567-1B5E-E5F3-D4F0-A18BBAF6E9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147" name="正方形/長方形 146">
              <a:extLst>
                <a:ext uri="{FF2B5EF4-FFF2-40B4-BE49-F238E27FC236}">
                  <a16:creationId xmlns:a16="http://schemas.microsoft.com/office/drawing/2014/main" id="{E5174E57-3386-E361-DCBE-5F4E9DEC7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157" name="グループ化 156">
            <a:extLst>
              <a:ext uri="{FF2B5EF4-FFF2-40B4-BE49-F238E27FC236}">
                <a16:creationId xmlns:a16="http://schemas.microsoft.com/office/drawing/2014/main" id="{4C8AF585-B11B-F91B-EF76-CC0B3F4551BE}"/>
              </a:ext>
            </a:extLst>
          </p:cNvPr>
          <p:cNvGrpSpPr/>
          <p:nvPr/>
        </p:nvGrpSpPr>
        <p:grpSpPr>
          <a:xfrm>
            <a:off x="4136628" y="3231762"/>
            <a:ext cx="394319" cy="315789"/>
            <a:chOff x="11109350" y="5278617"/>
            <a:chExt cx="449580" cy="360044"/>
          </a:xfrm>
        </p:grpSpPr>
        <p:pic>
          <p:nvPicPr>
            <p:cNvPr id="159" name="object 23">
              <a:extLst>
                <a:ext uri="{FF2B5EF4-FFF2-40B4-BE49-F238E27FC236}">
                  <a16:creationId xmlns:a16="http://schemas.microsoft.com/office/drawing/2014/main" id="{9C4B65A6-74D4-DEBC-AC57-34D57AD06361}"/>
                </a:ext>
              </a:extLst>
            </p:cNvPr>
            <p:cNvPicPr/>
            <p:nvPr/>
          </p:nvPicPr>
          <p:blipFill>
            <a:blip r:embed="rId3" cstate="print"/>
            <a:stretch>
              <a:fillRect/>
            </a:stretch>
          </p:blipFill>
          <p:spPr>
            <a:xfrm>
              <a:off x="11248796" y="5372533"/>
              <a:ext cx="170688" cy="172212"/>
            </a:xfrm>
            <a:prstGeom prst="rect">
              <a:avLst/>
            </a:prstGeom>
          </p:spPr>
        </p:pic>
        <p:sp>
          <p:nvSpPr>
            <p:cNvPr id="160" name="ひし形 159">
              <a:extLst>
                <a:ext uri="{FF2B5EF4-FFF2-40B4-BE49-F238E27FC236}">
                  <a16:creationId xmlns:a16="http://schemas.microsoft.com/office/drawing/2014/main" id="{45FCA745-9FAC-4193-6626-676804B7CC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68" name="直線矢印コネクタ 131">
            <a:extLst>
              <a:ext uri="{FF2B5EF4-FFF2-40B4-BE49-F238E27FC236}">
                <a16:creationId xmlns:a16="http://schemas.microsoft.com/office/drawing/2014/main" id="{D252851A-F0F7-4ECE-52F6-A76123A13A39}"/>
              </a:ext>
            </a:extLst>
          </p:cNvPr>
          <p:cNvCxnSpPr>
            <a:cxnSpLocks/>
            <a:stCxn id="160" idx="2"/>
            <a:endCxn id="78" idx="1"/>
          </p:cNvCxnSpPr>
          <p:nvPr/>
        </p:nvCxnSpPr>
        <p:spPr>
          <a:xfrm rot="16200000" flipH="1">
            <a:off x="4387954" y="3493385"/>
            <a:ext cx="322455" cy="4307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直線矢印コネクタ 131">
            <a:extLst>
              <a:ext uri="{FF2B5EF4-FFF2-40B4-BE49-F238E27FC236}">
                <a16:creationId xmlns:a16="http://schemas.microsoft.com/office/drawing/2014/main" id="{7F5B6F38-F7A3-0929-A063-9217BC11AB2D}"/>
              </a:ext>
            </a:extLst>
          </p:cNvPr>
          <p:cNvCxnSpPr>
            <a:cxnSpLocks/>
            <a:stCxn id="78" idx="3"/>
            <a:endCxn id="245" idx="1"/>
          </p:cNvCxnSpPr>
          <p:nvPr/>
        </p:nvCxnSpPr>
        <p:spPr>
          <a:xfrm flipV="1">
            <a:off x="5304324" y="3389657"/>
            <a:ext cx="503882" cy="48034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5" name="グループ化 174">
            <a:extLst>
              <a:ext uri="{FF2B5EF4-FFF2-40B4-BE49-F238E27FC236}">
                <a16:creationId xmlns:a16="http://schemas.microsoft.com/office/drawing/2014/main" id="{70DD30BA-0774-69C7-8A04-0C78054AEC24}"/>
              </a:ext>
            </a:extLst>
          </p:cNvPr>
          <p:cNvGrpSpPr/>
          <p:nvPr/>
        </p:nvGrpSpPr>
        <p:grpSpPr>
          <a:xfrm>
            <a:off x="6797819" y="3231762"/>
            <a:ext cx="394319" cy="315789"/>
            <a:chOff x="11109350" y="5278617"/>
            <a:chExt cx="449580" cy="360044"/>
          </a:xfrm>
        </p:grpSpPr>
        <p:pic>
          <p:nvPicPr>
            <p:cNvPr id="176" name="object 23">
              <a:extLst>
                <a:ext uri="{FF2B5EF4-FFF2-40B4-BE49-F238E27FC236}">
                  <a16:creationId xmlns:a16="http://schemas.microsoft.com/office/drawing/2014/main" id="{42A14C98-4718-FCD3-1D92-0175C3F9D13A}"/>
                </a:ext>
              </a:extLst>
            </p:cNvPr>
            <p:cNvPicPr/>
            <p:nvPr/>
          </p:nvPicPr>
          <p:blipFill>
            <a:blip r:embed="rId3" cstate="print"/>
            <a:stretch>
              <a:fillRect/>
            </a:stretch>
          </p:blipFill>
          <p:spPr>
            <a:xfrm>
              <a:off x="11248796" y="5372533"/>
              <a:ext cx="170688" cy="172212"/>
            </a:xfrm>
            <a:prstGeom prst="rect">
              <a:avLst/>
            </a:prstGeom>
          </p:spPr>
        </p:pic>
        <p:sp>
          <p:nvSpPr>
            <p:cNvPr id="177" name="ひし形 176">
              <a:extLst>
                <a:ext uri="{FF2B5EF4-FFF2-40B4-BE49-F238E27FC236}">
                  <a16:creationId xmlns:a16="http://schemas.microsoft.com/office/drawing/2014/main" id="{B435499B-89F2-9169-AC4F-19D6EC36B2B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179" name="直線矢印コネクタ 131">
            <a:extLst>
              <a:ext uri="{FF2B5EF4-FFF2-40B4-BE49-F238E27FC236}">
                <a16:creationId xmlns:a16="http://schemas.microsoft.com/office/drawing/2014/main" id="{FE8F5A0A-AD39-AA60-B49C-569DE4489670}"/>
              </a:ext>
            </a:extLst>
          </p:cNvPr>
          <p:cNvCxnSpPr>
            <a:cxnSpLocks/>
            <a:stCxn id="177" idx="2"/>
            <a:endCxn id="18" idx="1"/>
          </p:cNvCxnSpPr>
          <p:nvPr/>
        </p:nvCxnSpPr>
        <p:spPr>
          <a:xfrm rot="16200000" flipH="1">
            <a:off x="7031061" y="3511468"/>
            <a:ext cx="303822" cy="37598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直線矢印コネクタ 131">
            <a:extLst>
              <a:ext uri="{FF2B5EF4-FFF2-40B4-BE49-F238E27FC236}">
                <a16:creationId xmlns:a16="http://schemas.microsoft.com/office/drawing/2014/main" id="{B93EDEF6-B715-1EFE-133F-07B17DCDDD5A}"/>
              </a:ext>
            </a:extLst>
          </p:cNvPr>
          <p:cNvCxnSpPr>
            <a:cxnSpLocks/>
            <a:stCxn id="18" idx="3"/>
            <a:endCxn id="249" idx="1"/>
          </p:cNvCxnSpPr>
          <p:nvPr/>
        </p:nvCxnSpPr>
        <p:spPr>
          <a:xfrm flipV="1">
            <a:off x="7910716" y="3389657"/>
            <a:ext cx="504072" cy="46171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a:extLst>
              <a:ext uri="{FF2B5EF4-FFF2-40B4-BE49-F238E27FC236}">
                <a16:creationId xmlns:a16="http://schemas.microsoft.com/office/drawing/2014/main" id="{837F6BCB-85BA-C9B9-FB80-B51AD14ACC42}"/>
              </a:ext>
            </a:extLst>
          </p:cNvPr>
          <p:cNvCxnSpPr>
            <a:cxnSpLocks/>
            <a:stCxn id="177" idx="3"/>
            <a:endCxn id="249" idx="1"/>
          </p:cNvCxnSpPr>
          <p:nvPr/>
        </p:nvCxnSpPr>
        <p:spPr>
          <a:xfrm>
            <a:off x="7192138" y="3389657"/>
            <a:ext cx="1222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04AA2ABD-4ECC-BCBB-E46E-FFCE28018BBC}"/>
              </a:ext>
            </a:extLst>
          </p:cNvPr>
          <p:cNvGrpSpPr/>
          <p:nvPr/>
        </p:nvGrpSpPr>
        <p:grpSpPr>
          <a:xfrm>
            <a:off x="6225047" y="4888100"/>
            <a:ext cx="456911" cy="344889"/>
            <a:chOff x="6080349" y="4852187"/>
            <a:chExt cx="520944" cy="393223"/>
          </a:xfrm>
        </p:grpSpPr>
        <p:sp>
          <p:nvSpPr>
            <p:cNvPr id="207" name="フローチャート: 磁気ディスク 206">
              <a:extLst>
                <a:ext uri="{FF2B5EF4-FFF2-40B4-BE49-F238E27FC236}">
                  <a16:creationId xmlns:a16="http://schemas.microsoft.com/office/drawing/2014/main" id="{FB7AFABA-C3B9-881E-3D68-F3333EAD01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8" name="object 17">
              <a:extLst>
                <a:ext uri="{FF2B5EF4-FFF2-40B4-BE49-F238E27FC236}">
                  <a16:creationId xmlns:a16="http://schemas.microsoft.com/office/drawing/2014/main" id="{0E742214-A423-1AFC-5FD6-59A753184BE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15" name="グループ化 214">
            <a:extLst>
              <a:ext uri="{FF2B5EF4-FFF2-40B4-BE49-F238E27FC236}">
                <a16:creationId xmlns:a16="http://schemas.microsoft.com/office/drawing/2014/main" id="{7BB80D52-2FF7-C839-81D6-35481D9C0E5A}"/>
              </a:ext>
            </a:extLst>
          </p:cNvPr>
          <p:cNvGrpSpPr/>
          <p:nvPr/>
        </p:nvGrpSpPr>
        <p:grpSpPr>
          <a:xfrm>
            <a:off x="6237231" y="5590001"/>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A737902B-52AA-FFA0-BE0A-805AA4F3BB6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67023E41-C753-3920-456C-7E7C23534033}"/>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D7EFF0B7-2555-1D60-5A4B-178E9F06BDD1}"/>
              </a:ext>
            </a:extLst>
          </p:cNvPr>
          <p:cNvCxnSpPr>
            <a:cxnSpLocks/>
            <a:stCxn id="207" idx="3"/>
            <a:endCxn id="216" idx="1"/>
          </p:cNvCxnSpPr>
          <p:nvPr/>
        </p:nvCxnSpPr>
        <p:spPr>
          <a:xfrm>
            <a:off x="6453503" y="5232989"/>
            <a:ext cx="0" cy="3570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E4045A02-7159-6006-AEDF-22E6F828C33A}"/>
              </a:ext>
            </a:extLst>
          </p:cNvPr>
          <p:cNvGrpSpPr/>
          <p:nvPr/>
        </p:nvGrpSpPr>
        <p:grpSpPr>
          <a:xfrm>
            <a:off x="1916789" y="6278084"/>
            <a:ext cx="921534" cy="520256"/>
            <a:chOff x="2584185" y="6259083"/>
            <a:chExt cx="921534" cy="520256"/>
          </a:xfrm>
        </p:grpSpPr>
        <p:sp>
          <p:nvSpPr>
            <p:cNvPr id="22" name="object 9">
              <a:extLst>
                <a:ext uri="{FF2B5EF4-FFF2-40B4-BE49-F238E27FC236}">
                  <a16:creationId xmlns:a16="http://schemas.microsoft.com/office/drawing/2014/main" id="{0E11B6E1-0DD7-5CB6-070C-E6C820898FA0}"/>
                </a:ext>
              </a:extLst>
            </p:cNvPr>
            <p:cNvSpPr/>
            <p:nvPr/>
          </p:nvSpPr>
          <p:spPr>
            <a:xfrm>
              <a:off x="2584185" y="6259083"/>
              <a:ext cx="429679" cy="520256"/>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住所地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63" name="正方形/長方形 262">
              <a:extLst>
                <a:ext uri="{FF2B5EF4-FFF2-40B4-BE49-F238E27FC236}">
                  <a16:creationId xmlns:a16="http://schemas.microsoft.com/office/drawing/2014/main" id="{1644EC5F-9414-7591-513B-9AE0934BDD42}"/>
                </a:ext>
              </a:extLst>
            </p:cNvPr>
            <p:cNvSpPr/>
            <p:nvPr/>
          </p:nvSpPr>
          <p:spPr>
            <a:xfrm>
              <a:off x="2586652" y="6259084"/>
              <a:ext cx="919067" cy="5202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69" name="コネクタ: カギ線 268">
            <a:extLst>
              <a:ext uri="{FF2B5EF4-FFF2-40B4-BE49-F238E27FC236}">
                <a16:creationId xmlns:a16="http://schemas.microsoft.com/office/drawing/2014/main" id="{73D3836B-AAC3-C38C-8270-B955F1814306}"/>
              </a:ext>
            </a:extLst>
          </p:cNvPr>
          <p:cNvCxnSpPr>
            <a:cxnSpLocks/>
            <a:stCxn id="216" idx="3"/>
            <a:endCxn id="263" idx="2"/>
          </p:cNvCxnSpPr>
          <p:nvPr/>
        </p:nvCxnSpPr>
        <p:spPr>
          <a:xfrm rot="5400000">
            <a:off x="3990514" y="4323167"/>
            <a:ext cx="863450" cy="4086897"/>
          </a:xfrm>
          <a:prstGeom prst="bentConnector3">
            <a:avLst>
              <a:gd name="adj1" fmla="val 126475"/>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92289636-05A2-13BE-8498-AB7CBAAEA93B}"/>
              </a:ext>
            </a:extLst>
          </p:cNvPr>
          <p:cNvSpPr/>
          <p:nvPr/>
        </p:nvSpPr>
        <p:spPr>
          <a:xfrm>
            <a:off x="5947941" y="64771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3" name="グループ化 272">
            <a:extLst>
              <a:ext uri="{FF2B5EF4-FFF2-40B4-BE49-F238E27FC236}">
                <a16:creationId xmlns:a16="http://schemas.microsoft.com/office/drawing/2014/main" id="{E8E74A20-6114-FE49-7071-29CBA901D058}"/>
              </a:ext>
            </a:extLst>
          </p:cNvPr>
          <p:cNvGrpSpPr/>
          <p:nvPr/>
        </p:nvGrpSpPr>
        <p:grpSpPr>
          <a:xfrm>
            <a:off x="6928441" y="4888476"/>
            <a:ext cx="456911" cy="344889"/>
            <a:chOff x="6080349" y="4852187"/>
            <a:chExt cx="520944" cy="393223"/>
          </a:xfrm>
        </p:grpSpPr>
        <p:sp>
          <p:nvSpPr>
            <p:cNvPr id="274" name="フローチャート: 磁気ディスク 273">
              <a:extLst>
                <a:ext uri="{FF2B5EF4-FFF2-40B4-BE49-F238E27FC236}">
                  <a16:creationId xmlns:a16="http://schemas.microsoft.com/office/drawing/2014/main" id="{138F5B47-8C17-E864-5DF8-FB2843D7713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5" name="object 17">
              <a:extLst>
                <a:ext uri="{FF2B5EF4-FFF2-40B4-BE49-F238E27FC236}">
                  <a16:creationId xmlns:a16="http://schemas.microsoft.com/office/drawing/2014/main" id="{A955B92B-3C68-2281-219B-FBDA8B9D45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76" name="グループ化 275">
            <a:extLst>
              <a:ext uri="{FF2B5EF4-FFF2-40B4-BE49-F238E27FC236}">
                <a16:creationId xmlns:a16="http://schemas.microsoft.com/office/drawing/2014/main" id="{E7C9F138-616C-69AA-2DAC-BD7A54B4708F}"/>
              </a:ext>
            </a:extLst>
          </p:cNvPr>
          <p:cNvGrpSpPr/>
          <p:nvPr/>
        </p:nvGrpSpPr>
        <p:grpSpPr>
          <a:xfrm>
            <a:off x="6940625" y="5590377"/>
            <a:ext cx="456911" cy="344889"/>
            <a:chOff x="6080349" y="4852187"/>
            <a:chExt cx="520944" cy="393223"/>
          </a:xfrm>
        </p:grpSpPr>
        <p:sp>
          <p:nvSpPr>
            <p:cNvPr id="277" name="フローチャート: 磁気ディスク 276">
              <a:extLst>
                <a:ext uri="{FF2B5EF4-FFF2-40B4-BE49-F238E27FC236}">
                  <a16:creationId xmlns:a16="http://schemas.microsoft.com/office/drawing/2014/main" id="{843CA158-8999-23C0-004D-2F682ED3C0C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78" name="object 17">
              <a:extLst>
                <a:ext uri="{FF2B5EF4-FFF2-40B4-BE49-F238E27FC236}">
                  <a16:creationId xmlns:a16="http://schemas.microsoft.com/office/drawing/2014/main" id="{4311F522-A17B-7568-774B-0C9516AF15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279" name="直線矢印コネクタ 278">
            <a:extLst>
              <a:ext uri="{FF2B5EF4-FFF2-40B4-BE49-F238E27FC236}">
                <a16:creationId xmlns:a16="http://schemas.microsoft.com/office/drawing/2014/main" id="{747DD471-2A2D-06E4-584C-54A52791FAE3}"/>
              </a:ext>
            </a:extLst>
          </p:cNvPr>
          <p:cNvCxnSpPr>
            <a:cxnSpLocks/>
            <a:stCxn id="275" idx="2"/>
            <a:endCxn id="277" idx="1"/>
          </p:cNvCxnSpPr>
          <p:nvPr/>
        </p:nvCxnSpPr>
        <p:spPr>
          <a:xfrm>
            <a:off x="7156896" y="5219073"/>
            <a:ext cx="0" cy="37130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84" name="コネクタ: カギ線 283">
            <a:extLst>
              <a:ext uri="{FF2B5EF4-FFF2-40B4-BE49-F238E27FC236}">
                <a16:creationId xmlns:a16="http://schemas.microsoft.com/office/drawing/2014/main" id="{3753D2FF-4331-46E8-778D-9846251D7A80}"/>
              </a:ext>
            </a:extLst>
          </p:cNvPr>
          <p:cNvCxnSpPr>
            <a:cxnSpLocks/>
          </p:cNvCxnSpPr>
          <p:nvPr/>
        </p:nvCxnSpPr>
        <p:spPr>
          <a:xfrm rot="5400000" flipH="1" flipV="1">
            <a:off x="6604844" y="5661046"/>
            <a:ext cx="820345" cy="283764"/>
          </a:xfrm>
          <a:prstGeom prst="bentConnector3">
            <a:avLst>
              <a:gd name="adj1" fmla="val 10015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6" name="グループ化 285">
            <a:extLst>
              <a:ext uri="{FF2B5EF4-FFF2-40B4-BE49-F238E27FC236}">
                <a16:creationId xmlns:a16="http://schemas.microsoft.com/office/drawing/2014/main" id="{6E05AD4D-F1A0-FDC7-302A-1F8DB0C2763D}"/>
              </a:ext>
            </a:extLst>
          </p:cNvPr>
          <p:cNvGrpSpPr/>
          <p:nvPr/>
        </p:nvGrpSpPr>
        <p:grpSpPr>
          <a:xfrm>
            <a:off x="6775975" y="6213100"/>
            <a:ext cx="189919" cy="252854"/>
            <a:chOff x="8006526" y="4197102"/>
            <a:chExt cx="216535" cy="288290"/>
          </a:xfrm>
        </p:grpSpPr>
        <p:sp>
          <p:nvSpPr>
            <p:cNvPr id="287" name="object 27">
              <a:extLst>
                <a:ext uri="{FF2B5EF4-FFF2-40B4-BE49-F238E27FC236}">
                  <a16:creationId xmlns:a16="http://schemas.microsoft.com/office/drawing/2014/main" id="{78379806-F927-B906-8791-94701E0E9C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dirty="0">
                <a:solidFill>
                  <a:srgbClr val="000000"/>
                </a:solidFill>
                <a:latin typeface="Segoe UI"/>
                <a:ea typeface="游ゴシック Medium"/>
                <a:cs typeface="+mn-cs"/>
              </a:endParaRPr>
            </a:p>
          </p:txBody>
        </p:sp>
        <p:sp>
          <p:nvSpPr>
            <p:cNvPr id="288" name="正方形/長方形 287">
              <a:extLst>
                <a:ext uri="{FF2B5EF4-FFF2-40B4-BE49-F238E27FC236}">
                  <a16:creationId xmlns:a16="http://schemas.microsoft.com/office/drawing/2014/main" id="{6F2E4954-C2CB-EBAA-4185-C8C96EED4D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300" name="object 17">
            <a:extLst>
              <a:ext uri="{FF2B5EF4-FFF2-40B4-BE49-F238E27FC236}">
                <a16:creationId xmlns:a16="http://schemas.microsoft.com/office/drawing/2014/main" id="{90765068-96A5-F775-15AF-CA053864B507}"/>
              </a:ext>
            </a:extLst>
          </p:cNvPr>
          <p:cNvSpPr/>
          <p:nvPr/>
        </p:nvSpPr>
        <p:spPr>
          <a:xfrm>
            <a:off x="9589035" y="3486267"/>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01" name="フローチャート: 結合子 300">
            <a:extLst>
              <a:ext uri="{FF2B5EF4-FFF2-40B4-BE49-F238E27FC236}">
                <a16:creationId xmlns:a16="http://schemas.microsoft.com/office/drawing/2014/main" id="{25D2D193-D1DA-68F9-AD26-7972B7F78C24}"/>
              </a:ext>
            </a:extLst>
          </p:cNvPr>
          <p:cNvSpPr/>
          <p:nvPr/>
        </p:nvSpPr>
        <p:spPr>
          <a:xfrm>
            <a:off x="9635655" y="330197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3" name="コネクタ: カギ線 302">
            <a:extLst>
              <a:ext uri="{FF2B5EF4-FFF2-40B4-BE49-F238E27FC236}">
                <a16:creationId xmlns:a16="http://schemas.microsoft.com/office/drawing/2014/main" id="{BB0D9A4B-A587-F45D-99EF-30FF4CE28C14}"/>
              </a:ext>
            </a:extLst>
          </p:cNvPr>
          <p:cNvCxnSpPr>
            <a:cxnSpLocks/>
            <a:stCxn id="18" idx="2"/>
            <a:endCxn id="207" idx="1"/>
          </p:cNvCxnSpPr>
          <p:nvPr/>
        </p:nvCxnSpPr>
        <p:spPr>
          <a:xfrm rot="5400000">
            <a:off x="6618820" y="3866078"/>
            <a:ext cx="856705" cy="1187338"/>
          </a:xfrm>
          <a:prstGeom prst="bentConnector3">
            <a:avLst>
              <a:gd name="adj1" fmla="val 50000"/>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06" name="コネクタ: カギ線 305">
            <a:extLst>
              <a:ext uri="{FF2B5EF4-FFF2-40B4-BE49-F238E27FC236}">
                <a16:creationId xmlns:a16="http://schemas.microsoft.com/office/drawing/2014/main" id="{84772390-4781-E728-4691-8B9010E19257}"/>
              </a:ext>
            </a:extLst>
          </p:cNvPr>
          <p:cNvCxnSpPr>
            <a:cxnSpLocks/>
            <a:stCxn id="249" idx="2"/>
            <a:endCxn id="274" idx="1"/>
          </p:cNvCxnSpPr>
          <p:nvPr/>
        </p:nvCxnSpPr>
        <p:spPr>
          <a:xfrm rot="5400000">
            <a:off x="7261382" y="3465194"/>
            <a:ext cx="1318797" cy="1527766"/>
          </a:xfrm>
          <a:prstGeom prst="bentConnector3">
            <a:avLst>
              <a:gd name="adj1" fmla="val 86028"/>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25" name="正方形/長方形 324">
            <a:extLst>
              <a:ext uri="{FF2B5EF4-FFF2-40B4-BE49-F238E27FC236}">
                <a16:creationId xmlns:a16="http://schemas.microsoft.com/office/drawing/2014/main" id="{AB2ED71E-9F03-0038-F012-3DC1FF9B4288}"/>
              </a:ext>
            </a:extLst>
          </p:cNvPr>
          <p:cNvSpPr/>
          <p:nvPr/>
        </p:nvSpPr>
        <p:spPr>
          <a:xfrm>
            <a:off x="6328768" y="3174418"/>
            <a:ext cx="721116" cy="15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600" dirty="0">
                <a:solidFill>
                  <a:schemeClr val="tx1"/>
                </a:solidFill>
              </a:rPr>
              <a:t>通知と戸籍情報が異なる</a:t>
            </a:r>
          </a:p>
        </p:txBody>
      </p:sp>
      <p:sp>
        <p:nvSpPr>
          <p:cNvPr id="2" name="object 16">
            <a:extLst>
              <a:ext uri="{FF2B5EF4-FFF2-40B4-BE49-F238E27FC236}">
                <a16:creationId xmlns:a16="http://schemas.microsoft.com/office/drawing/2014/main" id="{22BC3E49-27BE-E2B6-5A3C-DBBE4178B452}"/>
              </a:ext>
            </a:extLst>
          </p:cNvPr>
          <p:cNvSpPr/>
          <p:nvPr/>
        </p:nvSpPr>
        <p:spPr>
          <a:xfrm>
            <a:off x="7480301" y="4937125"/>
            <a:ext cx="2849395" cy="2355517"/>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 </a:t>
            </a:r>
            <a:r>
              <a:rPr lang="ja-JP" altLang="en-US" sz="700" spc="-5" dirty="0">
                <a:latin typeface="+mn-ea"/>
                <a:ea typeface="+mn-ea"/>
              </a:rPr>
              <a:t>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②</a:t>
            </a:r>
          </a:p>
          <a:p>
            <a:pPr marL="52069">
              <a:lnSpc>
                <a:spcPts val="400"/>
              </a:lnSpc>
              <a:spcBef>
                <a:spcPts val="350"/>
              </a:spcBef>
            </a:pPr>
            <a:r>
              <a:rPr lang="en-US" altLang="ja-JP" sz="700" spc="-5" dirty="0">
                <a:latin typeface="+mn-ea"/>
                <a:ea typeface="+mn-ea"/>
              </a:rPr>
              <a:t> 1.1.1 </a:t>
            </a:r>
            <a:r>
              <a:rPr lang="ja-JP" altLang="en-US" sz="700" spc="-5" dirty="0">
                <a:latin typeface="+mn-ea"/>
                <a:ea typeface="+mn-ea"/>
              </a:rPr>
              <a:t>戸籍の附票データの管理</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1.2.2 </a:t>
            </a:r>
            <a:r>
              <a:rPr lang="ja-JP" altLang="en-US" sz="700" spc="-5" dirty="0">
                <a:latin typeface="+mn-ea"/>
                <a:ea typeface="+mn-ea"/>
              </a:rPr>
              <a:t>異動事由</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4.0.1 </a:t>
            </a:r>
            <a:r>
              <a:rPr lang="ja-JP" altLang="en-US" sz="700" spc="-5" dirty="0">
                <a:latin typeface="+mn-ea"/>
                <a:ea typeface="+mn-ea"/>
              </a:rPr>
              <a:t>異動者</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4.0.2</a:t>
            </a:r>
            <a:r>
              <a:rPr lang="ja-JP" altLang="en-US" sz="700" spc="-5" dirty="0">
                <a:latin typeface="+mn-ea"/>
                <a:ea typeface="+mn-ea"/>
              </a:rPr>
              <a:t> 異動日・処理日</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4.0.3 </a:t>
            </a:r>
            <a:r>
              <a:rPr lang="ja-JP" altLang="en-US" sz="700" spc="-5" dirty="0">
                <a:latin typeface="+mn-ea"/>
                <a:ea typeface="+mn-ea"/>
              </a:rPr>
              <a:t>審査・決裁</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4.0.4 </a:t>
            </a:r>
            <a:r>
              <a:rPr lang="ja-JP" altLang="en-US" sz="700" spc="-5" dirty="0">
                <a:latin typeface="+mn-ea"/>
                <a:ea typeface="+mn-ea"/>
              </a:rPr>
              <a:t>入力確認・修正</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4.0.5 </a:t>
            </a:r>
            <a:r>
              <a:rPr lang="ja-JP" altLang="en-US" sz="700" spc="-5" dirty="0">
                <a:latin typeface="+mn-ea"/>
                <a:ea typeface="+mn-ea"/>
              </a:rPr>
              <a:t>一括入力</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4.1.1</a:t>
            </a:r>
            <a:r>
              <a:rPr lang="ja-JP" altLang="en-US" sz="700" spc="-5" dirty="0">
                <a:latin typeface="+mn-ea"/>
                <a:ea typeface="+mn-ea"/>
              </a:rPr>
              <a:t> 戸籍届出等に基づく戸籍の附票の職権記載等</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③</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④</a:t>
            </a:r>
          </a:p>
          <a:p>
            <a:pPr marL="52069">
              <a:lnSpc>
                <a:spcPts val="400"/>
              </a:lnSpc>
              <a:spcBef>
                <a:spcPts val="350"/>
              </a:spcBef>
            </a:pPr>
            <a:r>
              <a:rPr lang="en-US" altLang="ja-JP" sz="700" spc="-5" dirty="0">
                <a:latin typeface="+mn-ea"/>
                <a:ea typeface="+mn-ea"/>
              </a:rPr>
              <a:t> 1.1.8 </a:t>
            </a:r>
            <a:r>
              <a:rPr lang="ja-JP" altLang="en-US" sz="700" spc="-5" dirty="0">
                <a:latin typeface="+mn-ea"/>
                <a:ea typeface="+mn-ea"/>
              </a:rPr>
              <a:t>在外選挙人名簿及び在外投票人名簿登録市区町村名</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4.1.3 CS</a:t>
            </a:r>
            <a:r>
              <a:rPr lang="ja-JP" altLang="en-US" sz="700" spc="-5" dirty="0">
                <a:latin typeface="+mn-ea"/>
                <a:ea typeface="+mn-ea"/>
              </a:rPr>
              <a:t>から受信した戸籍の附票記載事項通知及び本籍転属通知の取込</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a:t>
            </a:r>
            <a:r>
              <a:rPr lang="en-US" altLang="ja-JP" sz="700" spc="-5" dirty="0">
                <a:latin typeface="+mn-ea"/>
                <a:ea typeface="+mn-ea"/>
              </a:rPr>
              <a:t>⑤</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r>
              <a:rPr lang="en-US" altLang="ja-JP" sz="700" spc="-5" dirty="0">
                <a:latin typeface="+mn-ea"/>
                <a:ea typeface="+mn-ea"/>
              </a:rPr>
              <a:t> ⑥</a:t>
            </a:r>
          </a:p>
          <a:p>
            <a:pPr marL="52069">
              <a:lnSpc>
                <a:spcPts val="400"/>
              </a:lnSpc>
              <a:spcBef>
                <a:spcPts val="350"/>
              </a:spcBef>
            </a:pPr>
            <a:r>
              <a:rPr lang="en-US" altLang="ja-JP" sz="700" spc="-5" dirty="0">
                <a:latin typeface="+mn-ea"/>
                <a:ea typeface="+mn-ea"/>
              </a:rPr>
              <a:t> 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cxnSp>
        <p:nvCxnSpPr>
          <p:cNvPr id="9" name="直線コネクタ 8">
            <a:extLst>
              <a:ext uri="{FF2B5EF4-FFF2-40B4-BE49-F238E27FC236}">
                <a16:creationId xmlns:a16="http://schemas.microsoft.com/office/drawing/2014/main" id="{F0813A4E-712E-B2BF-A656-0D1D6C91316D}"/>
              </a:ext>
            </a:extLst>
          </p:cNvPr>
          <p:cNvCxnSpPr>
            <a:cxnSpLocks/>
          </p:cNvCxnSpPr>
          <p:nvPr/>
        </p:nvCxnSpPr>
        <p:spPr>
          <a:xfrm flipH="1">
            <a:off x="3432245" y="5992922"/>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143DA743-1A33-F29F-17FA-1A9738439C74}"/>
              </a:ext>
            </a:extLst>
          </p:cNvPr>
          <p:cNvCxnSpPr>
            <a:cxnSpLocks/>
          </p:cNvCxnSpPr>
          <p:nvPr/>
        </p:nvCxnSpPr>
        <p:spPr>
          <a:xfrm rot="10800000">
            <a:off x="3536674" y="6423079"/>
            <a:ext cx="236949" cy="188201"/>
          </a:xfrm>
          <a:prstGeom prst="bentConnector3">
            <a:avLst>
              <a:gd name="adj1" fmla="val 10024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13F3A078-6047-69EE-3411-7918AE701DE6}"/>
              </a:ext>
            </a:extLst>
          </p:cNvPr>
          <p:cNvGrpSpPr/>
          <p:nvPr/>
        </p:nvGrpSpPr>
        <p:grpSpPr>
          <a:xfrm>
            <a:off x="1993900" y="3209634"/>
            <a:ext cx="539750" cy="360045"/>
            <a:chOff x="1937952" y="2078355"/>
            <a:chExt cx="539750" cy="360045"/>
          </a:xfrm>
        </p:grpSpPr>
        <p:sp>
          <p:nvSpPr>
            <p:cNvPr id="29" name="object 17">
              <a:extLst>
                <a:ext uri="{FF2B5EF4-FFF2-40B4-BE49-F238E27FC236}">
                  <a16:creationId xmlns:a16="http://schemas.microsoft.com/office/drawing/2014/main" id="{A436EF5B-43FA-37CE-94B3-B716144CC2A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31" name="object 18">
              <a:extLst>
                <a:ext uri="{FF2B5EF4-FFF2-40B4-BE49-F238E27FC236}">
                  <a16:creationId xmlns:a16="http://schemas.microsoft.com/office/drawing/2014/main" id="{A359EC48-4D3A-6924-653F-638FA397FE8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24" name="object 21">
            <a:extLst>
              <a:ext uri="{FF2B5EF4-FFF2-40B4-BE49-F238E27FC236}">
                <a16:creationId xmlns:a16="http://schemas.microsoft.com/office/drawing/2014/main" id="{E3FB0F2D-9CAD-813B-89BF-69BD8818C2E8}"/>
              </a:ext>
            </a:extLst>
          </p:cNvPr>
          <p:cNvPicPr/>
          <p:nvPr/>
        </p:nvPicPr>
        <p:blipFill>
          <a:blip r:embed="rId2" cstate="print"/>
          <a:stretch>
            <a:fillRect/>
          </a:stretch>
        </p:blipFill>
        <p:spPr>
          <a:xfrm>
            <a:off x="2017998" y="3242338"/>
            <a:ext cx="133329" cy="115866"/>
          </a:xfrm>
          <a:prstGeom prst="rect">
            <a:avLst/>
          </a:prstGeom>
        </p:spPr>
      </p:pic>
      <p:grpSp>
        <p:nvGrpSpPr>
          <p:cNvPr id="233" name="グループ化 232">
            <a:extLst>
              <a:ext uri="{FF2B5EF4-FFF2-40B4-BE49-F238E27FC236}">
                <a16:creationId xmlns:a16="http://schemas.microsoft.com/office/drawing/2014/main" id="{CBC8B503-E7D4-7E54-768C-BFBE6743985D}"/>
              </a:ext>
            </a:extLst>
          </p:cNvPr>
          <p:cNvGrpSpPr/>
          <p:nvPr/>
        </p:nvGrpSpPr>
        <p:grpSpPr>
          <a:xfrm>
            <a:off x="2927262" y="3209634"/>
            <a:ext cx="539750" cy="360045"/>
            <a:chOff x="1937952" y="2078355"/>
            <a:chExt cx="539750" cy="360045"/>
          </a:xfrm>
        </p:grpSpPr>
        <p:sp>
          <p:nvSpPr>
            <p:cNvPr id="238" name="object 17">
              <a:extLst>
                <a:ext uri="{FF2B5EF4-FFF2-40B4-BE49-F238E27FC236}">
                  <a16:creationId xmlns:a16="http://schemas.microsoft.com/office/drawing/2014/main" id="{98C200AC-DFBD-30F6-E72F-87E923F010E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lang="zh-TW" altLang="en-US" sz="700" dirty="0">
                <a:latin typeface="+mn-ea"/>
                <a:ea typeface="+mn-ea"/>
              </a:endParaRPr>
            </a:p>
          </p:txBody>
        </p:sp>
        <p:sp>
          <p:nvSpPr>
            <p:cNvPr id="239" name="object 18">
              <a:extLst>
                <a:ext uri="{FF2B5EF4-FFF2-40B4-BE49-F238E27FC236}">
                  <a16:creationId xmlns:a16="http://schemas.microsoft.com/office/drawing/2014/main" id="{4772FDA0-0CBE-41BD-16BA-161D7C10255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0" name="object 21">
            <a:extLst>
              <a:ext uri="{FF2B5EF4-FFF2-40B4-BE49-F238E27FC236}">
                <a16:creationId xmlns:a16="http://schemas.microsoft.com/office/drawing/2014/main" id="{086ADCD7-B90D-391C-B050-5C1FBA246630}"/>
              </a:ext>
            </a:extLst>
          </p:cNvPr>
          <p:cNvPicPr/>
          <p:nvPr/>
        </p:nvPicPr>
        <p:blipFill>
          <a:blip r:embed="rId2" cstate="print"/>
          <a:stretch>
            <a:fillRect/>
          </a:stretch>
        </p:blipFill>
        <p:spPr>
          <a:xfrm>
            <a:off x="2951360" y="3242338"/>
            <a:ext cx="133329" cy="115866"/>
          </a:xfrm>
          <a:prstGeom prst="rect">
            <a:avLst/>
          </a:prstGeom>
        </p:spPr>
      </p:pic>
      <p:grpSp>
        <p:nvGrpSpPr>
          <p:cNvPr id="242" name="グループ化 241">
            <a:extLst>
              <a:ext uri="{FF2B5EF4-FFF2-40B4-BE49-F238E27FC236}">
                <a16:creationId xmlns:a16="http://schemas.microsoft.com/office/drawing/2014/main" id="{CF30BD41-ACD3-706A-F380-2235A58019B6}"/>
              </a:ext>
            </a:extLst>
          </p:cNvPr>
          <p:cNvGrpSpPr/>
          <p:nvPr/>
        </p:nvGrpSpPr>
        <p:grpSpPr>
          <a:xfrm>
            <a:off x="5808206" y="3209634"/>
            <a:ext cx="539750" cy="360045"/>
            <a:chOff x="1937952" y="2078355"/>
            <a:chExt cx="539750" cy="360045"/>
          </a:xfrm>
        </p:grpSpPr>
        <p:sp>
          <p:nvSpPr>
            <p:cNvPr id="244" name="object 17">
              <a:extLst>
                <a:ext uri="{FF2B5EF4-FFF2-40B4-BE49-F238E27FC236}">
                  <a16:creationId xmlns:a16="http://schemas.microsoft.com/office/drawing/2014/main" id="{EFB88E70-E123-6256-773D-1A05F0269D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5" name="object 18">
              <a:extLst>
                <a:ext uri="{FF2B5EF4-FFF2-40B4-BE49-F238E27FC236}">
                  <a16:creationId xmlns:a16="http://schemas.microsoft.com/office/drawing/2014/main" id="{E8C3153F-C8E0-9CDD-9E58-9801A0A859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6" name="object 21">
            <a:extLst>
              <a:ext uri="{FF2B5EF4-FFF2-40B4-BE49-F238E27FC236}">
                <a16:creationId xmlns:a16="http://schemas.microsoft.com/office/drawing/2014/main" id="{EB44397B-0ED9-902D-8CD4-88CA4E157D58}"/>
              </a:ext>
            </a:extLst>
          </p:cNvPr>
          <p:cNvPicPr/>
          <p:nvPr/>
        </p:nvPicPr>
        <p:blipFill>
          <a:blip r:embed="rId2" cstate="print"/>
          <a:stretch>
            <a:fillRect/>
          </a:stretch>
        </p:blipFill>
        <p:spPr>
          <a:xfrm>
            <a:off x="5832304" y="3242338"/>
            <a:ext cx="133329" cy="115866"/>
          </a:xfrm>
          <a:prstGeom prst="rect">
            <a:avLst/>
          </a:prstGeom>
        </p:spPr>
      </p:pic>
      <p:grpSp>
        <p:nvGrpSpPr>
          <p:cNvPr id="247" name="グループ化 246">
            <a:extLst>
              <a:ext uri="{FF2B5EF4-FFF2-40B4-BE49-F238E27FC236}">
                <a16:creationId xmlns:a16="http://schemas.microsoft.com/office/drawing/2014/main" id="{9EB77EAE-66B5-7303-9621-FACD0E972D34}"/>
              </a:ext>
            </a:extLst>
          </p:cNvPr>
          <p:cNvGrpSpPr/>
          <p:nvPr/>
        </p:nvGrpSpPr>
        <p:grpSpPr>
          <a:xfrm>
            <a:off x="8414788" y="3209634"/>
            <a:ext cx="539750" cy="360045"/>
            <a:chOff x="1937952" y="2078355"/>
            <a:chExt cx="539750" cy="360045"/>
          </a:xfrm>
        </p:grpSpPr>
        <p:sp>
          <p:nvSpPr>
            <p:cNvPr id="248" name="object 17">
              <a:extLst>
                <a:ext uri="{FF2B5EF4-FFF2-40B4-BE49-F238E27FC236}">
                  <a16:creationId xmlns:a16="http://schemas.microsoft.com/office/drawing/2014/main" id="{0F103A1E-1499-95F1-CB83-C5E2AF53F8A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249" name="object 18">
              <a:extLst>
                <a:ext uri="{FF2B5EF4-FFF2-40B4-BE49-F238E27FC236}">
                  <a16:creationId xmlns:a16="http://schemas.microsoft.com/office/drawing/2014/main" id="{F2A9302E-9C67-B38B-B40D-C1400048C18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0" name="object 21">
            <a:extLst>
              <a:ext uri="{FF2B5EF4-FFF2-40B4-BE49-F238E27FC236}">
                <a16:creationId xmlns:a16="http://schemas.microsoft.com/office/drawing/2014/main" id="{A51CAADA-41F1-0483-A1D7-2DF387E9B15E}"/>
              </a:ext>
            </a:extLst>
          </p:cNvPr>
          <p:cNvPicPr/>
          <p:nvPr/>
        </p:nvPicPr>
        <p:blipFill>
          <a:blip r:embed="rId2" cstate="print"/>
          <a:stretch>
            <a:fillRect/>
          </a:stretch>
        </p:blipFill>
        <p:spPr>
          <a:xfrm>
            <a:off x="8438886" y="3242338"/>
            <a:ext cx="133329" cy="115866"/>
          </a:xfrm>
          <a:prstGeom prst="rect">
            <a:avLst/>
          </a:prstGeom>
        </p:spPr>
      </p:pic>
      <p:sp>
        <p:nvSpPr>
          <p:cNvPr id="14" name="正方形/長方形 13">
            <a:extLst>
              <a:ext uri="{FF2B5EF4-FFF2-40B4-BE49-F238E27FC236}">
                <a16:creationId xmlns:a16="http://schemas.microsoft.com/office/drawing/2014/main" id="{D7C85258-E24E-5483-1BC8-6C8D5658AE2A}"/>
              </a:ext>
            </a:extLst>
          </p:cNvPr>
          <p:cNvSpPr/>
          <p:nvPr/>
        </p:nvSpPr>
        <p:spPr>
          <a:xfrm>
            <a:off x="4264660"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15" name="正方形/長方形 14">
            <a:extLst>
              <a:ext uri="{FF2B5EF4-FFF2-40B4-BE49-F238E27FC236}">
                <a16:creationId xmlns:a16="http://schemas.microsoft.com/office/drawing/2014/main" id="{87B9D955-C619-B637-1367-292CAB9AE107}"/>
              </a:ext>
            </a:extLst>
          </p:cNvPr>
          <p:cNvSpPr/>
          <p:nvPr/>
        </p:nvSpPr>
        <p:spPr>
          <a:xfrm>
            <a:off x="4436986"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sp>
        <p:nvSpPr>
          <p:cNvPr id="19" name="正方形/長方形 18">
            <a:extLst>
              <a:ext uri="{FF2B5EF4-FFF2-40B4-BE49-F238E27FC236}">
                <a16:creationId xmlns:a16="http://schemas.microsoft.com/office/drawing/2014/main" id="{84C786DA-1CC0-1234-462E-9EE1D1AE32F7}"/>
              </a:ext>
            </a:extLst>
          </p:cNvPr>
          <p:cNvSpPr/>
          <p:nvPr/>
        </p:nvSpPr>
        <p:spPr>
          <a:xfrm>
            <a:off x="6932616"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0" name="正方形/長方形 19">
            <a:extLst>
              <a:ext uri="{FF2B5EF4-FFF2-40B4-BE49-F238E27FC236}">
                <a16:creationId xmlns:a16="http://schemas.microsoft.com/office/drawing/2014/main" id="{3004EE69-5362-89C2-0B51-23D3BDE4FBE5}"/>
              </a:ext>
            </a:extLst>
          </p:cNvPr>
          <p:cNvSpPr/>
          <p:nvPr/>
        </p:nvSpPr>
        <p:spPr>
          <a:xfrm>
            <a:off x="7104942"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cxnSp>
        <p:nvCxnSpPr>
          <p:cNvPr id="21" name="直線コネクタ 20">
            <a:extLst>
              <a:ext uri="{FF2B5EF4-FFF2-40B4-BE49-F238E27FC236}">
                <a16:creationId xmlns:a16="http://schemas.microsoft.com/office/drawing/2014/main" id="{705EA3AD-75FA-781B-5EF6-F5CB904E6F54}"/>
              </a:ext>
            </a:extLst>
          </p:cNvPr>
          <p:cNvCxnSpPr>
            <a:cxnSpLocks/>
          </p:cNvCxnSpPr>
          <p:nvPr/>
        </p:nvCxnSpPr>
        <p:spPr>
          <a:xfrm flipH="1">
            <a:off x="6179734" y="6648465"/>
            <a:ext cx="28595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514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戸籍の記載を変更したことによる戸籍の附票の修正</a:t>
            </a:r>
            <a:endParaRPr kumimoji="1" lang="en-US" altLang="ja-JP" sz="1100" dirty="0">
              <a:solidFill>
                <a:schemeClr val="tx1"/>
              </a:solidFill>
              <a:latin typeface="+mn-ea"/>
            </a:endParaRPr>
          </a:p>
          <a:p>
            <a:pPr algn="ctr"/>
            <a:r>
              <a:rPr kumimoji="1" lang="ja-JP" altLang="en-US" sz="1100" dirty="0">
                <a:solidFill>
                  <a:schemeClr val="tx1"/>
                </a:solidFill>
                <a:latin typeface="+mn-ea"/>
              </a:rPr>
              <a:t>（氏名変更、管内転籍等）</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5376751" y="348953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5423371" y="331151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chemeClr val="tx1"/>
                  </a:solidFill>
                  <a:latin typeface="+mn-ea"/>
                  <a:ea typeface="+mn-ea"/>
                  <a:cs typeface="+mn-cs"/>
                </a:rPr>
                <a:t>戸籍情報</a:t>
              </a:r>
              <a:endParaRPr kumimoji="1" lang="en-US" altLang="ja-JP" sz="614" kern="1200" dirty="0">
                <a:solidFill>
                  <a:schemeClr val="tx1"/>
                </a:solidFill>
                <a:latin typeface="+mn-ea"/>
                <a:ea typeface="+mn-ea"/>
                <a:cs typeface="+mn-cs"/>
              </a:endParaRPr>
            </a:p>
            <a:p>
              <a:pPr algn="ctr" defTabSz="802020" rtl="0"/>
              <a:r>
                <a:rPr kumimoji="1" lang="ja-JP" altLang="en-US" sz="614" kern="1200" dirty="0">
                  <a:solidFill>
                    <a:schemeClr val="tx1"/>
                  </a:solidFill>
                  <a:latin typeface="+mn-ea"/>
                  <a:ea typeface="+mn-ea"/>
                  <a:cs typeface="+mn-cs"/>
                </a:rPr>
                <a:t>システム</a:t>
              </a:r>
              <a:endParaRPr kumimoji="1" lang="en-US" altLang="ja-JP" sz="614" kern="1200" dirty="0">
                <a:solidFill>
                  <a:schemeClr val="tx1"/>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13" name="object 21">
            <a:extLst>
              <a:ext uri="{FF2B5EF4-FFF2-40B4-BE49-F238E27FC236}">
                <a16:creationId xmlns:a16="http://schemas.microsoft.com/office/drawing/2014/main" id="{E98EA751-41C9-F681-DD00-77E8B6AA22C7}"/>
              </a:ext>
            </a:extLst>
          </p:cNvPr>
          <p:cNvPicPr/>
          <p:nvPr/>
        </p:nvPicPr>
        <p:blipFill>
          <a:blip r:embed="rId2" cstate="print"/>
          <a:stretch>
            <a:fillRect/>
          </a:stretch>
        </p:blipFill>
        <p:spPr>
          <a:xfrm>
            <a:off x="3004855" y="3252492"/>
            <a:ext cx="133329" cy="115866"/>
          </a:xfrm>
          <a:prstGeom prst="rect">
            <a:avLst/>
          </a:prstGeom>
        </p:spPr>
      </p:pic>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flipV="1">
            <a:off x="3529790" y="3398622"/>
            <a:ext cx="591467" cy="180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42378" y="398128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4173467" y="4911479"/>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戸籍附票</a:t>
              </a:r>
              <a:endParaRPr kumimoji="1" lang="en-US" altLang="ja-JP" sz="614" kern="1200" dirty="0">
                <a:solidFill>
                  <a:srgbClr val="000000"/>
                </a:solidFill>
                <a:latin typeface="+mn-ea"/>
                <a:ea typeface="+mn-ea"/>
                <a:cs typeface="+mn-cs"/>
              </a:endParaRPr>
            </a:p>
            <a:p>
              <a:pPr algn="ctr" defTabSz="802020" rtl="0"/>
              <a:r>
                <a:rPr kumimoji="1" lang="ja-JP" altLang="en-US" sz="614" kern="1200" dirty="0">
                  <a:solidFill>
                    <a:srgbClr val="000000"/>
                  </a:solidFill>
                  <a:latin typeface="+mn-ea"/>
                  <a:ea typeface="+mn-ea"/>
                  <a:cs typeface="+mn-cs"/>
                </a:rPr>
                <a:t>システム</a:t>
              </a:r>
              <a:endParaRPr kumimoji="1" lang="en-US" altLang="ja-JP" sz="614" kern="1200" dirty="0">
                <a:solidFill>
                  <a:srgbClr val="000000"/>
                </a:solidFill>
                <a:latin typeface="+mn-ea"/>
                <a:ea typeface="+mn-ea"/>
                <a:cs typeface="+mn-cs"/>
              </a:endParaRPr>
            </a:p>
          </p:txBody>
        </p:sp>
      </p:grpSp>
      <p:cxnSp>
        <p:nvCxnSpPr>
          <p:cNvPr id="150" name="直線矢印コネクタ 149">
            <a:extLst>
              <a:ext uri="{FF2B5EF4-FFF2-40B4-BE49-F238E27FC236}">
                <a16:creationId xmlns:a16="http://schemas.microsoft.com/office/drawing/2014/main" id="{C95DB8E8-A8E0-42AB-48E1-93CBB0F1D3DB}"/>
              </a:ext>
            </a:extLst>
          </p:cNvPr>
          <p:cNvCxnSpPr>
            <a:cxnSpLocks/>
            <a:stCxn id="10" idx="2"/>
            <a:endCxn id="148" idx="1"/>
          </p:cNvCxnSpPr>
          <p:nvPr/>
        </p:nvCxnSpPr>
        <p:spPr>
          <a:xfrm>
            <a:off x="4391132" y="3578644"/>
            <a:ext cx="10791" cy="13328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55" name="グループ化 154">
            <a:extLst>
              <a:ext uri="{FF2B5EF4-FFF2-40B4-BE49-F238E27FC236}">
                <a16:creationId xmlns:a16="http://schemas.microsoft.com/office/drawing/2014/main" id="{24A5D474-1F5E-C73F-F2D0-BB182A361997}"/>
              </a:ext>
            </a:extLst>
          </p:cNvPr>
          <p:cNvGrpSpPr/>
          <p:nvPr/>
        </p:nvGrpSpPr>
        <p:grpSpPr>
          <a:xfrm>
            <a:off x="4173467" y="5590179"/>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614" kern="1200" dirty="0">
                  <a:solidFill>
                    <a:srgbClr val="000000"/>
                  </a:solidFill>
                  <a:latin typeface="+mn-ea"/>
                  <a:ea typeface="+mn-ea"/>
                  <a:cs typeface="+mn-cs"/>
                </a:rPr>
                <a:t>住基ネット</a:t>
              </a:r>
              <a:endParaRPr kumimoji="1" lang="en-US" altLang="ja-JP" sz="614" kern="1200" dirty="0">
                <a:solidFill>
                  <a:srgbClr val="000000"/>
                </a:solidFill>
                <a:latin typeface="+mn-ea"/>
                <a:ea typeface="+mn-ea"/>
                <a:cs typeface="+mn-cs"/>
              </a:endParaRPr>
            </a:p>
            <a:p>
              <a:pPr algn="ctr" defTabSz="802020" rtl="0"/>
              <a:r>
                <a:rPr kumimoji="1" lang="en-US" altLang="ja-JP" sz="614"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9" idx="2"/>
            <a:endCxn id="156" idx="1"/>
          </p:cNvCxnSpPr>
          <p:nvPr/>
        </p:nvCxnSpPr>
        <p:spPr>
          <a:xfrm>
            <a:off x="4401922" y="5242076"/>
            <a:ext cx="1" cy="3481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4972340" y="5256368"/>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4597908" y="5498354"/>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4410783" y="5382795"/>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175" name="object 21">
            <a:extLst>
              <a:ext uri="{FF2B5EF4-FFF2-40B4-BE49-F238E27FC236}">
                <a16:creationId xmlns:a16="http://schemas.microsoft.com/office/drawing/2014/main" id="{32016E06-1920-8272-C78F-2D5844433177}"/>
              </a:ext>
            </a:extLst>
          </p:cNvPr>
          <p:cNvPicPr/>
          <p:nvPr/>
        </p:nvPicPr>
        <p:blipFill>
          <a:blip r:embed="rId2" cstate="print"/>
          <a:stretch>
            <a:fillRect/>
          </a:stretch>
        </p:blipFill>
        <p:spPr>
          <a:xfrm>
            <a:off x="4142594" y="3245243"/>
            <a:ext cx="133329" cy="115866"/>
          </a:xfrm>
          <a:prstGeom prst="rect">
            <a:avLst/>
          </a:prstGeom>
        </p:spPr>
      </p:pic>
      <p:cxnSp>
        <p:nvCxnSpPr>
          <p:cNvPr id="176" name="直線矢印コネクタ 175">
            <a:extLst>
              <a:ext uri="{FF2B5EF4-FFF2-40B4-BE49-F238E27FC236}">
                <a16:creationId xmlns:a16="http://schemas.microsoft.com/office/drawing/2014/main" id="{95D228CC-0288-2133-C2AD-5322753B9787}"/>
              </a:ext>
            </a:extLst>
          </p:cNvPr>
          <p:cNvCxnSpPr>
            <a:cxnSpLocks/>
            <a:stCxn id="10" idx="3"/>
            <a:endCxn id="54" idx="2"/>
          </p:cNvCxnSpPr>
          <p:nvPr/>
        </p:nvCxnSpPr>
        <p:spPr>
          <a:xfrm>
            <a:off x="4661007" y="3398622"/>
            <a:ext cx="762364" cy="28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73025" y="2969585"/>
            <a:ext cx="255579" cy="210314"/>
            <a:chOff x="998232" y="5464407"/>
            <a:chExt cx="25557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84" name="グループ化 183">
            <a:extLst>
              <a:ext uri="{FF2B5EF4-FFF2-40B4-BE49-F238E27FC236}">
                <a16:creationId xmlns:a16="http://schemas.microsoft.com/office/drawing/2014/main" id="{A71780D0-A87F-FA2B-FD62-999370347BAC}"/>
              </a:ext>
            </a:extLst>
          </p:cNvPr>
          <p:cNvGrpSpPr/>
          <p:nvPr/>
        </p:nvGrpSpPr>
        <p:grpSpPr>
          <a:xfrm rot="16200000">
            <a:off x="4232639" y="2990885"/>
            <a:ext cx="255579" cy="210314"/>
            <a:chOff x="998232" y="5464407"/>
            <a:chExt cx="255579" cy="210314"/>
          </a:xfrm>
        </p:grpSpPr>
        <p:sp>
          <p:nvSpPr>
            <p:cNvPr id="185" name="左大かっこ 184">
              <a:extLst>
                <a:ext uri="{FF2B5EF4-FFF2-40B4-BE49-F238E27FC236}">
                  <a16:creationId xmlns:a16="http://schemas.microsoft.com/office/drawing/2014/main" id="{97DC4E00-DB71-BF4D-8A76-E71400F27B0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7" name="直線コネクタ 186">
              <a:extLst>
                <a:ext uri="{FF2B5EF4-FFF2-40B4-BE49-F238E27FC236}">
                  <a16:creationId xmlns:a16="http://schemas.microsoft.com/office/drawing/2014/main" id="{CA53BDAC-AB8E-E4C3-55CA-8438E498CC16}"/>
                </a:ext>
              </a:extLst>
            </p:cNvPr>
            <p:cNvCxnSpPr>
              <a:cxnSpLocks/>
              <a:stCxn id="18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8" name="object 17">
            <a:extLst>
              <a:ext uri="{FF2B5EF4-FFF2-40B4-BE49-F238E27FC236}">
                <a16:creationId xmlns:a16="http://schemas.microsoft.com/office/drawing/2014/main" id="{6D7C8C54-B9B0-3563-641E-4A7EC63CBF41}"/>
              </a:ext>
            </a:extLst>
          </p:cNvPr>
          <p:cNvSpPr/>
          <p:nvPr/>
        </p:nvSpPr>
        <p:spPr>
          <a:xfrm>
            <a:off x="4135587" y="2767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31016" y="2974055"/>
            <a:ext cx="255579" cy="210314"/>
            <a:chOff x="998232" y="5464407"/>
            <a:chExt cx="2555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sp>
        <p:nvSpPr>
          <p:cNvPr id="2" name="object 16">
            <a:extLst>
              <a:ext uri="{FF2B5EF4-FFF2-40B4-BE49-F238E27FC236}">
                <a16:creationId xmlns:a16="http://schemas.microsoft.com/office/drawing/2014/main" id="{9FE7CF6B-1EEC-13C7-544D-73950380B0C4}"/>
              </a:ext>
            </a:extLst>
          </p:cNvPr>
          <p:cNvSpPr/>
          <p:nvPr/>
        </p:nvSpPr>
        <p:spPr>
          <a:xfrm>
            <a:off x="7480301" y="5649254"/>
            <a:ext cx="2849395" cy="1637371"/>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D6D59BC5-7260-598E-8209-F1EE63E9FDBD}"/>
              </a:ext>
            </a:extLst>
          </p:cNvPr>
          <p:cNvGrpSpPr/>
          <p:nvPr/>
        </p:nvGrpSpPr>
        <p:grpSpPr>
          <a:xfrm>
            <a:off x="4121257" y="3218599"/>
            <a:ext cx="539750" cy="360045"/>
            <a:chOff x="1937952" y="2078355"/>
            <a:chExt cx="539750" cy="360045"/>
          </a:xfrm>
        </p:grpSpPr>
        <p:sp>
          <p:nvSpPr>
            <p:cNvPr id="9" name="object 17">
              <a:extLst>
                <a:ext uri="{FF2B5EF4-FFF2-40B4-BE49-F238E27FC236}">
                  <a16:creationId xmlns:a16="http://schemas.microsoft.com/office/drawing/2014/main" id="{0CE43E20-F481-552E-FF76-ABD0D41C056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10" name="object 18">
              <a:extLst>
                <a:ext uri="{FF2B5EF4-FFF2-40B4-BE49-F238E27FC236}">
                  <a16:creationId xmlns:a16="http://schemas.microsoft.com/office/drawing/2014/main" id="{EEDA7439-4571-6ED3-0EDA-5D09EB3AFCB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89884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4.1.1</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戸籍から除かれた（除籍）ことによる戸籍の附票の一部消除又は全部消除</a:t>
            </a:r>
            <a:endParaRPr kumimoji="1" lang="en-US" altLang="ja-JP" sz="1100" dirty="0">
              <a:solidFill>
                <a:schemeClr val="tx1"/>
              </a:solidFill>
              <a:latin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232"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53" name="object 17">
            <a:extLst>
              <a:ext uri="{FF2B5EF4-FFF2-40B4-BE49-F238E27FC236}">
                <a16:creationId xmlns:a16="http://schemas.microsoft.com/office/drawing/2014/main" id="{A67C1420-1B31-4810-5365-1D03B93AFE58}"/>
              </a:ext>
            </a:extLst>
          </p:cNvPr>
          <p:cNvSpPr/>
          <p:nvPr/>
        </p:nvSpPr>
        <p:spPr>
          <a:xfrm>
            <a:off x="7643493" y="3478862"/>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54" name="フローチャート: 結合子 53">
            <a:extLst>
              <a:ext uri="{FF2B5EF4-FFF2-40B4-BE49-F238E27FC236}">
                <a16:creationId xmlns:a16="http://schemas.microsoft.com/office/drawing/2014/main" id="{E21B5FC5-C1F7-AA53-1EB3-761B99E84E30}"/>
              </a:ext>
            </a:extLst>
          </p:cNvPr>
          <p:cNvSpPr/>
          <p:nvPr/>
        </p:nvSpPr>
        <p:spPr>
          <a:xfrm>
            <a:off x="7690113" y="330981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228" name="グループ化 227">
            <a:extLst>
              <a:ext uri="{FF2B5EF4-FFF2-40B4-BE49-F238E27FC236}">
                <a16:creationId xmlns:a16="http://schemas.microsoft.com/office/drawing/2014/main" id="{55F12BF6-DD6A-A98D-B896-1EF18D0F27A8}"/>
              </a:ext>
            </a:extLst>
          </p:cNvPr>
          <p:cNvGrpSpPr/>
          <p:nvPr/>
        </p:nvGrpSpPr>
        <p:grpSpPr>
          <a:xfrm>
            <a:off x="2030939" y="3220272"/>
            <a:ext cx="539750" cy="360045"/>
            <a:chOff x="1937952" y="2078355"/>
            <a:chExt cx="539750" cy="360045"/>
          </a:xfrm>
        </p:grpSpPr>
        <p:sp>
          <p:nvSpPr>
            <p:cNvPr id="231" name="object 17">
              <a:extLst>
                <a:ext uri="{FF2B5EF4-FFF2-40B4-BE49-F238E27FC236}">
                  <a16:creationId xmlns:a16="http://schemas.microsoft.com/office/drawing/2014/main" id="{2274F84C-6797-709D-CCA2-027558D25AF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32" name="object 18">
              <a:extLst>
                <a:ext uri="{FF2B5EF4-FFF2-40B4-BE49-F238E27FC236}">
                  <a16:creationId xmlns:a16="http://schemas.microsoft.com/office/drawing/2014/main" id="{A24F2E0D-FBA4-3D66-E344-DE968E0AA4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34" name="object 21">
            <a:extLst>
              <a:ext uri="{FF2B5EF4-FFF2-40B4-BE49-F238E27FC236}">
                <a16:creationId xmlns:a16="http://schemas.microsoft.com/office/drawing/2014/main" id="{04FF8130-E1EE-3D97-9EE0-AD00FAA7B6E1}"/>
              </a:ext>
            </a:extLst>
          </p:cNvPr>
          <p:cNvPicPr/>
          <p:nvPr/>
        </p:nvPicPr>
        <p:blipFill>
          <a:blip r:embed="rId2" cstate="print"/>
          <a:stretch>
            <a:fillRect/>
          </a:stretch>
        </p:blipFill>
        <p:spPr>
          <a:xfrm>
            <a:off x="2060784" y="3264167"/>
            <a:ext cx="133329" cy="115866"/>
          </a:xfrm>
          <a:prstGeom prst="rect">
            <a:avLst/>
          </a:prstGeom>
        </p:spPr>
      </p:pic>
      <p:grpSp>
        <p:nvGrpSpPr>
          <p:cNvPr id="255" name="グループ化 254">
            <a:extLst>
              <a:ext uri="{FF2B5EF4-FFF2-40B4-BE49-F238E27FC236}">
                <a16:creationId xmlns:a16="http://schemas.microsoft.com/office/drawing/2014/main" id="{F3B30866-2BE6-EA52-E7F2-9D001704E547}"/>
              </a:ext>
            </a:extLst>
          </p:cNvPr>
          <p:cNvGrpSpPr/>
          <p:nvPr/>
        </p:nvGrpSpPr>
        <p:grpSpPr>
          <a:xfrm>
            <a:off x="2083933" y="4912898"/>
            <a:ext cx="456911" cy="344889"/>
            <a:chOff x="6080349" y="4852187"/>
            <a:chExt cx="520944" cy="393223"/>
          </a:xfrm>
        </p:grpSpPr>
        <p:sp>
          <p:nvSpPr>
            <p:cNvPr id="35" name="フローチャート: 磁気ディスク 34">
              <a:extLst>
                <a:ext uri="{FF2B5EF4-FFF2-40B4-BE49-F238E27FC236}">
                  <a16:creationId xmlns:a16="http://schemas.microsoft.com/office/drawing/2014/main" id="{C75C4B38-8C24-20F5-7C6A-333B29580E2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6" name="object 17">
              <a:extLst>
                <a:ext uri="{FF2B5EF4-FFF2-40B4-BE49-F238E27FC236}">
                  <a16:creationId xmlns:a16="http://schemas.microsoft.com/office/drawing/2014/main" id="{7E4DA05B-A7BB-14B9-5956-4A357AA15B9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2" name="直線矢印コネクタ 51">
            <a:extLst>
              <a:ext uri="{FF2B5EF4-FFF2-40B4-BE49-F238E27FC236}">
                <a16:creationId xmlns:a16="http://schemas.microsoft.com/office/drawing/2014/main" id="{C03025E4-1626-F896-DF18-9AD0199035FA}"/>
              </a:ext>
            </a:extLst>
          </p:cNvPr>
          <p:cNvCxnSpPr>
            <a:cxnSpLocks/>
            <a:stCxn id="35" idx="1"/>
            <a:endCxn id="232"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EEF66BDA-3E18-2DE1-742B-93F87FE96916}"/>
              </a:ext>
            </a:extLst>
          </p:cNvPr>
          <p:cNvGrpSpPr/>
          <p:nvPr/>
        </p:nvGrpSpPr>
        <p:grpSpPr>
          <a:xfrm>
            <a:off x="2084799" y="5590180"/>
            <a:ext cx="456911" cy="344889"/>
            <a:chOff x="6080349" y="4852187"/>
            <a:chExt cx="520944" cy="393223"/>
          </a:xfrm>
        </p:grpSpPr>
        <p:sp>
          <p:nvSpPr>
            <p:cNvPr id="70" name="フローチャート: 磁気ディスク 69">
              <a:extLst>
                <a:ext uri="{FF2B5EF4-FFF2-40B4-BE49-F238E27FC236}">
                  <a16:creationId xmlns:a16="http://schemas.microsoft.com/office/drawing/2014/main" id="{4EA9A3B7-0B7D-3C16-1C0B-AFDFC81A9DE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1" name="object 17">
              <a:extLst>
                <a:ext uri="{FF2B5EF4-FFF2-40B4-BE49-F238E27FC236}">
                  <a16:creationId xmlns:a16="http://schemas.microsoft.com/office/drawing/2014/main" id="{1A20F00F-7725-CF37-03D5-881351B6E0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戸籍情報</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82" name="直線矢印コネクタ 81">
            <a:extLst>
              <a:ext uri="{FF2B5EF4-FFF2-40B4-BE49-F238E27FC236}">
                <a16:creationId xmlns:a16="http://schemas.microsoft.com/office/drawing/2014/main" id="{F26320CF-E867-9ED7-CCA5-A181D77803A8}"/>
              </a:ext>
            </a:extLst>
          </p:cNvPr>
          <p:cNvCxnSpPr>
            <a:cxnSpLocks/>
            <a:stCxn id="70" idx="1"/>
            <a:endCxn id="36"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B74D9785-3447-B20A-F9E2-FFA46F05550A}"/>
              </a:ext>
            </a:extLst>
          </p:cNvPr>
          <p:cNvCxnSpPr>
            <a:cxnSpLocks/>
            <a:stCxn id="232" idx="3"/>
            <a:endCxn id="103"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B8875D56-8DCE-2A3C-2471-BBCFFD883B6F}"/>
              </a:ext>
            </a:extLst>
          </p:cNvPr>
          <p:cNvGrpSpPr/>
          <p:nvPr/>
        </p:nvGrpSpPr>
        <p:grpSpPr>
          <a:xfrm>
            <a:off x="2990040" y="3220402"/>
            <a:ext cx="539750" cy="360045"/>
            <a:chOff x="1937952" y="2078355"/>
            <a:chExt cx="539750" cy="360045"/>
          </a:xfrm>
        </p:grpSpPr>
        <p:sp>
          <p:nvSpPr>
            <p:cNvPr id="102" name="object 17">
              <a:extLst>
                <a:ext uri="{FF2B5EF4-FFF2-40B4-BE49-F238E27FC236}">
                  <a16:creationId xmlns:a16="http://schemas.microsoft.com/office/drawing/2014/main" id="{F0DD35F1-075D-4F81-1FF9-E7FA20EE735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103" name="object 18">
              <a:extLst>
                <a:ext uri="{FF2B5EF4-FFF2-40B4-BE49-F238E27FC236}">
                  <a16:creationId xmlns:a16="http://schemas.microsoft.com/office/drawing/2014/main" id="{BA6988F8-C433-4AD9-1E99-30CC61556C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114" name="グループ化 113">
            <a:extLst>
              <a:ext uri="{FF2B5EF4-FFF2-40B4-BE49-F238E27FC236}">
                <a16:creationId xmlns:a16="http://schemas.microsoft.com/office/drawing/2014/main" id="{57D1AF23-453D-118F-D3C5-B22C9AE36D17}"/>
              </a:ext>
            </a:extLst>
          </p:cNvPr>
          <p:cNvGrpSpPr/>
          <p:nvPr/>
        </p:nvGrpSpPr>
        <p:grpSpPr>
          <a:xfrm>
            <a:off x="3035966" y="4912898"/>
            <a:ext cx="456911" cy="344889"/>
            <a:chOff x="6080349" y="4852187"/>
            <a:chExt cx="520944" cy="393223"/>
          </a:xfrm>
        </p:grpSpPr>
        <p:sp>
          <p:nvSpPr>
            <p:cNvPr id="115" name="フローチャート: 磁気ディスク 114">
              <a:extLst>
                <a:ext uri="{FF2B5EF4-FFF2-40B4-BE49-F238E27FC236}">
                  <a16:creationId xmlns:a16="http://schemas.microsoft.com/office/drawing/2014/main" id="{29336BF8-6A71-E0D6-6124-052C543B142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17" name="object 17">
              <a:extLst>
                <a:ext uri="{FF2B5EF4-FFF2-40B4-BE49-F238E27FC236}">
                  <a16:creationId xmlns:a16="http://schemas.microsoft.com/office/drawing/2014/main" id="{6FB1E482-4C64-3A89-A0AD-C6F57318A52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21" name="直線矢印コネクタ 120">
            <a:extLst>
              <a:ext uri="{FF2B5EF4-FFF2-40B4-BE49-F238E27FC236}">
                <a16:creationId xmlns:a16="http://schemas.microsoft.com/office/drawing/2014/main" id="{04EDBDDF-77C8-03D6-0682-D183A413630F}"/>
              </a:ext>
            </a:extLst>
          </p:cNvPr>
          <p:cNvCxnSpPr>
            <a:cxnSpLocks/>
            <a:stCxn id="103" idx="2"/>
            <a:endCxn id="115"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
            <a:extLst>
              <a:ext uri="{FF2B5EF4-FFF2-40B4-BE49-F238E27FC236}">
                <a16:creationId xmlns:a16="http://schemas.microsoft.com/office/drawing/2014/main" id="{33F45714-36BB-FC7A-2B0F-61DD7EF9C0D5}"/>
              </a:ext>
            </a:extLst>
          </p:cNvPr>
          <p:cNvCxnSpPr>
            <a:cxnSpLocks/>
            <a:endCxn id="137" idx="1"/>
          </p:cNvCxnSpPr>
          <p:nvPr/>
        </p:nvCxnSpPr>
        <p:spPr>
          <a:xfrm>
            <a:off x="3338561" y="3615559"/>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3" name="グループ化 132">
            <a:extLst>
              <a:ext uri="{FF2B5EF4-FFF2-40B4-BE49-F238E27FC236}">
                <a16:creationId xmlns:a16="http://schemas.microsoft.com/office/drawing/2014/main" id="{F3516ECF-A928-C5BD-DC08-D42B092F84A9}"/>
              </a:ext>
            </a:extLst>
          </p:cNvPr>
          <p:cNvGrpSpPr/>
          <p:nvPr/>
        </p:nvGrpSpPr>
        <p:grpSpPr>
          <a:xfrm>
            <a:off x="3671329" y="3754975"/>
            <a:ext cx="189919" cy="252854"/>
            <a:chOff x="8006526" y="4197102"/>
            <a:chExt cx="216535" cy="288290"/>
          </a:xfrm>
        </p:grpSpPr>
        <p:sp>
          <p:nvSpPr>
            <p:cNvPr id="134" name="object 27">
              <a:extLst>
                <a:ext uri="{FF2B5EF4-FFF2-40B4-BE49-F238E27FC236}">
                  <a16:creationId xmlns:a16="http://schemas.microsoft.com/office/drawing/2014/main" id="{EC847D09-BB07-35D2-64C2-1F7FF85AD7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37" name="正方形/長方形 136">
              <a:extLst>
                <a:ext uri="{FF2B5EF4-FFF2-40B4-BE49-F238E27FC236}">
                  <a16:creationId xmlns:a16="http://schemas.microsoft.com/office/drawing/2014/main" id="{0E400976-1230-F755-56D3-03159AA88E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40" name="直線矢印コネクタ 139">
            <a:extLst>
              <a:ext uri="{FF2B5EF4-FFF2-40B4-BE49-F238E27FC236}">
                <a16:creationId xmlns:a16="http://schemas.microsoft.com/office/drawing/2014/main" id="{8264B827-32AA-577F-249F-DAA5A456F18F}"/>
              </a:ext>
            </a:extLst>
          </p:cNvPr>
          <p:cNvCxnSpPr>
            <a:cxnSpLocks/>
            <a:stCxn id="103" idx="3"/>
            <a:endCxn id="10" idx="1"/>
          </p:cNvCxnSpPr>
          <p:nvPr/>
        </p:nvCxnSpPr>
        <p:spPr>
          <a:xfrm>
            <a:off x="3529790" y="3400425"/>
            <a:ext cx="7579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56D5067B-610F-EF02-FEC1-992F52B59B25}"/>
              </a:ext>
            </a:extLst>
          </p:cNvPr>
          <p:cNvSpPr/>
          <p:nvPr/>
        </p:nvSpPr>
        <p:spPr>
          <a:xfrm>
            <a:off x="3433413" y="3990251"/>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147" name="グループ化 146">
            <a:extLst>
              <a:ext uri="{FF2B5EF4-FFF2-40B4-BE49-F238E27FC236}">
                <a16:creationId xmlns:a16="http://schemas.microsoft.com/office/drawing/2014/main" id="{A8538FAB-4646-73B4-EF1D-2AB767CC5E61}"/>
              </a:ext>
            </a:extLst>
          </p:cNvPr>
          <p:cNvGrpSpPr/>
          <p:nvPr/>
        </p:nvGrpSpPr>
        <p:grpSpPr>
          <a:xfrm>
            <a:off x="6322527" y="4912898"/>
            <a:ext cx="456911" cy="344889"/>
            <a:chOff x="6080349" y="4852187"/>
            <a:chExt cx="520944" cy="393223"/>
          </a:xfrm>
        </p:grpSpPr>
        <p:sp>
          <p:nvSpPr>
            <p:cNvPr id="148" name="フローチャート: 磁気ディスク 147">
              <a:extLst>
                <a:ext uri="{FF2B5EF4-FFF2-40B4-BE49-F238E27FC236}">
                  <a16:creationId xmlns:a16="http://schemas.microsoft.com/office/drawing/2014/main" id="{D45FE976-1A5A-2C72-E73E-96E58410292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49" name="object 17">
              <a:extLst>
                <a:ext uri="{FF2B5EF4-FFF2-40B4-BE49-F238E27FC236}">
                  <a16:creationId xmlns:a16="http://schemas.microsoft.com/office/drawing/2014/main" id="{CB35111F-09B3-6EDA-A201-151716314D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55" name="グループ化 154">
            <a:extLst>
              <a:ext uri="{FF2B5EF4-FFF2-40B4-BE49-F238E27FC236}">
                <a16:creationId xmlns:a16="http://schemas.microsoft.com/office/drawing/2014/main" id="{24A5D474-1F5E-C73F-F2D0-BB182A361997}"/>
              </a:ext>
            </a:extLst>
          </p:cNvPr>
          <p:cNvGrpSpPr/>
          <p:nvPr/>
        </p:nvGrpSpPr>
        <p:grpSpPr>
          <a:xfrm>
            <a:off x="6322526" y="5590180"/>
            <a:ext cx="456911" cy="344889"/>
            <a:chOff x="6080349" y="4852187"/>
            <a:chExt cx="520944" cy="393223"/>
          </a:xfrm>
        </p:grpSpPr>
        <p:sp>
          <p:nvSpPr>
            <p:cNvPr id="156" name="フローチャート: 磁気ディスク 155">
              <a:extLst>
                <a:ext uri="{FF2B5EF4-FFF2-40B4-BE49-F238E27FC236}">
                  <a16:creationId xmlns:a16="http://schemas.microsoft.com/office/drawing/2014/main" id="{E262AFC0-1115-12CC-9541-BD45C3063AE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157" name="object 17">
              <a:extLst>
                <a:ext uri="{FF2B5EF4-FFF2-40B4-BE49-F238E27FC236}">
                  <a16:creationId xmlns:a16="http://schemas.microsoft.com/office/drawing/2014/main" id="{F89EC8BF-6B04-081C-5A34-9438451792C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159" name="直線矢印コネクタ 158">
            <a:extLst>
              <a:ext uri="{FF2B5EF4-FFF2-40B4-BE49-F238E27FC236}">
                <a16:creationId xmlns:a16="http://schemas.microsoft.com/office/drawing/2014/main" id="{F395FC7A-21A4-F214-BB66-2C33179D42BF}"/>
              </a:ext>
            </a:extLst>
          </p:cNvPr>
          <p:cNvCxnSpPr>
            <a:cxnSpLocks/>
            <a:stCxn id="148" idx="3"/>
            <a:endCxn id="156" idx="1"/>
          </p:cNvCxnSpPr>
          <p:nvPr/>
        </p:nvCxnSpPr>
        <p:spPr>
          <a:xfrm flipH="1">
            <a:off x="6550982" y="5257787"/>
            <a:ext cx="1" cy="33239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B653285F-F1BA-B715-A30E-5AA692A475D6}"/>
              </a:ext>
            </a:extLst>
          </p:cNvPr>
          <p:cNvGrpSpPr/>
          <p:nvPr/>
        </p:nvGrpSpPr>
        <p:grpSpPr>
          <a:xfrm>
            <a:off x="6850296" y="5273237"/>
            <a:ext cx="189919" cy="252854"/>
            <a:chOff x="8006526" y="4197102"/>
            <a:chExt cx="216535" cy="288290"/>
          </a:xfrm>
        </p:grpSpPr>
        <p:sp>
          <p:nvSpPr>
            <p:cNvPr id="167" name="object 27">
              <a:extLst>
                <a:ext uri="{FF2B5EF4-FFF2-40B4-BE49-F238E27FC236}">
                  <a16:creationId xmlns:a16="http://schemas.microsoft.com/office/drawing/2014/main" id="{A2CA75ED-1B65-F981-644D-BE34A5B43C3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8" name="正方形/長方形 167">
              <a:extLst>
                <a:ext uri="{FF2B5EF4-FFF2-40B4-BE49-F238E27FC236}">
                  <a16:creationId xmlns:a16="http://schemas.microsoft.com/office/drawing/2014/main" id="{B331BF89-A0CB-3647-79CA-F1FF6350DAF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170" name="正方形/長方形 169">
            <a:extLst>
              <a:ext uri="{FF2B5EF4-FFF2-40B4-BE49-F238E27FC236}">
                <a16:creationId xmlns:a16="http://schemas.microsoft.com/office/drawing/2014/main" id="{86DD2515-32AF-79F5-9488-56B506985F57}"/>
              </a:ext>
            </a:extLst>
          </p:cNvPr>
          <p:cNvSpPr/>
          <p:nvPr/>
        </p:nvSpPr>
        <p:spPr>
          <a:xfrm>
            <a:off x="6973521" y="5267621"/>
            <a:ext cx="565956" cy="298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173" name="直線コネクタ 172">
            <a:extLst>
              <a:ext uri="{FF2B5EF4-FFF2-40B4-BE49-F238E27FC236}">
                <a16:creationId xmlns:a16="http://schemas.microsoft.com/office/drawing/2014/main" id="{41693BE1-80F8-BFF3-2E61-464191752FA3}"/>
              </a:ext>
            </a:extLst>
          </p:cNvPr>
          <p:cNvCxnSpPr>
            <a:cxnSpLocks/>
            <a:stCxn id="168" idx="1"/>
          </p:cNvCxnSpPr>
          <p:nvPr/>
        </p:nvCxnSpPr>
        <p:spPr>
          <a:xfrm flipH="1">
            <a:off x="6540979" y="5399664"/>
            <a:ext cx="31371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6" name="直線矢印コネクタ 175">
            <a:extLst>
              <a:ext uri="{FF2B5EF4-FFF2-40B4-BE49-F238E27FC236}">
                <a16:creationId xmlns:a16="http://schemas.microsoft.com/office/drawing/2014/main" id="{95D228CC-0288-2133-C2AD-5322753B9787}"/>
              </a:ext>
            </a:extLst>
          </p:cNvPr>
          <p:cNvCxnSpPr>
            <a:cxnSpLocks/>
            <a:stCxn id="30" idx="3"/>
            <a:endCxn id="54" idx="2"/>
          </p:cNvCxnSpPr>
          <p:nvPr/>
        </p:nvCxnSpPr>
        <p:spPr>
          <a:xfrm>
            <a:off x="6812430" y="3398622"/>
            <a:ext cx="877683" cy="11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9" name="グループ化 178">
            <a:extLst>
              <a:ext uri="{FF2B5EF4-FFF2-40B4-BE49-F238E27FC236}">
                <a16:creationId xmlns:a16="http://schemas.microsoft.com/office/drawing/2014/main" id="{D5FCB3EB-78ED-DD3F-B2FB-D1EF0016DF11}"/>
              </a:ext>
            </a:extLst>
          </p:cNvPr>
          <p:cNvGrpSpPr/>
          <p:nvPr/>
        </p:nvGrpSpPr>
        <p:grpSpPr>
          <a:xfrm rot="16200000">
            <a:off x="2164155" y="2978455"/>
            <a:ext cx="273319" cy="210314"/>
            <a:chOff x="980492" y="5464407"/>
            <a:chExt cx="273319" cy="210314"/>
          </a:xfrm>
        </p:grpSpPr>
        <p:sp>
          <p:nvSpPr>
            <p:cNvPr id="181" name="左大かっこ 180">
              <a:extLst>
                <a:ext uri="{FF2B5EF4-FFF2-40B4-BE49-F238E27FC236}">
                  <a16:creationId xmlns:a16="http://schemas.microsoft.com/office/drawing/2014/main" id="{0DA9A6DC-4BA7-A48D-657D-BA0E2A3EF81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82" name="直線コネクタ 181">
              <a:extLst>
                <a:ext uri="{FF2B5EF4-FFF2-40B4-BE49-F238E27FC236}">
                  <a16:creationId xmlns:a16="http://schemas.microsoft.com/office/drawing/2014/main" id="{2526BBF4-B5D4-E34D-F0A6-011520B62E03}"/>
                </a:ext>
              </a:extLst>
            </p:cNvPr>
            <p:cNvCxnSpPr>
              <a:cxnSpLocks/>
              <a:stCxn id="181" idx="1"/>
              <a:endCxn id="232"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3" name="object 17">
            <a:extLst>
              <a:ext uri="{FF2B5EF4-FFF2-40B4-BE49-F238E27FC236}">
                <a16:creationId xmlns:a16="http://schemas.microsoft.com/office/drawing/2014/main" id="{6A8556DD-D4F1-A539-A1B5-39E06BF14973}"/>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190" name="グループ化 189">
            <a:extLst>
              <a:ext uri="{FF2B5EF4-FFF2-40B4-BE49-F238E27FC236}">
                <a16:creationId xmlns:a16="http://schemas.microsoft.com/office/drawing/2014/main" id="{C9DAE00B-9A96-6B9C-F5F5-26C809FBBDFD}"/>
              </a:ext>
            </a:extLst>
          </p:cNvPr>
          <p:cNvGrpSpPr/>
          <p:nvPr/>
        </p:nvGrpSpPr>
        <p:grpSpPr>
          <a:xfrm rot="16200000">
            <a:off x="3124316" y="2980755"/>
            <a:ext cx="268979" cy="210314"/>
            <a:chOff x="984832" y="5464407"/>
            <a:chExt cx="268979" cy="210314"/>
          </a:xfrm>
        </p:grpSpPr>
        <p:sp>
          <p:nvSpPr>
            <p:cNvPr id="191" name="左大かっこ 190">
              <a:extLst>
                <a:ext uri="{FF2B5EF4-FFF2-40B4-BE49-F238E27FC236}">
                  <a16:creationId xmlns:a16="http://schemas.microsoft.com/office/drawing/2014/main" id="{9FF89AD1-535E-AB84-A7A3-9EF520E4EA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03" name="直線コネクタ 202">
              <a:extLst>
                <a:ext uri="{FF2B5EF4-FFF2-40B4-BE49-F238E27FC236}">
                  <a16:creationId xmlns:a16="http://schemas.microsoft.com/office/drawing/2014/main" id="{CBBEFB25-171F-8E15-B858-7B458C3C2B59}"/>
                </a:ext>
              </a:extLst>
            </p:cNvPr>
            <p:cNvCxnSpPr>
              <a:cxnSpLocks/>
              <a:stCxn id="191" idx="1"/>
              <a:endCxn id="103"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4" name="object 17">
            <a:extLst>
              <a:ext uri="{FF2B5EF4-FFF2-40B4-BE49-F238E27FC236}">
                <a16:creationId xmlns:a16="http://schemas.microsoft.com/office/drawing/2014/main" id="{574AA2B0-FFA7-26D3-D637-0670BC07A549}"/>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grpSp>
        <p:nvGrpSpPr>
          <p:cNvPr id="8" name="グループ化 7">
            <a:extLst>
              <a:ext uri="{FF2B5EF4-FFF2-40B4-BE49-F238E27FC236}">
                <a16:creationId xmlns:a16="http://schemas.microsoft.com/office/drawing/2014/main" id="{47B0C5EB-32D4-4CAB-940D-BEEEF99BE107}"/>
              </a:ext>
            </a:extLst>
          </p:cNvPr>
          <p:cNvGrpSpPr/>
          <p:nvPr/>
        </p:nvGrpSpPr>
        <p:grpSpPr>
          <a:xfrm>
            <a:off x="4287754" y="3252585"/>
            <a:ext cx="394319" cy="315789"/>
            <a:chOff x="11109350" y="5278617"/>
            <a:chExt cx="449580" cy="360044"/>
          </a:xfrm>
        </p:grpSpPr>
        <p:pic>
          <p:nvPicPr>
            <p:cNvPr id="9" name="object 23">
              <a:extLst>
                <a:ext uri="{FF2B5EF4-FFF2-40B4-BE49-F238E27FC236}">
                  <a16:creationId xmlns:a16="http://schemas.microsoft.com/office/drawing/2014/main" id="{65087519-C1EC-5B52-39E6-EB1ECADEA5A3}"/>
                </a:ext>
              </a:extLst>
            </p:cNvPr>
            <p:cNvPicPr/>
            <p:nvPr/>
          </p:nvPicPr>
          <p:blipFill>
            <a:blip r:embed="rId3" cstate="print"/>
            <a:stretch>
              <a:fillRect/>
            </a:stretch>
          </p:blipFill>
          <p:spPr>
            <a:xfrm>
              <a:off x="11248796" y="5372533"/>
              <a:ext cx="170688" cy="172212"/>
            </a:xfrm>
            <a:prstGeom prst="rect">
              <a:avLst/>
            </a:prstGeom>
          </p:spPr>
        </p:pic>
        <p:sp>
          <p:nvSpPr>
            <p:cNvPr id="10" name="ひし形 9">
              <a:extLst>
                <a:ext uri="{FF2B5EF4-FFF2-40B4-BE49-F238E27FC236}">
                  <a16:creationId xmlns:a16="http://schemas.microsoft.com/office/drawing/2014/main" id="{15300510-34B9-9991-7638-249CAC1E2BC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2" name="直線矢印コネクタ 131">
            <a:extLst>
              <a:ext uri="{FF2B5EF4-FFF2-40B4-BE49-F238E27FC236}">
                <a16:creationId xmlns:a16="http://schemas.microsoft.com/office/drawing/2014/main" id="{71D56B9D-E2B5-BBCC-8435-359735672926}"/>
              </a:ext>
            </a:extLst>
          </p:cNvPr>
          <p:cNvCxnSpPr>
            <a:cxnSpLocks/>
            <a:stCxn id="10" idx="2"/>
            <a:endCxn id="17" idx="1"/>
          </p:cNvCxnSpPr>
          <p:nvPr/>
        </p:nvCxnSpPr>
        <p:spPr>
          <a:xfrm rot="16200000" flipH="1">
            <a:off x="4504934" y="3548354"/>
            <a:ext cx="288347" cy="32838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DF414FCF-B4D5-694B-562D-33BCC061BCBC}"/>
              </a:ext>
            </a:extLst>
          </p:cNvPr>
          <p:cNvGrpSpPr/>
          <p:nvPr/>
        </p:nvGrpSpPr>
        <p:grpSpPr>
          <a:xfrm>
            <a:off x="4813300" y="3676698"/>
            <a:ext cx="539750" cy="360045"/>
            <a:chOff x="1937952" y="2078355"/>
            <a:chExt cx="539750" cy="360045"/>
          </a:xfrm>
        </p:grpSpPr>
        <p:sp>
          <p:nvSpPr>
            <p:cNvPr id="16" name="object 17">
              <a:extLst>
                <a:ext uri="{FF2B5EF4-FFF2-40B4-BE49-F238E27FC236}">
                  <a16:creationId xmlns:a16="http://schemas.microsoft.com/office/drawing/2014/main" id="{6E382C8B-0446-8569-DA7D-CFA2DDE15BA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本籍転属</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17" name="object 18">
              <a:extLst>
                <a:ext uri="{FF2B5EF4-FFF2-40B4-BE49-F238E27FC236}">
                  <a16:creationId xmlns:a16="http://schemas.microsoft.com/office/drawing/2014/main" id="{0C7136F9-DB21-99B5-258D-1601344CDB7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 name="object 21">
            <a:extLst>
              <a:ext uri="{FF2B5EF4-FFF2-40B4-BE49-F238E27FC236}">
                <a16:creationId xmlns:a16="http://schemas.microsoft.com/office/drawing/2014/main" id="{CF5A70AA-D27D-E476-57EA-4342B886190F}"/>
              </a:ext>
            </a:extLst>
          </p:cNvPr>
          <p:cNvPicPr/>
          <p:nvPr/>
        </p:nvPicPr>
        <p:blipFill>
          <a:blip r:embed="rId2" cstate="print"/>
          <a:stretch>
            <a:fillRect/>
          </a:stretch>
        </p:blipFill>
        <p:spPr>
          <a:xfrm>
            <a:off x="4843144" y="3696333"/>
            <a:ext cx="133329" cy="115866"/>
          </a:xfrm>
          <a:prstGeom prst="rect">
            <a:avLst/>
          </a:prstGeom>
        </p:spPr>
      </p:pic>
      <p:cxnSp>
        <p:nvCxnSpPr>
          <p:cNvPr id="20" name="直線矢印コネクタ 131">
            <a:extLst>
              <a:ext uri="{FF2B5EF4-FFF2-40B4-BE49-F238E27FC236}">
                <a16:creationId xmlns:a16="http://schemas.microsoft.com/office/drawing/2014/main" id="{3DBB5ABB-5BB8-7098-3D91-CC1438390FB1}"/>
              </a:ext>
            </a:extLst>
          </p:cNvPr>
          <p:cNvCxnSpPr>
            <a:cxnSpLocks/>
            <a:stCxn id="17" idx="3"/>
            <a:endCxn id="30" idx="1"/>
          </p:cNvCxnSpPr>
          <p:nvPr/>
        </p:nvCxnSpPr>
        <p:spPr>
          <a:xfrm flipV="1">
            <a:off x="5353050" y="3398622"/>
            <a:ext cx="919630" cy="45809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7262EDDB-37A0-2023-FEBD-B1BA38C6E256}"/>
              </a:ext>
            </a:extLst>
          </p:cNvPr>
          <p:cNvCxnSpPr>
            <a:cxnSpLocks/>
            <a:stCxn id="10" idx="3"/>
            <a:endCxn id="30" idx="1"/>
          </p:cNvCxnSpPr>
          <p:nvPr/>
        </p:nvCxnSpPr>
        <p:spPr>
          <a:xfrm flipV="1">
            <a:off x="4682073" y="3398622"/>
            <a:ext cx="1590607" cy="11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 name="グループ化 30">
            <a:extLst>
              <a:ext uri="{FF2B5EF4-FFF2-40B4-BE49-F238E27FC236}">
                <a16:creationId xmlns:a16="http://schemas.microsoft.com/office/drawing/2014/main" id="{AF458F06-583F-46F0-142E-7984DDC889E8}"/>
              </a:ext>
            </a:extLst>
          </p:cNvPr>
          <p:cNvGrpSpPr/>
          <p:nvPr/>
        </p:nvGrpSpPr>
        <p:grpSpPr>
          <a:xfrm>
            <a:off x="4877408" y="4915768"/>
            <a:ext cx="456911" cy="344889"/>
            <a:chOff x="6080349" y="4852187"/>
            <a:chExt cx="520944" cy="393223"/>
          </a:xfrm>
        </p:grpSpPr>
        <p:sp>
          <p:nvSpPr>
            <p:cNvPr id="224" name="フローチャート: 磁気ディスク 223">
              <a:extLst>
                <a:ext uri="{FF2B5EF4-FFF2-40B4-BE49-F238E27FC236}">
                  <a16:creationId xmlns:a16="http://schemas.microsoft.com/office/drawing/2014/main" id="{D20198C3-01DE-413C-136F-C135E7DEFD2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25" name="object 17">
              <a:extLst>
                <a:ext uri="{FF2B5EF4-FFF2-40B4-BE49-F238E27FC236}">
                  <a16:creationId xmlns:a16="http://schemas.microsoft.com/office/drawing/2014/main" id="{3BBC0E3F-4456-6731-44FD-AFF44D1C0E2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26" name="直線矢印コネクタ 225">
            <a:extLst>
              <a:ext uri="{FF2B5EF4-FFF2-40B4-BE49-F238E27FC236}">
                <a16:creationId xmlns:a16="http://schemas.microsoft.com/office/drawing/2014/main" id="{262BB15D-E61C-EBB4-2CD2-554C21BBB2A2}"/>
              </a:ext>
            </a:extLst>
          </p:cNvPr>
          <p:cNvCxnSpPr>
            <a:cxnSpLocks/>
            <a:stCxn id="17" idx="2"/>
            <a:endCxn id="224" idx="1"/>
          </p:cNvCxnSpPr>
          <p:nvPr/>
        </p:nvCxnSpPr>
        <p:spPr>
          <a:xfrm>
            <a:off x="5083175" y="4036743"/>
            <a:ext cx="0" cy="87902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7" name="グループ化 226">
            <a:extLst>
              <a:ext uri="{FF2B5EF4-FFF2-40B4-BE49-F238E27FC236}">
                <a16:creationId xmlns:a16="http://schemas.microsoft.com/office/drawing/2014/main" id="{1B68B7C6-19E2-882D-372A-6A3C37666E82}"/>
              </a:ext>
            </a:extLst>
          </p:cNvPr>
          <p:cNvGrpSpPr/>
          <p:nvPr/>
        </p:nvGrpSpPr>
        <p:grpSpPr>
          <a:xfrm>
            <a:off x="4877408" y="5594468"/>
            <a:ext cx="456911" cy="344889"/>
            <a:chOff x="6080349" y="4852187"/>
            <a:chExt cx="520944" cy="393223"/>
          </a:xfrm>
        </p:grpSpPr>
        <p:sp>
          <p:nvSpPr>
            <p:cNvPr id="229" name="フローチャート: 磁気ディスク 228">
              <a:extLst>
                <a:ext uri="{FF2B5EF4-FFF2-40B4-BE49-F238E27FC236}">
                  <a16:creationId xmlns:a16="http://schemas.microsoft.com/office/drawing/2014/main" id="{18964D36-83CA-5435-80AD-C18406504D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0" name="object 17">
              <a:extLst>
                <a:ext uri="{FF2B5EF4-FFF2-40B4-BE49-F238E27FC236}">
                  <a16:creationId xmlns:a16="http://schemas.microsoft.com/office/drawing/2014/main" id="{4EEFAB59-84CC-D934-4CD9-70ACB2F37A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3" name="直線矢印コネクタ 232">
            <a:extLst>
              <a:ext uri="{FF2B5EF4-FFF2-40B4-BE49-F238E27FC236}">
                <a16:creationId xmlns:a16="http://schemas.microsoft.com/office/drawing/2014/main" id="{283D9257-857C-3239-F49B-591400EBAF8C}"/>
              </a:ext>
            </a:extLst>
          </p:cNvPr>
          <p:cNvCxnSpPr>
            <a:cxnSpLocks/>
            <a:stCxn id="224" idx="3"/>
            <a:endCxn id="229" idx="1"/>
          </p:cNvCxnSpPr>
          <p:nvPr/>
        </p:nvCxnSpPr>
        <p:spPr>
          <a:xfrm>
            <a:off x="5105864" y="5260657"/>
            <a:ext cx="0" cy="33381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5" name="グループ化 234">
            <a:extLst>
              <a:ext uri="{FF2B5EF4-FFF2-40B4-BE49-F238E27FC236}">
                <a16:creationId xmlns:a16="http://schemas.microsoft.com/office/drawing/2014/main" id="{9EF66F36-4258-BCE4-B035-D09568AE8E12}"/>
              </a:ext>
            </a:extLst>
          </p:cNvPr>
          <p:cNvGrpSpPr/>
          <p:nvPr/>
        </p:nvGrpSpPr>
        <p:grpSpPr>
          <a:xfrm>
            <a:off x="5676281" y="5260657"/>
            <a:ext cx="189919" cy="252854"/>
            <a:chOff x="8006526" y="4197102"/>
            <a:chExt cx="216535" cy="288290"/>
          </a:xfrm>
        </p:grpSpPr>
        <p:sp>
          <p:nvSpPr>
            <p:cNvPr id="236" name="object 27">
              <a:extLst>
                <a:ext uri="{FF2B5EF4-FFF2-40B4-BE49-F238E27FC236}">
                  <a16:creationId xmlns:a16="http://schemas.microsoft.com/office/drawing/2014/main" id="{B97C6C13-8FC6-D106-3C3A-4BCF42CEE5B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37" name="正方形/長方形 236">
              <a:extLst>
                <a:ext uri="{FF2B5EF4-FFF2-40B4-BE49-F238E27FC236}">
                  <a16:creationId xmlns:a16="http://schemas.microsoft.com/office/drawing/2014/main" id="{D08BFD11-F6B7-6BFF-9BB0-7ABCFBA47A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38" name="直線コネクタ 237">
            <a:extLst>
              <a:ext uri="{FF2B5EF4-FFF2-40B4-BE49-F238E27FC236}">
                <a16:creationId xmlns:a16="http://schemas.microsoft.com/office/drawing/2014/main" id="{8739CA68-2230-5801-2A55-5020B6B9F9E7}"/>
              </a:ext>
            </a:extLst>
          </p:cNvPr>
          <p:cNvCxnSpPr>
            <a:cxnSpLocks/>
            <a:stCxn id="237" idx="1"/>
          </p:cNvCxnSpPr>
          <p:nvPr/>
        </p:nvCxnSpPr>
        <p:spPr>
          <a:xfrm flipH="1">
            <a:off x="5114724" y="5387084"/>
            <a:ext cx="5659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2" name="正方形/長方形 241">
            <a:extLst>
              <a:ext uri="{FF2B5EF4-FFF2-40B4-BE49-F238E27FC236}">
                <a16:creationId xmlns:a16="http://schemas.microsoft.com/office/drawing/2014/main" id="{B624E263-29AA-8617-4EDC-780A12D1553A}"/>
              </a:ext>
            </a:extLst>
          </p:cNvPr>
          <p:cNvSpPr/>
          <p:nvPr/>
        </p:nvSpPr>
        <p:spPr>
          <a:xfrm>
            <a:off x="5203834" y="547168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本籍転属通知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3</a:t>
            </a:r>
            <a:r>
              <a:rPr kumimoji="1" lang="ja-JP" altLang="en-US" sz="700" dirty="0">
                <a:solidFill>
                  <a:schemeClr val="tx1"/>
                </a:solidFill>
                <a:latin typeface="+mn-ea"/>
              </a:rPr>
              <a:t>項通知）</a:t>
            </a:r>
          </a:p>
        </p:txBody>
      </p:sp>
      <p:cxnSp>
        <p:nvCxnSpPr>
          <p:cNvPr id="243" name="直線矢印コネクタ 242">
            <a:extLst>
              <a:ext uri="{FF2B5EF4-FFF2-40B4-BE49-F238E27FC236}">
                <a16:creationId xmlns:a16="http://schemas.microsoft.com/office/drawing/2014/main" id="{4FE73186-9551-98B1-9628-8EF0FAE2E731}"/>
              </a:ext>
            </a:extLst>
          </p:cNvPr>
          <p:cNvCxnSpPr>
            <a:cxnSpLocks/>
            <a:stCxn id="30" idx="2"/>
            <a:endCxn id="148" idx="1"/>
          </p:cNvCxnSpPr>
          <p:nvPr/>
        </p:nvCxnSpPr>
        <p:spPr>
          <a:xfrm>
            <a:off x="6542555" y="3578644"/>
            <a:ext cx="8428" cy="13342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4" name="グループ化 253">
            <a:extLst>
              <a:ext uri="{FF2B5EF4-FFF2-40B4-BE49-F238E27FC236}">
                <a16:creationId xmlns:a16="http://schemas.microsoft.com/office/drawing/2014/main" id="{4F016DE5-3513-6D16-39D3-281A81345AE5}"/>
              </a:ext>
            </a:extLst>
          </p:cNvPr>
          <p:cNvGrpSpPr/>
          <p:nvPr/>
        </p:nvGrpSpPr>
        <p:grpSpPr>
          <a:xfrm rot="10800000" flipH="1">
            <a:off x="5323205" y="4026111"/>
            <a:ext cx="171736" cy="344178"/>
            <a:chOff x="1082075" y="5464407"/>
            <a:chExt cx="171736" cy="299100"/>
          </a:xfrm>
        </p:grpSpPr>
        <p:sp>
          <p:nvSpPr>
            <p:cNvPr id="32" name="左大かっこ 31">
              <a:extLst>
                <a:ext uri="{FF2B5EF4-FFF2-40B4-BE49-F238E27FC236}">
                  <a16:creationId xmlns:a16="http://schemas.microsoft.com/office/drawing/2014/main" id="{F8000F4D-0C32-3096-AA98-4BB6BA004A2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33" name="直線コネクタ 32">
              <a:extLst>
                <a:ext uri="{FF2B5EF4-FFF2-40B4-BE49-F238E27FC236}">
                  <a16:creationId xmlns:a16="http://schemas.microsoft.com/office/drawing/2014/main" id="{573B8070-DAB4-B6F7-301D-48441DE9499D}"/>
                </a:ext>
              </a:extLst>
            </p:cNvPr>
            <p:cNvCxnSpPr>
              <a:cxnSpLocks/>
              <a:stCxn id="32"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 name="object 17">
            <a:extLst>
              <a:ext uri="{FF2B5EF4-FFF2-40B4-BE49-F238E27FC236}">
                <a16:creationId xmlns:a16="http://schemas.microsoft.com/office/drawing/2014/main" id="{BD007914-66BF-C731-4911-26627FED7F55}"/>
              </a:ext>
            </a:extLst>
          </p:cNvPr>
          <p:cNvSpPr/>
          <p:nvPr/>
        </p:nvSpPr>
        <p:spPr>
          <a:xfrm>
            <a:off x="5305426"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49" name="グループ化 48">
            <a:extLst>
              <a:ext uri="{FF2B5EF4-FFF2-40B4-BE49-F238E27FC236}">
                <a16:creationId xmlns:a16="http://schemas.microsoft.com/office/drawing/2014/main" id="{E8CB5C10-D186-9459-C420-9DBD326095A5}"/>
              </a:ext>
            </a:extLst>
          </p:cNvPr>
          <p:cNvGrpSpPr/>
          <p:nvPr/>
        </p:nvGrpSpPr>
        <p:grpSpPr>
          <a:xfrm>
            <a:off x="4912631" y="6324091"/>
            <a:ext cx="1781672" cy="522649"/>
            <a:chOff x="2546907" y="6264773"/>
            <a:chExt cx="1781672" cy="522649"/>
          </a:xfrm>
        </p:grpSpPr>
        <p:sp>
          <p:nvSpPr>
            <p:cNvPr id="50" name="object 9">
              <a:extLst>
                <a:ext uri="{FF2B5EF4-FFF2-40B4-BE49-F238E27FC236}">
                  <a16:creationId xmlns:a16="http://schemas.microsoft.com/office/drawing/2014/main" id="{B62DD01C-58CB-01C3-DD7A-2590159E0003}"/>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新本籍地</a:t>
              </a:r>
              <a:endParaRPr lang="en-US" altLang="ja-JP" sz="700" dirty="0">
                <a:latin typeface="+mn-ea"/>
                <a:ea typeface="+mn-ea"/>
              </a:endParaRPr>
            </a:p>
            <a:p>
              <a:pPr lvl="0" algn="ctr"/>
              <a:r>
                <a:rPr lang="ja-JP" altLang="en-US" sz="700" dirty="0">
                  <a:latin typeface="+mn-ea"/>
                  <a:ea typeface="+mn-ea"/>
                </a:rPr>
                <a:t>市区町村</a:t>
              </a:r>
              <a:endParaRPr sz="700" dirty="0">
                <a:latin typeface="+mn-ea"/>
                <a:ea typeface="+mn-ea"/>
              </a:endParaRPr>
            </a:p>
          </p:txBody>
        </p:sp>
        <p:sp>
          <p:nvSpPr>
            <p:cNvPr id="51" name="object 25">
              <a:extLst>
                <a:ext uri="{FF2B5EF4-FFF2-40B4-BE49-F238E27FC236}">
                  <a16:creationId xmlns:a16="http://schemas.microsoft.com/office/drawing/2014/main" id="{630062FA-9932-1376-01BC-BC26976EA059}"/>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64" name="直線矢印コネクタ 63">
            <a:extLst>
              <a:ext uri="{FF2B5EF4-FFF2-40B4-BE49-F238E27FC236}">
                <a16:creationId xmlns:a16="http://schemas.microsoft.com/office/drawing/2014/main" id="{B72165F1-7218-A609-B3E0-0E01A744D180}"/>
              </a:ext>
            </a:extLst>
          </p:cNvPr>
          <p:cNvCxnSpPr>
            <a:cxnSpLocks/>
            <a:stCxn id="229" idx="3"/>
          </p:cNvCxnSpPr>
          <p:nvPr/>
        </p:nvCxnSpPr>
        <p:spPr>
          <a:xfrm flipH="1">
            <a:off x="5105863" y="5939357"/>
            <a:ext cx="1" cy="38473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45040612-C382-289C-5620-86CC75358E4B}"/>
              </a:ext>
            </a:extLst>
          </p:cNvPr>
          <p:cNvSpPr/>
          <p:nvPr/>
        </p:nvSpPr>
        <p:spPr>
          <a:xfrm>
            <a:off x="3964971" y="3177965"/>
            <a:ext cx="538641" cy="133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管外転籍</a:t>
            </a:r>
          </a:p>
        </p:txBody>
      </p:sp>
      <p:pic>
        <p:nvPicPr>
          <p:cNvPr id="2" name="object 21">
            <a:extLst>
              <a:ext uri="{FF2B5EF4-FFF2-40B4-BE49-F238E27FC236}">
                <a16:creationId xmlns:a16="http://schemas.microsoft.com/office/drawing/2014/main" id="{5FC1E67A-ACCE-87F7-B25D-AE9F2C4CE873}"/>
              </a:ext>
            </a:extLst>
          </p:cNvPr>
          <p:cNvPicPr/>
          <p:nvPr/>
        </p:nvPicPr>
        <p:blipFill>
          <a:blip r:embed="rId2" cstate="print"/>
          <a:stretch>
            <a:fillRect/>
          </a:stretch>
        </p:blipFill>
        <p:spPr>
          <a:xfrm>
            <a:off x="3010360" y="3264167"/>
            <a:ext cx="133329" cy="115866"/>
          </a:xfrm>
          <a:prstGeom prst="rect">
            <a:avLst/>
          </a:prstGeom>
        </p:spPr>
      </p:pic>
      <p:sp>
        <p:nvSpPr>
          <p:cNvPr id="3" name="object 16">
            <a:extLst>
              <a:ext uri="{FF2B5EF4-FFF2-40B4-BE49-F238E27FC236}">
                <a16:creationId xmlns:a16="http://schemas.microsoft.com/office/drawing/2014/main" id="{767A34DF-C50A-BE4C-5BAF-747F1AAE47C0}"/>
              </a:ext>
            </a:extLst>
          </p:cNvPr>
          <p:cNvSpPr/>
          <p:nvPr/>
        </p:nvSpPr>
        <p:spPr>
          <a:xfrm>
            <a:off x="7480301" y="5238750"/>
            <a:ext cx="2849395" cy="2047740"/>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1.1.3 </a:t>
            </a:r>
            <a:r>
              <a:rPr lang="ja-JP" altLang="en-US" sz="700" spc="-5" dirty="0">
                <a:latin typeface="+mn-ea"/>
                <a:ea typeface="+mn-ea"/>
              </a:rPr>
              <a:t>戸籍の附票の除票の管理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4.1.1 </a:t>
            </a:r>
            <a:r>
              <a:rPr lang="ja-JP" altLang="en-US" sz="700" spc="-5" dirty="0">
                <a:latin typeface="+mn-ea"/>
                <a:ea typeface="+mn-ea"/>
              </a:rPr>
              <a:t>戸籍届出等に基づく戸籍の附票の職権記載等</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298A98ED-ACE2-7112-5199-BFAF27CEB46C}"/>
              </a:ext>
            </a:extLst>
          </p:cNvPr>
          <p:cNvGrpSpPr/>
          <p:nvPr/>
        </p:nvGrpSpPr>
        <p:grpSpPr>
          <a:xfrm rot="16200000">
            <a:off x="6361886" y="2980755"/>
            <a:ext cx="268979" cy="210314"/>
            <a:chOff x="984832" y="5464407"/>
            <a:chExt cx="268979" cy="210314"/>
          </a:xfrm>
        </p:grpSpPr>
        <p:sp>
          <p:nvSpPr>
            <p:cNvPr id="11" name="左大かっこ 10">
              <a:extLst>
                <a:ext uri="{FF2B5EF4-FFF2-40B4-BE49-F238E27FC236}">
                  <a16:creationId xmlns:a16="http://schemas.microsoft.com/office/drawing/2014/main" id="{B6830FDB-3DA4-7DE0-BCF2-DF305897457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3" name="直線コネクタ 12">
              <a:extLst>
                <a:ext uri="{FF2B5EF4-FFF2-40B4-BE49-F238E27FC236}">
                  <a16:creationId xmlns:a16="http://schemas.microsoft.com/office/drawing/2014/main" id="{8211512F-F9DB-B84D-BD37-5DA5CFD3990C}"/>
                </a:ext>
              </a:extLst>
            </p:cNvPr>
            <p:cNvCxnSpPr>
              <a:cxnSpLocks/>
              <a:stCxn id="11"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 name="object 17">
            <a:extLst>
              <a:ext uri="{FF2B5EF4-FFF2-40B4-BE49-F238E27FC236}">
                <a16:creationId xmlns:a16="http://schemas.microsoft.com/office/drawing/2014/main" id="{2070F9C5-C19B-3C5A-12F4-1D17D11E693A}"/>
              </a:ext>
            </a:extLst>
          </p:cNvPr>
          <p:cNvSpPr/>
          <p:nvPr/>
        </p:nvSpPr>
        <p:spPr>
          <a:xfrm>
            <a:off x="626110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1" name="正方形/長方形 20">
            <a:extLst>
              <a:ext uri="{FF2B5EF4-FFF2-40B4-BE49-F238E27FC236}">
                <a16:creationId xmlns:a16="http://schemas.microsoft.com/office/drawing/2014/main" id="{04D9D5BA-7E90-F0FC-A253-4A9942C7ECCD}"/>
              </a:ext>
            </a:extLst>
          </p:cNvPr>
          <p:cNvSpPr/>
          <p:nvPr/>
        </p:nvSpPr>
        <p:spPr>
          <a:xfrm>
            <a:off x="44495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2" name="正方形/長方形 21">
            <a:extLst>
              <a:ext uri="{FF2B5EF4-FFF2-40B4-BE49-F238E27FC236}">
                <a16:creationId xmlns:a16="http://schemas.microsoft.com/office/drawing/2014/main" id="{47685A5E-16CB-2AE2-E48C-1E3B33ED2D85}"/>
              </a:ext>
            </a:extLst>
          </p:cNvPr>
          <p:cNvSpPr/>
          <p:nvPr/>
        </p:nvSpPr>
        <p:spPr>
          <a:xfrm>
            <a:off x="46218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pic>
        <p:nvPicPr>
          <p:cNvPr id="24" name="object 21">
            <a:extLst>
              <a:ext uri="{FF2B5EF4-FFF2-40B4-BE49-F238E27FC236}">
                <a16:creationId xmlns:a16="http://schemas.microsoft.com/office/drawing/2014/main" id="{4A5900C4-A52A-4CAB-4E77-F6CB47E48AD7}"/>
              </a:ext>
            </a:extLst>
          </p:cNvPr>
          <p:cNvPicPr/>
          <p:nvPr/>
        </p:nvPicPr>
        <p:blipFill>
          <a:blip r:embed="rId2" cstate="print"/>
          <a:stretch>
            <a:fillRect/>
          </a:stretch>
        </p:blipFill>
        <p:spPr>
          <a:xfrm>
            <a:off x="6294017" y="3245243"/>
            <a:ext cx="133329" cy="115866"/>
          </a:xfrm>
          <a:prstGeom prst="rect">
            <a:avLst/>
          </a:prstGeom>
        </p:spPr>
      </p:pic>
      <p:grpSp>
        <p:nvGrpSpPr>
          <p:cNvPr id="25" name="グループ化 24">
            <a:extLst>
              <a:ext uri="{FF2B5EF4-FFF2-40B4-BE49-F238E27FC236}">
                <a16:creationId xmlns:a16="http://schemas.microsoft.com/office/drawing/2014/main" id="{40E676B6-32B1-9F86-35DD-87840CA381AF}"/>
              </a:ext>
            </a:extLst>
          </p:cNvPr>
          <p:cNvGrpSpPr/>
          <p:nvPr/>
        </p:nvGrpSpPr>
        <p:grpSpPr>
          <a:xfrm>
            <a:off x="6272680" y="3218599"/>
            <a:ext cx="539750" cy="360045"/>
            <a:chOff x="1937952" y="2078355"/>
            <a:chExt cx="539750" cy="360045"/>
          </a:xfrm>
        </p:grpSpPr>
        <p:sp>
          <p:nvSpPr>
            <p:cNvPr id="29" name="object 17">
              <a:extLst>
                <a:ext uri="{FF2B5EF4-FFF2-40B4-BE49-F238E27FC236}">
                  <a16:creationId xmlns:a16="http://schemas.microsoft.com/office/drawing/2014/main" id="{33727702-1226-AF33-B387-DA53234FD0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endParaRPr lang="en-US" altLang="ja-JP" sz="600" dirty="0">
                <a:latin typeface="+mn-ea"/>
                <a:ea typeface="+mn-ea"/>
              </a:endParaRPr>
            </a:p>
            <a:p>
              <a:pPr lvl="0" algn="ctr"/>
              <a:r>
                <a:rPr lang="ja-JP" altLang="en-US" sz="600" dirty="0">
                  <a:latin typeface="+mn-ea"/>
                  <a:ea typeface="+mn-ea"/>
                </a:rPr>
                <a:t>本人確認情報</a:t>
              </a:r>
              <a:endParaRPr lang="en-US" altLang="ja-JP" sz="600" dirty="0">
                <a:latin typeface="+mn-ea"/>
                <a:ea typeface="+mn-ea"/>
              </a:endParaRPr>
            </a:p>
            <a:p>
              <a:pPr lvl="0" algn="ctr"/>
              <a:r>
                <a:rPr lang="ja-JP" altLang="en-US" sz="600" dirty="0">
                  <a:latin typeface="+mn-ea"/>
                  <a:ea typeface="+mn-ea"/>
                </a:rPr>
                <a:t>通知</a:t>
              </a:r>
              <a:endParaRPr lang="zh-TW" altLang="en-US" sz="600" dirty="0">
                <a:latin typeface="+mn-ea"/>
                <a:ea typeface="+mn-ea"/>
              </a:endParaRPr>
            </a:p>
          </p:txBody>
        </p:sp>
        <p:sp>
          <p:nvSpPr>
            <p:cNvPr id="30" name="object 18">
              <a:extLst>
                <a:ext uri="{FF2B5EF4-FFF2-40B4-BE49-F238E27FC236}">
                  <a16:creationId xmlns:a16="http://schemas.microsoft.com/office/drawing/2014/main" id="{57F3D00E-E606-22F3-815B-0DA4F0C1198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spTree>
    <p:extLst>
      <p:ext uri="{BB962C8B-B14F-4D97-AF65-F5344CB8AC3E}">
        <p14:creationId xmlns:p14="http://schemas.microsoft.com/office/powerpoint/2010/main" val="3151829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latin typeface="+mn-ea"/>
              </a:rPr>
              <a:t>在外選挙人名簿・在外投票人名簿登録情報管理</a:t>
            </a:r>
            <a:endParaRPr kumimoji="1" lang="en-US" altLang="ja-JP" sz="1100" dirty="0">
              <a:solidFill>
                <a:schemeClr val="tx1"/>
              </a:solidFill>
              <a:latin typeface="+mn-ea"/>
            </a:endParaRPr>
          </a:p>
        </p:txBody>
      </p:sp>
      <p:grpSp>
        <p:nvGrpSpPr>
          <p:cNvPr id="2" name="グループ化 1">
            <a:extLst>
              <a:ext uri="{FF2B5EF4-FFF2-40B4-BE49-F238E27FC236}">
                <a16:creationId xmlns:a16="http://schemas.microsoft.com/office/drawing/2014/main" id="{5D437756-4895-3699-269B-9623ACE6EF9F}"/>
              </a:ext>
            </a:extLst>
          </p:cNvPr>
          <p:cNvGrpSpPr/>
          <p:nvPr/>
        </p:nvGrpSpPr>
        <p:grpSpPr>
          <a:xfrm>
            <a:off x="1308100" y="5484864"/>
            <a:ext cx="1781672" cy="522649"/>
            <a:chOff x="2546907" y="6264773"/>
            <a:chExt cx="1781672" cy="522649"/>
          </a:xfrm>
        </p:grpSpPr>
        <p:sp>
          <p:nvSpPr>
            <p:cNvPr id="3" name="object 9">
              <a:extLst>
                <a:ext uri="{FF2B5EF4-FFF2-40B4-BE49-F238E27FC236}">
                  <a16:creationId xmlns:a16="http://schemas.microsoft.com/office/drawing/2014/main" id="{31A5EC71-9310-9192-9EC1-4A41BF393521}"/>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市区町村の選挙管理</a:t>
              </a:r>
              <a:br>
                <a:rPr lang="en-US" altLang="ja-JP" sz="700" dirty="0">
                  <a:latin typeface="+mn-ea"/>
                  <a:ea typeface="+mn-ea"/>
                </a:rPr>
              </a:br>
              <a:r>
                <a:rPr lang="ja-JP" altLang="en-US" sz="700" dirty="0">
                  <a:latin typeface="+mn-ea"/>
                  <a:ea typeface="+mn-ea"/>
                </a:rPr>
                <a:t>委員会</a:t>
              </a:r>
              <a:endParaRPr lang="en-US" altLang="ja-JP" sz="700" dirty="0">
                <a:latin typeface="+mn-ea"/>
                <a:ea typeface="+mn-ea"/>
              </a:endParaRPr>
            </a:p>
          </p:txBody>
        </p:sp>
        <p:sp>
          <p:nvSpPr>
            <p:cNvPr id="7" name="object 25">
              <a:extLst>
                <a:ext uri="{FF2B5EF4-FFF2-40B4-BE49-F238E27FC236}">
                  <a16:creationId xmlns:a16="http://schemas.microsoft.com/office/drawing/2014/main" id="{A1A3E642-FAAD-E116-9F76-BBA1FA6938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8" name="直線矢印コネクタ 7">
            <a:extLst>
              <a:ext uri="{FF2B5EF4-FFF2-40B4-BE49-F238E27FC236}">
                <a16:creationId xmlns:a16="http://schemas.microsoft.com/office/drawing/2014/main" id="{AC93E0FA-65DE-7EDA-4FFA-3A5B330C4E25}"/>
              </a:ext>
            </a:extLst>
          </p:cNvPr>
          <p:cNvCxnSpPr>
            <a:cxnSpLocks/>
            <a:endCxn id="11" idx="2"/>
          </p:cNvCxnSpPr>
          <p:nvPr/>
        </p:nvCxnSpPr>
        <p:spPr>
          <a:xfrm rot="5400000" flipH="1" flipV="1">
            <a:off x="665184" y="4271942"/>
            <a:ext cx="2084439" cy="341406"/>
          </a:xfrm>
          <a:prstGeom prst="bentConnector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31EBDD1-44AC-20F7-B755-5108A21CEF2C}"/>
              </a:ext>
            </a:extLst>
          </p:cNvPr>
          <p:cNvGrpSpPr/>
          <p:nvPr/>
        </p:nvGrpSpPr>
        <p:grpSpPr>
          <a:xfrm>
            <a:off x="1878106" y="3310425"/>
            <a:ext cx="180000" cy="180000"/>
            <a:chOff x="2679700" y="1343024"/>
            <a:chExt cx="180000" cy="180000"/>
          </a:xfrm>
        </p:grpSpPr>
        <p:sp>
          <p:nvSpPr>
            <p:cNvPr id="11" name="フローチャート: 結合子 10">
              <a:extLst>
                <a:ext uri="{FF2B5EF4-FFF2-40B4-BE49-F238E27FC236}">
                  <a16:creationId xmlns:a16="http://schemas.microsoft.com/office/drawing/2014/main" id="{772BDC94-A8A6-CB54-AEDF-272ADF1E732A}"/>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正方形/長方形 11">
              <a:extLst>
                <a:ext uri="{FF2B5EF4-FFF2-40B4-BE49-F238E27FC236}">
                  <a16:creationId xmlns:a16="http://schemas.microsoft.com/office/drawing/2014/main" id="{32BC8E15-3DEF-B17E-99DD-9A3D46865875}"/>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 name="二等辺三角形 12">
              <a:extLst>
                <a:ext uri="{FF2B5EF4-FFF2-40B4-BE49-F238E27FC236}">
                  <a16:creationId xmlns:a16="http://schemas.microsoft.com/office/drawing/2014/main" id="{E68AED89-35FD-16B4-B299-FBE072DEE7A0}"/>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14" name="object 17">
            <a:extLst>
              <a:ext uri="{FF2B5EF4-FFF2-40B4-BE49-F238E27FC236}">
                <a16:creationId xmlns:a16="http://schemas.microsoft.com/office/drawing/2014/main" id="{360467D3-6396-AEA8-353F-B257EBEDD5BF}"/>
              </a:ext>
            </a:extLst>
          </p:cNvPr>
          <p:cNvSpPr/>
          <p:nvPr/>
        </p:nvSpPr>
        <p:spPr>
          <a:xfrm>
            <a:off x="1615020" y="337719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cxnSp>
        <p:nvCxnSpPr>
          <p:cNvPr id="16" name="直線矢印コネクタ 13">
            <a:extLst>
              <a:ext uri="{FF2B5EF4-FFF2-40B4-BE49-F238E27FC236}">
                <a16:creationId xmlns:a16="http://schemas.microsoft.com/office/drawing/2014/main" id="{72C37F65-A903-F490-37B9-8310E47B07DA}"/>
              </a:ext>
            </a:extLst>
          </p:cNvPr>
          <p:cNvCxnSpPr>
            <a:cxnSpLocks/>
            <a:stCxn id="11" idx="4"/>
            <a:endCxn id="19" idx="1"/>
          </p:cNvCxnSpPr>
          <p:nvPr/>
        </p:nvCxnSpPr>
        <p:spPr>
          <a:xfrm rot="16200000" flipH="1">
            <a:off x="2022176" y="3436355"/>
            <a:ext cx="367200" cy="4753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EEF1F20C-79DD-2F9C-950D-71582FDF86E5}"/>
              </a:ext>
            </a:extLst>
          </p:cNvPr>
          <p:cNvGrpSpPr/>
          <p:nvPr/>
        </p:nvGrpSpPr>
        <p:grpSpPr>
          <a:xfrm>
            <a:off x="2439047" y="3731198"/>
            <a:ext cx="189919" cy="252854"/>
            <a:chOff x="8006526" y="4197102"/>
            <a:chExt cx="216535" cy="288290"/>
          </a:xfrm>
        </p:grpSpPr>
        <p:sp>
          <p:nvSpPr>
            <p:cNvPr id="18" name="object 27">
              <a:extLst>
                <a:ext uri="{FF2B5EF4-FFF2-40B4-BE49-F238E27FC236}">
                  <a16:creationId xmlns:a16="http://schemas.microsoft.com/office/drawing/2014/main" id="{2D2BC0AB-5120-CF59-0416-9DCF39FA4D2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9" name="正方形/長方形 18">
              <a:extLst>
                <a:ext uri="{FF2B5EF4-FFF2-40B4-BE49-F238E27FC236}">
                  <a16:creationId xmlns:a16="http://schemas.microsoft.com/office/drawing/2014/main" id="{69C63CEE-E940-1152-794A-AAC82224BC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0" name="正方形/長方形 19">
            <a:extLst>
              <a:ext uri="{FF2B5EF4-FFF2-40B4-BE49-F238E27FC236}">
                <a16:creationId xmlns:a16="http://schemas.microsoft.com/office/drawing/2014/main" id="{8ACBB20C-86B7-5F51-823D-6BBD0C06F59E}"/>
              </a:ext>
            </a:extLst>
          </p:cNvPr>
          <p:cNvSpPr/>
          <p:nvPr/>
        </p:nvSpPr>
        <p:spPr>
          <a:xfrm>
            <a:off x="2032707" y="3965575"/>
            <a:ext cx="1018101"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cxnSp>
        <p:nvCxnSpPr>
          <p:cNvPr id="34" name="直線矢印コネクタ 33">
            <a:extLst>
              <a:ext uri="{FF2B5EF4-FFF2-40B4-BE49-F238E27FC236}">
                <a16:creationId xmlns:a16="http://schemas.microsoft.com/office/drawing/2014/main" id="{EC51DAC0-9313-9E82-4C63-2172658E2FD0}"/>
              </a:ext>
            </a:extLst>
          </p:cNvPr>
          <p:cNvCxnSpPr>
            <a:cxnSpLocks/>
            <a:stCxn id="11" idx="6"/>
            <a:endCxn id="51" idx="1"/>
          </p:cNvCxnSpPr>
          <p:nvPr/>
        </p:nvCxnSpPr>
        <p:spPr>
          <a:xfrm>
            <a:off x="2058106" y="3400425"/>
            <a:ext cx="11810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13">
            <a:extLst>
              <a:ext uri="{FF2B5EF4-FFF2-40B4-BE49-F238E27FC236}">
                <a16:creationId xmlns:a16="http://schemas.microsoft.com/office/drawing/2014/main" id="{B4B2CC95-6A4B-499C-0FD7-DFC011D61B34}"/>
              </a:ext>
            </a:extLst>
          </p:cNvPr>
          <p:cNvCxnSpPr>
            <a:cxnSpLocks/>
            <a:stCxn id="19" idx="3"/>
          </p:cNvCxnSpPr>
          <p:nvPr/>
        </p:nvCxnSpPr>
        <p:spPr>
          <a:xfrm flipV="1">
            <a:off x="2628966" y="3527084"/>
            <a:ext cx="610181" cy="3305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9" name="グループ化 48">
            <a:extLst>
              <a:ext uri="{FF2B5EF4-FFF2-40B4-BE49-F238E27FC236}">
                <a16:creationId xmlns:a16="http://schemas.microsoft.com/office/drawing/2014/main" id="{72BAF00C-5B00-C41E-4C08-0DBCE713CB73}"/>
              </a:ext>
            </a:extLst>
          </p:cNvPr>
          <p:cNvGrpSpPr/>
          <p:nvPr/>
        </p:nvGrpSpPr>
        <p:grpSpPr>
          <a:xfrm>
            <a:off x="3239147" y="3220402"/>
            <a:ext cx="539750" cy="360045"/>
            <a:chOff x="1937952" y="2078355"/>
            <a:chExt cx="539750" cy="360045"/>
          </a:xfrm>
        </p:grpSpPr>
        <p:sp>
          <p:nvSpPr>
            <p:cNvPr id="50" name="object 17">
              <a:extLst>
                <a:ext uri="{FF2B5EF4-FFF2-40B4-BE49-F238E27FC236}">
                  <a16:creationId xmlns:a16="http://schemas.microsoft.com/office/drawing/2014/main" id="{7E38CA86-7B8F-6551-7ACE-754485F8EF1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照合</a:t>
              </a:r>
              <a:endParaRPr lang="zh-TW" altLang="en-US" sz="700" dirty="0">
                <a:latin typeface="+mn-ea"/>
                <a:ea typeface="+mn-ea"/>
              </a:endParaRPr>
            </a:p>
          </p:txBody>
        </p:sp>
        <p:sp>
          <p:nvSpPr>
            <p:cNvPr id="51" name="object 18">
              <a:extLst>
                <a:ext uri="{FF2B5EF4-FFF2-40B4-BE49-F238E27FC236}">
                  <a16:creationId xmlns:a16="http://schemas.microsoft.com/office/drawing/2014/main" id="{E04D0BB7-A3FD-0E40-3EB5-CBCCEA3C108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7" name="グループ化 56">
            <a:extLst>
              <a:ext uri="{FF2B5EF4-FFF2-40B4-BE49-F238E27FC236}">
                <a16:creationId xmlns:a16="http://schemas.microsoft.com/office/drawing/2014/main" id="{EFFBB871-8FED-E81A-0E48-B67105FBE00D}"/>
              </a:ext>
            </a:extLst>
          </p:cNvPr>
          <p:cNvGrpSpPr/>
          <p:nvPr/>
        </p:nvGrpSpPr>
        <p:grpSpPr>
          <a:xfrm>
            <a:off x="2213197" y="4950398"/>
            <a:ext cx="189919" cy="252854"/>
            <a:chOff x="8006526" y="4197102"/>
            <a:chExt cx="216535" cy="288290"/>
          </a:xfrm>
        </p:grpSpPr>
        <p:sp>
          <p:nvSpPr>
            <p:cNvPr id="58" name="object 27">
              <a:extLst>
                <a:ext uri="{FF2B5EF4-FFF2-40B4-BE49-F238E27FC236}">
                  <a16:creationId xmlns:a16="http://schemas.microsoft.com/office/drawing/2014/main" id="{98E6EDDA-3921-2422-C5C6-2F6044D6CB4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59" name="正方形/長方形 58">
              <a:extLst>
                <a:ext uri="{FF2B5EF4-FFF2-40B4-BE49-F238E27FC236}">
                  <a16:creationId xmlns:a16="http://schemas.microsoft.com/office/drawing/2014/main" id="{0E4CB53D-D406-0743-D048-BD1936808D2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60" name="直線コネクタ 59">
            <a:extLst>
              <a:ext uri="{FF2B5EF4-FFF2-40B4-BE49-F238E27FC236}">
                <a16:creationId xmlns:a16="http://schemas.microsoft.com/office/drawing/2014/main" id="{53A9CC5F-721F-16BA-838E-E8CB6BEE6156}"/>
              </a:ext>
            </a:extLst>
          </p:cNvPr>
          <p:cNvCxnSpPr>
            <a:cxnSpLocks/>
            <a:stCxn id="59" idx="1"/>
          </p:cNvCxnSpPr>
          <p:nvPr/>
        </p:nvCxnSpPr>
        <p:spPr>
          <a:xfrm flipH="1">
            <a:off x="1536700" y="5076825"/>
            <a:ext cx="68089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570C80AF-FF40-197D-3807-477ABA666292}"/>
              </a:ext>
            </a:extLst>
          </p:cNvPr>
          <p:cNvSpPr/>
          <p:nvPr/>
        </p:nvSpPr>
        <p:spPr>
          <a:xfrm>
            <a:off x="1728425" y="5276267"/>
            <a:ext cx="1158714" cy="9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法第</a:t>
            </a:r>
            <a:r>
              <a:rPr kumimoji="1" lang="en-US" altLang="ja-JP" sz="700" dirty="0">
                <a:solidFill>
                  <a:schemeClr val="tx1"/>
                </a:solidFill>
                <a:latin typeface="+mn-ea"/>
              </a:rPr>
              <a:t>17</a:t>
            </a:r>
            <a:r>
              <a:rPr kumimoji="1" lang="ja-JP" altLang="en-US" sz="700" dirty="0">
                <a:solidFill>
                  <a:schemeClr val="tx1"/>
                </a:solidFill>
                <a:latin typeface="+mn-ea"/>
              </a:rPr>
              <a:t>条の２第２項</a:t>
            </a:r>
          </a:p>
          <a:p>
            <a:pPr algn="ctr"/>
            <a:r>
              <a:rPr kumimoji="1" lang="ja-JP" altLang="en-US" sz="700" dirty="0">
                <a:solidFill>
                  <a:schemeClr val="tx1"/>
                </a:solidFill>
                <a:latin typeface="+mn-ea"/>
              </a:rPr>
              <a:t>に関する通知</a:t>
            </a:r>
          </a:p>
        </p:txBody>
      </p:sp>
      <p:grpSp>
        <p:nvGrpSpPr>
          <p:cNvPr id="66" name="グループ化 65">
            <a:extLst>
              <a:ext uri="{FF2B5EF4-FFF2-40B4-BE49-F238E27FC236}">
                <a16:creationId xmlns:a16="http://schemas.microsoft.com/office/drawing/2014/main" id="{9D4DE339-450E-B7FD-63E3-2B6A7E77F39F}"/>
              </a:ext>
            </a:extLst>
          </p:cNvPr>
          <p:cNvGrpSpPr/>
          <p:nvPr/>
        </p:nvGrpSpPr>
        <p:grpSpPr>
          <a:xfrm>
            <a:off x="3280566" y="4909027"/>
            <a:ext cx="456911" cy="344889"/>
            <a:chOff x="6080349" y="4852187"/>
            <a:chExt cx="520944" cy="393223"/>
          </a:xfrm>
        </p:grpSpPr>
        <p:sp>
          <p:nvSpPr>
            <p:cNvPr id="69" name="フローチャート: 磁気ディスク 68">
              <a:extLst>
                <a:ext uri="{FF2B5EF4-FFF2-40B4-BE49-F238E27FC236}">
                  <a16:creationId xmlns:a16="http://schemas.microsoft.com/office/drawing/2014/main" id="{EE90F5F8-1A99-4155-BB01-31F3B8D27B8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70" name="object 17">
              <a:extLst>
                <a:ext uri="{FF2B5EF4-FFF2-40B4-BE49-F238E27FC236}">
                  <a16:creationId xmlns:a16="http://schemas.microsoft.com/office/drawing/2014/main" id="{97723A57-44A2-A397-7355-9016747F7A1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71" name="直線矢印コネクタ 70">
            <a:extLst>
              <a:ext uri="{FF2B5EF4-FFF2-40B4-BE49-F238E27FC236}">
                <a16:creationId xmlns:a16="http://schemas.microsoft.com/office/drawing/2014/main" id="{97F06EA4-2782-BD15-83B9-D5ACB0F09D53}"/>
              </a:ext>
            </a:extLst>
          </p:cNvPr>
          <p:cNvCxnSpPr>
            <a:cxnSpLocks/>
            <a:stCxn id="51" idx="2"/>
            <a:endCxn id="69" idx="1"/>
          </p:cNvCxnSpPr>
          <p:nvPr/>
        </p:nvCxnSpPr>
        <p:spPr>
          <a:xfrm>
            <a:off x="3509022" y="3580447"/>
            <a:ext cx="0" cy="132858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13">
            <a:extLst>
              <a:ext uri="{FF2B5EF4-FFF2-40B4-BE49-F238E27FC236}">
                <a16:creationId xmlns:a16="http://schemas.microsoft.com/office/drawing/2014/main" id="{097DDFB7-EE0B-A938-40A2-9EF63AD48F8A}"/>
              </a:ext>
            </a:extLst>
          </p:cNvPr>
          <p:cNvCxnSpPr>
            <a:cxnSpLocks/>
            <a:endCxn id="77" idx="1"/>
          </p:cNvCxnSpPr>
          <p:nvPr/>
        </p:nvCxnSpPr>
        <p:spPr>
          <a:xfrm>
            <a:off x="3633861" y="3591782"/>
            <a:ext cx="341159" cy="265843"/>
          </a:xfrm>
          <a:prstGeom prst="bentConnector3">
            <a:avLst>
              <a:gd name="adj1" fmla="val 175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5" name="グループ化 74">
            <a:extLst>
              <a:ext uri="{FF2B5EF4-FFF2-40B4-BE49-F238E27FC236}">
                <a16:creationId xmlns:a16="http://schemas.microsoft.com/office/drawing/2014/main" id="{3332B694-891D-A70C-13A4-F55A565C31BB}"/>
              </a:ext>
            </a:extLst>
          </p:cNvPr>
          <p:cNvGrpSpPr/>
          <p:nvPr/>
        </p:nvGrpSpPr>
        <p:grpSpPr>
          <a:xfrm>
            <a:off x="3970621" y="3731198"/>
            <a:ext cx="189919" cy="252854"/>
            <a:chOff x="8006526" y="4197102"/>
            <a:chExt cx="216535" cy="288290"/>
          </a:xfrm>
        </p:grpSpPr>
        <p:sp>
          <p:nvSpPr>
            <p:cNvPr id="76" name="object 27">
              <a:extLst>
                <a:ext uri="{FF2B5EF4-FFF2-40B4-BE49-F238E27FC236}">
                  <a16:creationId xmlns:a16="http://schemas.microsoft.com/office/drawing/2014/main" id="{D740AF77-736E-D2D8-FDED-56AD6A78598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77" name="正方形/長方形 76">
              <a:extLst>
                <a:ext uri="{FF2B5EF4-FFF2-40B4-BE49-F238E27FC236}">
                  <a16:creationId xmlns:a16="http://schemas.microsoft.com/office/drawing/2014/main" id="{B7F2B66C-850A-12F1-649C-622771DEB6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80" name="正方形/長方形 79">
            <a:extLst>
              <a:ext uri="{FF2B5EF4-FFF2-40B4-BE49-F238E27FC236}">
                <a16:creationId xmlns:a16="http://schemas.microsoft.com/office/drawing/2014/main" id="{CB13F191-D8EA-2C7B-6827-BA7ADE6415BD}"/>
              </a:ext>
            </a:extLst>
          </p:cNvPr>
          <p:cNvSpPr/>
          <p:nvPr/>
        </p:nvSpPr>
        <p:spPr>
          <a:xfrm>
            <a:off x="3740797" y="3965575"/>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86" name="グループ化 85">
            <a:extLst>
              <a:ext uri="{FF2B5EF4-FFF2-40B4-BE49-F238E27FC236}">
                <a16:creationId xmlns:a16="http://schemas.microsoft.com/office/drawing/2014/main" id="{EE174D13-C0E5-EF7D-0D4F-7914BF512E22}"/>
              </a:ext>
            </a:extLst>
          </p:cNvPr>
          <p:cNvGrpSpPr/>
          <p:nvPr/>
        </p:nvGrpSpPr>
        <p:grpSpPr>
          <a:xfrm rot="16200000">
            <a:off x="3349425" y="2962501"/>
            <a:ext cx="273319" cy="210314"/>
            <a:chOff x="980492" y="5464407"/>
            <a:chExt cx="273319" cy="210314"/>
          </a:xfrm>
        </p:grpSpPr>
        <p:sp>
          <p:nvSpPr>
            <p:cNvPr id="87" name="左大かっこ 86">
              <a:extLst>
                <a:ext uri="{FF2B5EF4-FFF2-40B4-BE49-F238E27FC236}">
                  <a16:creationId xmlns:a16="http://schemas.microsoft.com/office/drawing/2014/main" id="{4B845A17-383F-CCED-6C10-992DEF221C3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8" name="直線コネクタ 87">
              <a:extLst>
                <a:ext uri="{FF2B5EF4-FFF2-40B4-BE49-F238E27FC236}">
                  <a16:creationId xmlns:a16="http://schemas.microsoft.com/office/drawing/2014/main" id="{4C1D42D2-62B8-ABF5-24FC-1DA25EBE777C}"/>
                </a:ext>
              </a:extLst>
            </p:cNvPr>
            <p:cNvCxnSpPr>
              <a:cxnSpLocks/>
              <a:stCxn id="87" idx="1"/>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9" name="object 17">
            <a:extLst>
              <a:ext uri="{FF2B5EF4-FFF2-40B4-BE49-F238E27FC236}">
                <a16:creationId xmlns:a16="http://schemas.microsoft.com/office/drawing/2014/main" id="{855F36FD-6AF8-AF8A-FDC7-9DF6C4A9668C}"/>
              </a:ext>
            </a:extLst>
          </p:cNvPr>
          <p:cNvSpPr/>
          <p:nvPr/>
        </p:nvSpPr>
        <p:spPr>
          <a:xfrm>
            <a:off x="3253740" y="27654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sp>
        <p:nvSpPr>
          <p:cNvPr id="90" name="object 17">
            <a:extLst>
              <a:ext uri="{FF2B5EF4-FFF2-40B4-BE49-F238E27FC236}">
                <a16:creationId xmlns:a16="http://schemas.microsoft.com/office/drawing/2014/main" id="{4792317B-CB4E-4AA8-8610-2E63FCCABAB0}"/>
              </a:ext>
            </a:extLst>
          </p:cNvPr>
          <p:cNvSpPr/>
          <p:nvPr/>
        </p:nvSpPr>
        <p:spPr>
          <a:xfrm>
            <a:off x="3925243" y="3505106"/>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91" name="フローチャート: 結合子 90">
            <a:extLst>
              <a:ext uri="{FF2B5EF4-FFF2-40B4-BE49-F238E27FC236}">
                <a16:creationId xmlns:a16="http://schemas.microsoft.com/office/drawing/2014/main" id="{EC74C608-AFFE-6650-D67C-55640ED92978}"/>
              </a:ext>
            </a:extLst>
          </p:cNvPr>
          <p:cNvSpPr/>
          <p:nvPr/>
        </p:nvSpPr>
        <p:spPr>
          <a:xfrm>
            <a:off x="3970621" y="3310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2" name="直線矢印コネクタ 91">
            <a:extLst>
              <a:ext uri="{FF2B5EF4-FFF2-40B4-BE49-F238E27FC236}">
                <a16:creationId xmlns:a16="http://schemas.microsoft.com/office/drawing/2014/main" id="{149B9FD8-DD59-ACE0-22F2-589541670A65}"/>
              </a:ext>
            </a:extLst>
          </p:cNvPr>
          <p:cNvCxnSpPr>
            <a:cxnSpLocks/>
            <a:stCxn id="51" idx="3"/>
            <a:endCxn id="91" idx="2"/>
          </p:cNvCxnSpPr>
          <p:nvPr/>
        </p:nvCxnSpPr>
        <p:spPr>
          <a:xfrm>
            <a:off x="3778897" y="3400425"/>
            <a:ext cx="19172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9" name="object 21">
            <a:extLst>
              <a:ext uri="{FF2B5EF4-FFF2-40B4-BE49-F238E27FC236}">
                <a16:creationId xmlns:a16="http://schemas.microsoft.com/office/drawing/2014/main" id="{9D67F930-8D90-B503-8DB6-293CA43564C7}"/>
              </a:ext>
            </a:extLst>
          </p:cNvPr>
          <p:cNvPicPr/>
          <p:nvPr/>
        </p:nvPicPr>
        <p:blipFill>
          <a:blip r:embed="rId2" cstate="print"/>
          <a:stretch>
            <a:fillRect/>
          </a:stretch>
        </p:blipFill>
        <p:spPr>
          <a:xfrm>
            <a:off x="3251125" y="3264118"/>
            <a:ext cx="133329" cy="115866"/>
          </a:xfrm>
          <a:prstGeom prst="rect">
            <a:avLst/>
          </a:prstGeom>
        </p:spPr>
      </p:pic>
      <p:sp>
        <p:nvSpPr>
          <p:cNvPr id="15" name="object 16">
            <a:extLst>
              <a:ext uri="{FF2B5EF4-FFF2-40B4-BE49-F238E27FC236}">
                <a16:creationId xmlns:a16="http://schemas.microsoft.com/office/drawing/2014/main" id="{FC5A3B3E-0C6E-7D82-667A-E67845582212}"/>
              </a:ext>
            </a:extLst>
          </p:cNvPr>
          <p:cNvSpPr/>
          <p:nvPr/>
        </p:nvSpPr>
        <p:spPr>
          <a:xfrm>
            <a:off x="7480301" y="5957030"/>
            <a:ext cx="2849395" cy="1329595"/>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spTree>
    <p:extLst>
      <p:ext uri="{BB962C8B-B14F-4D97-AF65-F5344CB8AC3E}">
        <p14:creationId xmlns:p14="http://schemas.microsoft.com/office/powerpoint/2010/main" val="401951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4.1.2</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在外選挙人名簿及び在外投票人名簿登録者の戸籍又は</a:t>
            </a:r>
            <a:endParaRPr kumimoji="1" lang="en-US" altLang="ja-JP" sz="1100" dirty="0">
              <a:solidFill>
                <a:schemeClr val="tx1"/>
              </a:solidFill>
              <a:latin typeface="+mn-ea"/>
            </a:endParaRPr>
          </a:p>
          <a:p>
            <a:pPr algn="ctr"/>
            <a:r>
              <a:rPr kumimoji="1" lang="ja-JP" altLang="en-US" sz="1100" dirty="0">
                <a:solidFill>
                  <a:schemeClr val="tx1"/>
                </a:solidFill>
                <a:latin typeface="+mn-ea"/>
              </a:rPr>
              <a:t>戸籍の附票の変更通知書の送付</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ea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a:endCxn id="68" idx="1"/>
          </p:cNvCxnSpPr>
          <p:nvPr/>
        </p:nvCxnSpPr>
        <p:spPr>
          <a:xfrm>
            <a:off x="3345829" y="3562538"/>
            <a:ext cx="329899" cy="291969"/>
          </a:xfrm>
          <a:prstGeom prst="bentConnector3">
            <a:avLst>
              <a:gd name="adj1" fmla="val 108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28080"/>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99216"/>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p:cNvCxnSpPr>
          <p:nvPr/>
        </p:nvCxnSpPr>
        <p:spPr>
          <a:xfrm>
            <a:off x="3529790" y="3400425"/>
            <a:ext cx="60877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5" name="グループ化 94">
            <a:extLst>
              <a:ext uri="{FF2B5EF4-FFF2-40B4-BE49-F238E27FC236}">
                <a16:creationId xmlns:a16="http://schemas.microsoft.com/office/drawing/2014/main" id="{83492B15-29EB-BF29-8986-EC0B5160AE87}"/>
              </a:ext>
            </a:extLst>
          </p:cNvPr>
          <p:cNvGrpSpPr/>
          <p:nvPr/>
        </p:nvGrpSpPr>
        <p:grpSpPr>
          <a:xfrm>
            <a:off x="4108724" y="3229388"/>
            <a:ext cx="539750" cy="360045"/>
            <a:chOff x="1937952" y="2078355"/>
            <a:chExt cx="539750" cy="360045"/>
          </a:xfrm>
        </p:grpSpPr>
        <p:sp>
          <p:nvSpPr>
            <p:cNvPr id="193" name="object 17">
              <a:extLst>
                <a:ext uri="{FF2B5EF4-FFF2-40B4-BE49-F238E27FC236}">
                  <a16:creationId xmlns:a16="http://schemas.microsoft.com/office/drawing/2014/main" id="{EF8D529B-0C3A-3245-A233-DF7193C499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通知書</a:t>
              </a:r>
              <a:endParaRPr lang="en-US" altLang="ja-JP" sz="700" dirty="0">
                <a:latin typeface="+mn-ea"/>
                <a:ea typeface="+mn-ea"/>
              </a:endParaRPr>
            </a:p>
            <a:p>
              <a:pPr lvl="0" algn="ctr"/>
              <a:r>
                <a:rPr lang="ja-JP" altLang="en-US" sz="700" dirty="0">
                  <a:latin typeface="+mn-ea"/>
                  <a:ea typeface="+mn-ea"/>
                </a:rPr>
                <a:t>出力</a:t>
              </a:r>
              <a:endParaRPr lang="zh-TW" altLang="en-US" sz="700" dirty="0">
                <a:latin typeface="+mn-ea"/>
                <a:ea typeface="+mn-ea"/>
              </a:endParaRPr>
            </a:p>
          </p:txBody>
        </p:sp>
        <p:sp>
          <p:nvSpPr>
            <p:cNvPr id="194" name="object 18">
              <a:extLst>
                <a:ext uri="{FF2B5EF4-FFF2-40B4-BE49-F238E27FC236}">
                  <a16:creationId xmlns:a16="http://schemas.microsoft.com/office/drawing/2014/main" id="{A13A9643-8847-964A-9A8B-49BFF7D0229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pic>
        <p:nvPicPr>
          <p:cNvPr id="241" name="object 21">
            <a:extLst>
              <a:ext uri="{FF2B5EF4-FFF2-40B4-BE49-F238E27FC236}">
                <a16:creationId xmlns:a16="http://schemas.microsoft.com/office/drawing/2014/main" id="{182E58AC-2919-E4D3-1C58-A7300899EDCF}"/>
              </a:ext>
            </a:extLst>
          </p:cNvPr>
          <p:cNvPicPr/>
          <p:nvPr/>
        </p:nvPicPr>
        <p:blipFill>
          <a:blip r:embed="rId2" cstate="print"/>
          <a:stretch>
            <a:fillRect/>
          </a:stretch>
        </p:blipFill>
        <p:spPr>
          <a:xfrm>
            <a:off x="4121297" y="3274436"/>
            <a:ext cx="133329" cy="115866"/>
          </a:xfrm>
          <a:prstGeom prst="rect">
            <a:avLst/>
          </a:prstGeom>
        </p:spPr>
      </p:pic>
      <p:grpSp>
        <p:nvGrpSpPr>
          <p:cNvPr id="242" name="グループ化 241">
            <a:extLst>
              <a:ext uri="{FF2B5EF4-FFF2-40B4-BE49-F238E27FC236}">
                <a16:creationId xmlns:a16="http://schemas.microsoft.com/office/drawing/2014/main" id="{C5298115-C792-6A15-F50A-12A32CBD152D}"/>
              </a:ext>
            </a:extLst>
          </p:cNvPr>
          <p:cNvGrpSpPr/>
          <p:nvPr/>
        </p:nvGrpSpPr>
        <p:grpSpPr>
          <a:xfrm>
            <a:off x="4166910" y="4912898"/>
            <a:ext cx="456911" cy="344889"/>
            <a:chOff x="6080349" y="4852187"/>
            <a:chExt cx="520944" cy="393223"/>
          </a:xfrm>
        </p:grpSpPr>
        <p:sp>
          <p:nvSpPr>
            <p:cNvPr id="243" name="フローチャート: 磁気ディスク 242">
              <a:extLst>
                <a:ext uri="{FF2B5EF4-FFF2-40B4-BE49-F238E27FC236}">
                  <a16:creationId xmlns:a16="http://schemas.microsoft.com/office/drawing/2014/main" id="{76B3C4E5-D9FC-CA1D-CBCF-8B57B1413E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44" name="object 17">
              <a:extLst>
                <a:ext uri="{FF2B5EF4-FFF2-40B4-BE49-F238E27FC236}">
                  <a16:creationId xmlns:a16="http://schemas.microsoft.com/office/drawing/2014/main" id="{6059748E-F94F-E4C3-625D-CEEB2380598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45" name="直線矢印コネクタ 244">
            <a:extLst>
              <a:ext uri="{FF2B5EF4-FFF2-40B4-BE49-F238E27FC236}">
                <a16:creationId xmlns:a16="http://schemas.microsoft.com/office/drawing/2014/main" id="{0027DBE9-0E41-3A61-F3EB-375B6B34FF30}"/>
              </a:ext>
            </a:extLst>
          </p:cNvPr>
          <p:cNvCxnSpPr>
            <a:cxnSpLocks/>
            <a:stCxn id="243" idx="1"/>
            <a:endCxn id="194" idx="2"/>
          </p:cNvCxnSpPr>
          <p:nvPr/>
        </p:nvCxnSpPr>
        <p:spPr>
          <a:xfrm flipH="1" flipV="1">
            <a:off x="4378599" y="3589433"/>
            <a:ext cx="0" cy="132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7" name="直線矢印コネクタ 13">
            <a:extLst>
              <a:ext uri="{FF2B5EF4-FFF2-40B4-BE49-F238E27FC236}">
                <a16:creationId xmlns:a16="http://schemas.microsoft.com/office/drawing/2014/main" id="{0008BE4F-2079-88C5-1D9B-A4618F3BC177}"/>
              </a:ext>
            </a:extLst>
          </p:cNvPr>
          <p:cNvCxnSpPr>
            <a:cxnSpLocks/>
            <a:endCxn id="10" idx="1"/>
          </p:cNvCxnSpPr>
          <p:nvPr/>
        </p:nvCxnSpPr>
        <p:spPr>
          <a:xfrm>
            <a:off x="4505314" y="3573833"/>
            <a:ext cx="332281" cy="280674"/>
          </a:xfrm>
          <a:prstGeom prst="bentConnector3">
            <a:avLst>
              <a:gd name="adj1" fmla="val 14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1" name="正方形/長方形 250">
            <a:extLst>
              <a:ext uri="{FF2B5EF4-FFF2-40B4-BE49-F238E27FC236}">
                <a16:creationId xmlns:a16="http://schemas.microsoft.com/office/drawing/2014/main" id="{C4A9CDFE-DDF8-C508-5618-8C2CFAB5B7D2}"/>
              </a:ext>
            </a:extLst>
          </p:cNvPr>
          <p:cNvSpPr/>
          <p:nvPr/>
        </p:nvSpPr>
        <p:spPr>
          <a:xfrm>
            <a:off x="4339408" y="3999216"/>
            <a:ext cx="1177494" cy="74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在外選挙人名簿及び</a:t>
            </a:r>
          </a:p>
          <a:p>
            <a:pPr algn="ctr"/>
            <a:r>
              <a:rPr kumimoji="1" lang="ja-JP" altLang="en-US" sz="700" dirty="0">
                <a:solidFill>
                  <a:schemeClr val="tx1"/>
                </a:solidFill>
                <a:latin typeface="+mn-ea"/>
              </a:rPr>
              <a:t>在外投票人名簿登録者の</a:t>
            </a:r>
          </a:p>
          <a:p>
            <a:pPr algn="ctr"/>
            <a:r>
              <a:rPr kumimoji="1" lang="ja-JP" altLang="en-US" sz="700" dirty="0">
                <a:solidFill>
                  <a:schemeClr val="tx1"/>
                </a:solidFill>
                <a:latin typeface="+mn-ea"/>
              </a:rPr>
              <a:t>戸籍又は戸籍の附票</a:t>
            </a:r>
          </a:p>
          <a:p>
            <a:pPr algn="ctr"/>
            <a:r>
              <a:rPr kumimoji="1" lang="ja-JP" altLang="en-US" sz="700" dirty="0">
                <a:solidFill>
                  <a:schemeClr val="tx1"/>
                </a:solidFill>
                <a:latin typeface="+mn-ea"/>
              </a:rPr>
              <a:t>の変更通知書</a:t>
            </a:r>
          </a:p>
        </p:txBody>
      </p:sp>
      <p:grpSp>
        <p:nvGrpSpPr>
          <p:cNvPr id="252" name="グループ化 251">
            <a:extLst>
              <a:ext uri="{FF2B5EF4-FFF2-40B4-BE49-F238E27FC236}">
                <a16:creationId xmlns:a16="http://schemas.microsoft.com/office/drawing/2014/main" id="{8E0E1F4D-A1D1-F1C2-0064-27D2F23009B0}"/>
              </a:ext>
            </a:extLst>
          </p:cNvPr>
          <p:cNvGrpSpPr/>
          <p:nvPr/>
        </p:nvGrpSpPr>
        <p:grpSpPr>
          <a:xfrm>
            <a:off x="6008860" y="3310295"/>
            <a:ext cx="180000" cy="180000"/>
            <a:chOff x="2679700" y="1343024"/>
            <a:chExt cx="180000" cy="180000"/>
          </a:xfrm>
        </p:grpSpPr>
        <p:sp>
          <p:nvSpPr>
            <p:cNvPr id="253" name="フローチャート: 結合子 252">
              <a:extLst>
                <a:ext uri="{FF2B5EF4-FFF2-40B4-BE49-F238E27FC236}">
                  <a16:creationId xmlns:a16="http://schemas.microsoft.com/office/drawing/2014/main" id="{8FB7D253-789B-0894-EBD9-EB981D1E952E}"/>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4" name="正方形/長方形 253">
              <a:extLst>
                <a:ext uri="{FF2B5EF4-FFF2-40B4-BE49-F238E27FC236}">
                  <a16:creationId xmlns:a16="http://schemas.microsoft.com/office/drawing/2014/main" id="{741FBEE3-5521-EF42-72E3-BE41F76DD4FC}"/>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5" name="二等辺三角形 254">
              <a:extLst>
                <a:ext uri="{FF2B5EF4-FFF2-40B4-BE49-F238E27FC236}">
                  <a16:creationId xmlns:a16="http://schemas.microsoft.com/office/drawing/2014/main" id="{66C5FE59-BA2F-A2B5-646D-0C5DDD616744}"/>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256" name="object 17">
            <a:extLst>
              <a:ext uri="{FF2B5EF4-FFF2-40B4-BE49-F238E27FC236}">
                <a16:creationId xmlns:a16="http://schemas.microsoft.com/office/drawing/2014/main" id="{B8C4016C-C02D-65C0-F763-C8F9FD099FBD}"/>
              </a:ext>
            </a:extLst>
          </p:cNvPr>
          <p:cNvSpPr/>
          <p:nvPr/>
        </p:nvSpPr>
        <p:spPr>
          <a:xfrm>
            <a:off x="6197790" y="3244262"/>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cxnSp>
        <p:nvCxnSpPr>
          <p:cNvPr id="257" name="直線矢印コネクタ 256">
            <a:extLst>
              <a:ext uri="{FF2B5EF4-FFF2-40B4-BE49-F238E27FC236}">
                <a16:creationId xmlns:a16="http://schemas.microsoft.com/office/drawing/2014/main" id="{125D6D09-7C70-2217-A59A-A01797E6B3D8}"/>
              </a:ext>
            </a:extLst>
          </p:cNvPr>
          <p:cNvCxnSpPr>
            <a:cxnSpLocks/>
            <a:stCxn id="194" idx="3"/>
            <a:endCxn id="253" idx="2"/>
          </p:cNvCxnSpPr>
          <p:nvPr/>
        </p:nvCxnSpPr>
        <p:spPr>
          <a:xfrm flipV="1">
            <a:off x="4648474" y="3400295"/>
            <a:ext cx="136038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0" name="直線矢印コネクタ 13">
            <a:extLst>
              <a:ext uri="{FF2B5EF4-FFF2-40B4-BE49-F238E27FC236}">
                <a16:creationId xmlns:a16="http://schemas.microsoft.com/office/drawing/2014/main" id="{E5B98829-FCBC-FC4C-9C6A-B59090D3306A}"/>
              </a:ext>
            </a:extLst>
          </p:cNvPr>
          <p:cNvCxnSpPr>
            <a:cxnSpLocks/>
            <a:stCxn id="10" idx="3"/>
            <a:endCxn id="253" idx="2"/>
          </p:cNvCxnSpPr>
          <p:nvPr/>
        </p:nvCxnSpPr>
        <p:spPr>
          <a:xfrm flipV="1">
            <a:off x="5023115" y="3400295"/>
            <a:ext cx="985745" cy="454212"/>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3" name="グループ化 262">
            <a:extLst>
              <a:ext uri="{FF2B5EF4-FFF2-40B4-BE49-F238E27FC236}">
                <a16:creationId xmlns:a16="http://schemas.microsoft.com/office/drawing/2014/main" id="{A2FDCBD8-89E8-F1F8-E6EA-73DEECA7C9C7}"/>
              </a:ext>
            </a:extLst>
          </p:cNvPr>
          <p:cNvGrpSpPr/>
          <p:nvPr/>
        </p:nvGrpSpPr>
        <p:grpSpPr>
          <a:xfrm rot="16200000">
            <a:off x="4247255" y="2987513"/>
            <a:ext cx="268979" cy="210314"/>
            <a:chOff x="984832" y="5464407"/>
            <a:chExt cx="268979" cy="210314"/>
          </a:xfrm>
        </p:grpSpPr>
        <p:sp>
          <p:nvSpPr>
            <p:cNvPr id="264" name="左大かっこ 263">
              <a:extLst>
                <a:ext uri="{FF2B5EF4-FFF2-40B4-BE49-F238E27FC236}">
                  <a16:creationId xmlns:a16="http://schemas.microsoft.com/office/drawing/2014/main" id="{0696DD58-7BAD-BD45-895D-5616C9FAF17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65" name="直線コネクタ 264">
              <a:extLst>
                <a:ext uri="{FF2B5EF4-FFF2-40B4-BE49-F238E27FC236}">
                  <a16:creationId xmlns:a16="http://schemas.microsoft.com/office/drawing/2014/main" id="{E9256E42-7E85-76FB-D131-3E8827747B92}"/>
                </a:ext>
              </a:extLst>
            </p:cNvPr>
            <p:cNvCxnSpPr>
              <a:cxnSpLocks/>
              <a:stCxn id="264"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6" name="object 17">
            <a:extLst>
              <a:ext uri="{FF2B5EF4-FFF2-40B4-BE49-F238E27FC236}">
                <a16:creationId xmlns:a16="http://schemas.microsoft.com/office/drawing/2014/main" id="{00B4E241-31DE-13CD-2354-25EC76BCDB0C}"/>
              </a:ext>
            </a:extLst>
          </p:cNvPr>
          <p:cNvSpPr/>
          <p:nvPr/>
        </p:nvSpPr>
        <p:spPr>
          <a:xfrm>
            <a:off x="4146469" y="277900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grpSp>
        <p:nvGrpSpPr>
          <p:cNvPr id="267" name="グループ化 266">
            <a:extLst>
              <a:ext uri="{FF2B5EF4-FFF2-40B4-BE49-F238E27FC236}">
                <a16:creationId xmlns:a16="http://schemas.microsoft.com/office/drawing/2014/main" id="{26C3EAC9-5B9A-3D65-5D04-2030A8B6226E}"/>
              </a:ext>
            </a:extLst>
          </p:cNvPr>
          <p:cNvGrpSpPr/>
          <p:nvPr/>
        </p:nvGrpSpPr>
        <p:grpSpPr>
          <a:xfrm>
            <a:off x="5213350" y="5501299"/>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600" dirty="0">
                  <a:latin typeface="+mn-ea"/>
                  <a:ea typeface="+mn-ea"/>
                </a:rPr>
                <a:t>在外選挙人又は在外投票人登録市区町村</a:t>
              </a:r>
              <a:endParaRPr lang="en-US" altLang="ja-JP" sz="6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grpSp>
      <p:cxnSp>
        <p:nvCxnSpPr>
          <p:cNvPr id="270" name="直線矢印コネクタ 269">
            <a:extLst>
              <a:ext uri="{FF2B5EF4-FFF2-40B4-BE49-F238E27FC236}">
                <a16:creationId xmlns:a16="http://schemas.microsoft.com/office/drawing/2014/main" id="{08AD2FCC-C070-627A-40CF-F4AE58B4E80E}"/>
              </a:ext>
            </a:extLst>
          </p:cNvPr>
          <p:cNvCxnSpPr>
            <a:cxnSpLocks/>
            <a:stCxn id="253" idx="4"/>
          </p:cNvCxnSpPr>
          <p:nvPr/>
        </p:nvCxnSpPr>
        <p:spPr>
          <a:xfrm>
            <a:off x="6098860" y="3490295"/>
            <a:ext cx="0" cy="2011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 name="object 16">
            <a:extLst>
              <a:ext uri="{FF2B5EF4-FFF2-40B4-BE49-F238E27FC236}">
                <a16:creationId xmlns:a16="http://schemas.microsoft.com/office/drawing/2014/main" id="{4E32C944-902B-9191-FD93-812502711B78}"/>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1.1.8 </a:t>
            </a:r>
            <a:r>
              <a:rPr lang="ja-JP" altLang="en-US" sz="700" spc="-5" dirty="0">
                <a:latin typeface="+mn-ea"/>
                <a:ea typeface="+mn-ea"/>
              </a:rPr>
              <a:t>在外選挙人名簿及び在外投票人名簿登録市区町村名</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4.0.5 </a:t>
            </a:r>
            <a:r>
              <a:rPr lang="ja-JP" altLang="en-US" sz="700" spc="-5" dirty="0">
                <a:latin typeface="+mn-ea"/>
                <a:ea typeface="+mn-ea"/>
              </a:rPr>
              <a:t>一括入力</a:t>
            </a:r>
          </a:p>
          <a:p>
            <a:pPr marL="52069">
              <a:lnSpc>
                <a:spcPts val="400"/>
              </a:lnSpc>
              <a:spcBef>
                <a:spcPts val="350"/>
              </a:spcBef>
            </a:pPr>
            <a:r>
              <a:rPr lang="en-US" altLang="ja-JP" sz="700" spc="-5" dirty="0">
                <a:latin typeface="+mn-ea"/>
                <a:ea typeface="+mn-ea"/>
              </a:rPr>
              <a:t>4.1.2 </a:t>
            </a:r>
            <a:r>
              <a:rPr lang="ja-JP" altLang="en-US" sz="700" spc="-5" dirty="0">
                <a:latin typeface="+mn-ea"/>
                <a:ea typeface="+mn-ea"/>
              </a:rPr>
              <a:t>在外選挙人名簿及び在外投票人名簿登録市区町村の異動</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4.1.2</a:t>
            </a:r>
            <a:r>
              <a:rPr lang="ja-JP" altLang="en-US" sz="700" spc="-5" dirty="0">
                <a:latin typeface="+mn-ea"/>
                <a:ea typeface="+mn-ea"/>
              </a:rPr>
              <a:t>在外選挙人名簿及び在外投票人名簿登録市区町村の異動</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7" name="グループ化 6">
            <a:extLst>
              <a:ext uri="{FF2B5EF4-FFF2-40B4-BE49-F238E27FC236}">
                <a16:creationId xmlns:a16="http://schemas.microsoft.com/office/drawing/2014/main" id="{5C706826-9253-F812-B082-82E41ADE69A0}"/>
              </a:ext>
            </a:extLst>
          </p:cNvPr>
          <p:cNvGrpSpPr/>
          <p:nvPr/>
        </p:nvGrpSpPr>
        <p:grpSpPr>
          <a:xfrm>
            <a:off x="4833196" y="3728080"/>
            <a:ext cx="189919" cy="252854"/>
            <a:chOff x="8006526" y="4197102"/>
            <a:chExt cx="216535" cy="288290"/>
          </a:xfrm>
        </p:grpSpPr>
        <p:sp>
          <p:nvSpPr>
            <p:cNvPr id="8" name="object 27">
              <a:extLst>
                <a:ext uri="{FF2B5EF4-FFF2-40B4-BE49-F238E27FC236}">
                  <a16:creationId xmlns:a16="http://schemas.microsoft.com/office/drawing/2014/main" id="{84EA5B93-AC2C-8474-67D5-08CD6DB2E6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0" name="正方形/長方形 9">
              <a:extLst>
                <a:ext uri="{FF2B5EF4-FFF2-40B4-BE49-F238E27FC236}">
                  <a16:creationId xmlns:a16="http://schemas.microsoft.com/office/drawing/2014/main" id="{10A1E872-B23E-3649-41C9-64FF7A795B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Tree>
    <p:extLst>
      <p:ext uri="{BB962C8B-B14F-4D97-AF65-F5344CB8AC3E}">
        <p14:creationId xmlns:p14="http://schemas.microsoft.com/office/powerpoint/2010/main" val="139607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4.1.3</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住民票の記載、記載の修正又は消除したことによる戸籍の附票の修正</a:t>
            </a:r>
            <a:endParaRPr kumimoji="1" lang="en-US" altLang="ja-JP" sz="1100" dirty="0">
              <a:solidFill>
                <a:schemeClr val="tx1"/>
              </a:solidFill>
              <a:latin typeface="+mn-ea"/>
            </a:endParaRPr>
          </a:p>
        </p:txBody>
      </p:sp>
      <p:sp>
        <p:nvSpPr>
          <p:cNvPr id="9" name="フローチャート: 結合子 8">
            <a:extLst>
              <a:ext uri="{FF2B5EF4-FFF2-40B4-BE49-F238E27FC236}">
                <a16:creationId xmlns:a16="http://schemas.microsoft.com/office/drawing/2014/main" id="{0A45A772-0742-662A-6F73-55135FBABF19}"/>
              </a:ext>
            </a:extLst>
          </p:cNvPr>
          <p:cNvSpPr/>
          <p:nvPr/>
        </p:nvSpPr>
        <p:spPr>
          <a:xfrm>
            <a:off x="1446700" y="33104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5" name="直線矢印コネクタ 14">
            <a:extLst>
              <a:ext uri="{FF2B5EF4-FFF2-40B4-BE49-F238E27FC236}">
                <a16:creationId xmlns:a16="http://schemas.microsoft.com/office/drawing/2014/main" id="{85758692-FBBB-5C86-1142-C691219797FF}"/>
              </a:ext>
            </a:extLst>
          </p:cNvPr>
          <p:cNvCxnSpPr>
            <a:cxnSpLocks/>
            <a:stCxn id="9" idx="6"/>
            <a:endCxn id="24" idx="1"/>
          </p:cNvCxnSpPr>
          <p:nvPr/>
        </p:nvCxnSpPr>
        <p:spPr>
          <a:xfrm flipV="1">
            <a:off x="1626700" y="3400295"/>
            <a:ext cx="404239"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bject 17">
            <a:extLst>
              <a:ext uri="{FF2B5EF4-FFF2-40B4-BE49-F238E27FC236}">
                <a16:creationId xmlns:a16="http://schemas.microsoft.com/office/drawing/2014/main" id="{8104119B-BB6B-8AFC-0F0D-F8FEDA079C32}"/>
              </a:ext>
            </a:extLst>
          </p:cNvPr>
          <p:cNvSpPr/>
          <p:nvPr/>
        </p:nvSpPr>
        <p:spPr>
          <a:xfrm>
            <a:off x="1297593" y="343211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22" name="グループ化 21">
            <a:extLst>
              <a:ext uri="{FF2B5EF4-FFF2-40B4-BE49-F238E27FC236}">
                <a16:creationId xmlns:a16="http://schemas.microsoft.com/office/drawing/2014/main" id="{1A509689-5ED0-0626-7C93-5BAE0931FC05}"/>
              </a:ext>
            </a:extLst>
          </p:cNvPr>
          <p:cNvGrpSpPr/>
          <p:nvPr/>
        </p:nvGrpSpPr>
        <p:grpSpPr>
          <a:xfrm>
            <a:off x="2030939" y="3220272"/>
            <a:ext cx="539750" cy="360045"/>
            <a:chOff x="1937952" y="2078355"/>
            <a:chExt cx="539750" cy="360045"/>
          </a:xfrm>
        </p:grpSpPr>
        <p:sp>
          <p:nvSpPr>
            <p:cNvPr id="23" name="object 17">
              <a:extLst>
                <a:ext uri="{FF2B5EF4-FFF2-40B4-BE49-F238E27FC236}">
                  <a16:creationId xmlns:a16="http://schemas.microsoft.com/office/drawing/2014/main" id="{13F3450E-5407-4290-D369-979E220323C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取込</a:t>
              </a:r>
              <a:endParaRPr lang="zh-TW" altLang="en-US" sz="700" dirty="0">
                <a:latin typeface="+mn-ea"/>
                <a:ea typeface="+mn-ea"/>
              </a:endParaRPr>
            </a:p>
          </p:txBody>
        </p:sp>
        <p:sp>
          <p:nvSpPr>
            <p:cNvPr id="24" name="object 18">
              <a:extLst>
                <a:ext uri="{FF2B5EF4-FFF2-40B4-BE49-F238E27FC236}">
                  <a16:creationId xmlns:a16="http://schemas.microsoft.com/office/drawing/2014/main" id="{733B2B2A-C5C2-DA03-4D2B-E97004EA05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5" name="object 21">
            <a:extLst>
              <a:ext uri="{FF2B5EF4-FFF2-40B4-BE49-F238E27FC236}">
                <a16:creationId xmlns:a16="http://schemas.microsoft.com/office/drawing/2014/main" id="{427450F2-73B6-A27D-E5F0-03EA3CAFF1CA}"/>
              </a:ext>
            </a:extLst>
          </p:cNvPr>
          <p:cNvPicPr/>
          <p:nvPr/>
        </p:nvPicPr>
        <p:blipFill>
          <a:blip r:embed="rId2" cstate="print"/>
          <a:stretch>
            <a:fillRect/>
          </a:stretch>
        </p:blipFill>
        <p:spPr>
          <a:xfrm>
            <a:off x="2060784" y="3264167"/>
            <a:ext cx="133329" cy="115866"/>
          </a:xfrm>
          <a:prstGeom prst="rect">
            <a:avLst/>
          </a:prstGeom>
        </p:spPr>
      </p:pic>
      <p:grpSp>
        <p:nvGrpSpPr>
          <p:cNvPr id="26" name="グループ化 25">
            <a:extLst>
              <a:ext uri="{FF2B5EF4-FFF2-40B4-BE49-F238E27FC236}">
                <a16:creationId xmlns:a16="http://schemas.microsoft.com/office/drawing/2014/main" id="{3C68106C-5356-5667-47BD-381FA72B43E1}"/>
              </a:ext>
            </a:extLst>
          </p:cNvPr>
          <p:cNvGrpSpPr/>
          <p:nvPr/>
        </p:nvGrpSpPr>
        <p:grpSpPr>
          <a:xfrm>
            <a:off x="2083933" y="4912898"/>
            <a:ext cx="456911" cy="344889"/>
            <a:chOff x="6080349" y="4852187"/>
            <a:chExt cx="520944" cy="393223"/>
          </a:xfrm>
        </p:grpSpPr>
        <p:sp>
          <p:nvSpPr>
            <p:cNvPr id="27" name="フローチャート: 磁気ディスク 26">
              <a:extLst>
                <a:ext uri="{FF2B5EF4-FFF2-40B4-BE49-F238E27FC236}">
                  <a16:creationId xmlns:a16="http://schemas.microsoft.com/office/drawing/2014/main" id="{BDE2BAF7-0B9E-9960-B8E0-4BBA30C14D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8" name="object 17">
              <a:extLst>
                <a:ext uri="{FF2B5EF4-FFF2-40B4-BE49-F238E27FC236}">
                  <a16:creationId xmlns:a16="http://schemas.microsoft.com/office/drawing/2014/main" id="{3501FF26-61EF-A36C-86F3-C9A5EED3CF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151B679A-A486-ABC2-ACFB-E46BDEB0E737}"/>
              </a:ext>
            </a:extLst>
          </p:cNvPr>
          <p:cNvCxnSpPr>
            <a:cxnSpLocks/>
            <a:stCxn id="27" idx="1"/>
            <a:endCxn id="24" idx="2"/>
          </p:cNvCxnSpPr>
          <p:nvPr/>
        </p:nvCxnSpPr>
        <p:spPr>
          <a:xfrm flipH="1" flipV="1">
            <a:off x="2300814" y="3580317"/>
            <a:ext cx="11575" cy="133258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ED0E228E-B3F2-E88C-75F6-442B670550C3}"/>
              </a:ext>
            </a:extLst>
          </p:cNvPr>
          <p:cNvGrpSpPr/>
          <p:nvPr/>
        </p:nvGrpSpPr>
        <p:grpSpPr>
          <a:xfrm>
            <a:off x="2084799" y="5590180"/>
            <a:ext cx="456911" cy="344889"/>
            <a:chOff x="6080349" y="4852187"/>
            <a:chExt cx="520944" cy="393223"/>
          </a:xfrm>
        </p:grpSpPr>
        <p:sp>
          <p:nvSpPr>
            <p:cNvPr id="31" name="フローチャート: 磁気ディスク 30">
              <a:extLst>
                <a:ext uri="{FF2B5EF4-FFF2-40B4-BE49-F238E27FC236}">
                  <a16:creationId xmlns:a16="http://schemas.microsoft.com/office/drawing/2014/main" id="{CADF1CBB-A5CA-52D4-CD46-6B4E95B684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32" name="object 17">
              <a:extLst>
                <a:ext uri="{FF2B5EF4-FFF2-40B4-BE49-F238E27FC236}">
                  <a16:creationId xmlns:a16="http://schemas.microsoft.com/office/drawing/2014/main" id="{43623EA1-9D14-352D-E3C2-188BC7EE33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r>
                <a:rPr kumimoji="1" lang="en-US" altLang="ja-JP" sz="700" kern="1200" dirty="0">
                  <a:solidFill>
                    <a:srgbClr val="000000"/>
                  </a:solidFill>
                  <a:latin typeface="+mn-ea"/>
                  <a:ea typeface="+mn-ea"/>
                  <a:cs typeface="+mn-cs"/>
                </a:rPr>
                <a:t>CS</a:t>
              </a:r>
            </a:p>
          </p:txBody>
        </p:sp>
      </p:grpSp>
      <p:cxnSp>
        <p:nvCxnSpPr>
          <p:cNvPr id="33" name="直線矢印コネクタ 32">
            <a:extLst>
              <a:ext uri="{FF2B5EF4-FFF2-40B4-BE49-F238E27FC236}">
                <a16:creationId xmlns:a16="http://schemas.microsoft.com/office/drawing/2014/main" id="{2268C60B-72B7-4620-57F4-88BA69948A0F}"/>
              </a:ext>
            </a:extLst>
          </p:cNvPr>
          <p:cNvCxnSpPr>
            <a:cxnSpLocks/>
            <a:stCxn id="31" idx="1"/>
            <a:endCxn id="28" idx="2"/>
          </p:cNvCxnSpPr>
          <p:nvPr/>
        </p:nvCxnSpPr>
        <p:spPr>
          <a:xfrm flipH="1" flipV="1">
            <a:off x="2312388" y="5243495"/>
            <a:ext cx="867" cy="34668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3FB0A7D7-4E70-0EED-9F92-6C7142C3E9B7}"/>
              </a:ext>
            </a:extLst>
          </p:cNvPr>
          <p:cNvCxnSpPr>
            <a:cxnSpLocks/>
            <a:stCxn id="24" idx="3"/>
            <a:endCxn id="52" idx="1"/>
          </p:cNvCxnSpPr>
          <p:nvPr/>
        </p:nvCxnSpPr>
        <p:spPr>
          <a:xfrm>
            <a:off x="2570689" y="3400295"/>
            <a:ext cx="419351" cy="1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6" name="グループ化 35">
            <a:extLst>
              <a:ext uri="{FF2B5EF4-FFF2-40B4-BE49-F238E27FC236}">
                <a16:creationId xmlns:a16="http://schemas.microsoft.com/office/drawing/2014/main" id="{7EB54ACB-DE16-C5AA-0C8E-00EA4460AC92}"/>
              </a:ext>
            </a:extLst>
          </p:cNvPr>
          <p:cNvGrpSpPr/>
          <p:nvPr/>
        </p:nvGrpSpPr>
        <p:grpSpPr>
          <a:xfrm>
            <a:off x="2990040" y="3220402"/>
            <a:ext cx="539750" cy="360045"/>
            <a:chOff x="1937952" y="2078355"/>
            <a:chExt cx="539750" cy="360045"/>
          </a:xfrm>
        </p:grpSpPr>
        <p:sp>
          <p:nvSpPr>
            <p:cNvPr id="48" name="object 17">
              <a:extLst>
                <a:ext uri="{FF2B5EF4-FFF2-40B4-BE49-F238E27FC236}">
                  <a16:creationId xmlns:a16="http://schemas.microsoft.com/office/drawing/2014/main" id="{60745E90-0059-CC3A-72ED-CB522E7356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入力</a:t>
              </a:r>
              <a:endParaRPr lang="en-US" altLang="ja-JP" sz="700" dirty="0">
                <a:latin typeface="+mn-ea"/>
                <a:ea typeface="+mn-ea"/>
              </a:endParaRPr>
            </a:p>
            <a:p>
              <a:pPr lvl="0" algn="ctr"/>
              <a:r>
                <a:rPr lang="ja-JP" altLang="en-US" sz="700" dirty="0">
                  <a:latin typeface="+mn-ea"/>
                  <a:ea typeface="+mn-ea"/>
                </a:rPr>
                <a:t>照</a:t>
              </a:r>
              <a:r>
                <a:rPr lang="ja-JP" altLang="en-US" sz="700" dirty="0">
                  <a:solidFill>
                    <a:schemeClr val="tx1"/>
                  </a:solidFill>
                  <a:latin typeface="+mn-ea"/>
                </a:rPr>
                <a:t>合</a:t>
              </a:r>
              <a:endParaRPr lang="zh-TW" altLang="en-US" sz="700" dirty="0">
                <a:solidFill>
                  <a:schemeClr val="tx1"/>
                </a:solidFill>
                <a:latin typeface="+mn-ea"/>
                <a:ea typeface="+mn-ea"/>
              </a:endParaRPr>
            </a:p>
          </p:txBody>
        </p:sp>
        <p:sp>
          <p:nvSpPr>
            <p:cNvPr id="52" name="object 18">
              <a:extLst>
                <a:ext uri="{FF2B5EF4-FFF2-40B4-BE49-F238E27FC236}">
                  <a16:creationId xmlns:a16="http://schemas.microsoft.com/office/drawing/2014/main" id="{CC4BA32D-4106-43C8-1378-47F245AB5DA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3" name="グループ化 52">
            <a:extLst>
              <a:ext uri="{FF2B5EF4-FFF2-40B4-BE49-F238E27FC236}">
                <a16:creationId xmlns:a16="http://schemas.microsoft.com/office/drawing/2014/main" id="{5942EA4A-2490-A5AF-877E-E84F8DA44636}"/>
              </a:ext>
            </a:extLst>
          </p:cNvPr>
          <p:cNvGrpSpPr/>
          <p:nvPr/>
        </p:nvGrpSpPr>
        <p:grpSpPr>
          <a:xfrm>
            <a:off x="3035966" y="4912898"/>
            <a:ext cx="456911" cy="344889"/>
            <a:chOff x="6080349" y="4852187"/>
            <a:chExt cx="520944" cy="393223"/>
          </a:xfrm>
        </p:grpSpPr>
        <p:sp>
          <p:nvSpPr>
            <p:cNvPr id="54" name="フローチャート: 磁気ディスク 53">
              <a:extLst>
                <a:ext uri="{FF2B5EF4-FFF2-40B4-BE49-F238E27FC236}">
                  <a16:creationId xmlns:a16="http://schemas.microsoft.com/office/drawing/2014/main" id="{EBED59FE-CB56-A6D4-1ACE-14F193B7F18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55" name="object 17">
              <a:extLst>
                <a:ext uri="{FF2B5EF4-FFF2-40B4-BE49-F238E27FC236}">
                  <a16:creationId xmlns:a16="http://schemas.microsoft.com/office/drawing/2014/main" id="{DF0819B6-3735-17C9-EB2B-A827F938445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56" name="直線矢印コネクタ 55">
            <a:extLst>
              <a:ext uri="{FF2B5EF4-FFF2-40B4-BE49-F238E27FC236}">
                <a16:creationId xmlns:a16="http://schemas.microsoft.com/office/drawing/2014/main" id="{E30C4301-5B68-B343-85C5-3EF6C8AF0B0E}"/>
              </a:ext>
            </a:extLst>
          </p:cNvPr>
          <p:cNvCxnSpPr>
            <a:cxnSpLocks/>
            <a:stCxn id="52" idx="2"/>
            <a:endCxn id="54" idx="1"/>
          </p:cNvCxnSpPr>
          <p:nvPr/>
        </p:nvCxnSpPr>
        <p:spPr>
          <a:xfrm>
            <a:off x="3259915" y="3580447"/>
            <a:ext cx="4507"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1221FCC7-8830-D9E1-A576-E8F4D1DAF8B3}"/>
              </a:ext>
            </a:extLst>
          </p:cNvPr>
          <p:cNvCxnSpPr>
            <a:cxnSpLocks/>
          </p:cNvCxnSpPr>
          <p:nvPr/>
        </p:nvCxnSpPr>
        <p:spPr>
          <a:xfrm>
            <a:off x="3345829" y="3589433"/>
            <a:ext cx="337167" cy="265843"/>
          </a:xfrm>
          <a:prstGeom prst="bentConnector3">
            <a:avLst>
              <a:gd name="adj1" fmla="val 11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5" name="グループ化 64">
            <a:extLst>
              <a:ext uri="{FF2B5EF4-FFF2-40B4-BE49-F238E27FC236}">
                <a16:creationId xmlns:a16="http://schemas.microsoft.com/office/drawing/2014/main" id="{09641CA8-79B0-447C-2AD2-309A6CC64166}"/>
              </a:ext>
            </a:extLst>
          </p:cNvPr>
          <p:cNvGrpSpPr/>
          <p:nvPr/>
        </p:nvGrpSpPr>
        <p:grpSpPr>
          <a:xfrm>
            <a:off x="3671329" y="3754975"/>
            <a:ext cx="189919" cy="252854"/>
            <a:chOff x="8006526" y="4197102"/>
            <a:chExt cx="216535" cy="288290"/>
          </a:xfrm>
        </p:grpSpPr>
        <p:sp>
          <p:nvSpPr>
            <p:cNvPr id="67" name="object 27">
              <a:extLst>
                <a:ext uri="{FF2B5EF4-FFF2-40B4-BE49-F238E27FC236}">
                  <a16:creationId xmlns:a16="http://schemas.microsoft.com/office/drawing/2014/main" id="{8AFB2185-1706-E95D-3F2E-670CB0AF299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8" name="正方形/長方形 67">
              <a:extLst>
                <a:ext uri="{FF2B5EF4-FFF2-40B4-BE49-F238E27FC236}">
                  <a16:creationId xmlns:a16="http://schemas.microsoft.com/office/drawing/2014/main" id="{9B5D1813-A40C-DF5F-547F-FC9179E12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2" name="正方形/長方形 71">
            <a:extLst>
              <a:ext uri="{FF2B5EF4-FFF2-40B4-BE49-F238E27FC236}">
                <a16:creationId xmlns:a16="http://schemas.microsoft.com/office/drawing/2014/main" id="{BCBA0147-AC70-6CD7-36D6-5FB8A9BBC1A8}"/>
              </a:ext>
            </a:extLst>
          </p:cNvPr>
          <p:cNvSpPr/>
          <p:nvPr/>
        </p:nvSpPr>
        <p:spPr>
          <a:xfrm>
            <a:off x="3433413" y="3979479"/>
            <a:ext cx="653403" cy="209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kumimoji="1" lang="ja-JP" altLang="en-US" sz="700" dirty="0">
                <a:solidFill>
                  <a:schemeClr val="tx1"/>
                </a:solidFill>
                <a:latin typeface="+mn-ea"/>
              </a:rPr>
              <a:t>入力確認票</a:t>
            </a:r>
          </a:p>
        </p:txBody>
      </p:sp>
      <p:grpSp>
        <p:nvGrpSpPr>
          <p:cNvPr id="73" name="グループ化 72">
            <a:extLst>
              <a:ext uri="{FF2B5EF4-FFF2-40B4-BE49-F238E27FC236}">
                <a16:creationId xmlns:a16="http://schemas.microsoft.com/office/drawing/2014/main" id="{695C9B95-2190-92E2-7CC4-BB3C1CD52EBD}"/>
              </a:ext>
            </a:extLst>
          </p:cNvPr>
          <p:cNvGrpSpPr/>
          <p:nvPr/>
        </p:nvGrpSpPr>
        <p:grpSpPr>
          <a:xfrm rot="16200000">
            <a:off x="2164155" y="2978455"/>
            <a:ext cx="273319" cy="210314"/>
            <a:chOff x="980492" y="5464407"/>
            <a:chExt cx="273319" cy="210314"/>
          </a:xfrm>
        </p:grpSpPr>
        <p:sp>
          <p:nvSpPr>
            <p:cNvPr id="78" name="左大かっこ 77">
              <a:extLst>
                <a:ext uri="{FF2B5EF4-FFF2-40B4-BE49-F238E27FC236}">
                  <a16:creationId xmlns:a16="http://schemas.microsoft.com/office/drawing/2014/main" id="{E2159C2C-F26E-9469-89A4-D8BA70A7DED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79" name="直線コネクタ 78">
              <a:extLst>
                <a:ext uri="{FF2B5EF4-FFF2-40B4-BE49-F238E27FC236}">
                  <a16:creationId xmlns:a16="http://schemas.microsoft.com/office/drawing/2014/main" id="{208758F4-83C2-44A1-BF4D-60451EDB5541}"/>
                </a:ext>
              </a:extLst>
            </p:cNvPr>
            <p:cNvCxnSpPr>
              <a:cxnSpLocks/>
              <a:stCxn id="78" idx="1"/>
              <a:endCxn id="24" idx="0"/>
            </p:cNvCxnSpPr>
            <p:nvPr userDrawn="1"/>
          </p:nvCxnSpPr>
          <p:spPr>
            <a:xfrm rot="5400000" flipH="1">
              <a:off x="1094291" y="5455764"/>
              <a:ext cx="1" cy="22760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1" name="object 17">
            <a:extLst>
              <a:ext uri="{FF2B5EF4-FFF2-40B4-BE49-F238E27FC236}">
                <a16:creationId xmlns:a16="http://schemas.microsoft.com/office/drawing/2014/main" id="{C2B5C68F-7731-29C4-2325-3663F4CC1124}"/>
              </a:ext>
            </a:extLst>
          </p:cNvPr>
          <p:cNvSpPr/>
          <p:nvPr/>
        </p:nvSpPr>
        <p:spPr>
          <a:xfrm>
            <a:off x="2065539" y="276777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82" name="グループ化 81">
            <a:extLst>
              <a:ext uri="{FF2B5EF4-FFF2-40B4-BE49-F238E27FC236}">
                <a16:creationId xmlns:a16="http://schemas.microsoft.com/office/drawing/2014/main" id="{97B3C1A2-E49C-EEE9-8797-E191C4B1EEAE}"/>
              </a:ext>
            </a:extLst>
          </p:cNvPr>
          <p:cNvGrpSpPr/>
          <p:nvPr/>
        </p:nvGrpSpPr>
        <p:grpSpPr>
          <a:xfrm rot="16200000">
            <a:off x="3124316" y="2980755"/>
            <a:ext cx="268979" cy="210314"/>
            <a:chOff x="984832" y="5464407"/>
            <a:chExt cx="268979" cy="210314"/>
          </a:xfrm>
        </p:grpSpPr>
        <p:sp>
          <p:nvSpPr>
            <p:cNvPr id="83" name="左大かっこ 82">
              <a:extLst>
                <a:ext uri="{FF2B5EF4-FFF2-40B4-BE49-F238E27FC236}">
                  <a16:creationId xmlns:a16="http://schemas.microsoft.com/office/drawing/2014/main" id="{34AAB1C0-F597-66A8-3B1E-514A27B4615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84" name="直線コネクタ 83">
              <a:extLst>
                <a:ext uri="{FF2B5EF4-FFF2-40B4-BE49-F238E27FC236}">
                  <a16:creationId xmlns:a16="http://schemas.microsoft.com/office/drawing/2014/main" id="{D1EC6BC3-CB85-CA0F-2358-7D45CD402CFE}"/>
                </a:ext>
              </a:extLst>
            </p:cNvPr>
            <p:cNvCxnSpPr>
              <a:cxnSpLocks/>
              <a:stCxn id="83" idx="1"/>
              <a:endCxn id="52" idx="0"/>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5" name="object 17">
            <a:extLst>
              <a:ext uri="{FF2B5EF4-FFF2-40B4-BE49-F238E27FC236}">
                <a16:creationId xmlns:a16="http://schemas.microsoft.com/office/drawing/2014/main" id="{7CB12D18-4881-3329-3897-1BD1267E2C00}"/>
              </a:ext>
            </a:extLst>
          </p:cNvPr>
          <p:cNvSpPr/>
          <p:nvPr/>
        </p:nvSpPr>
        <p:spPr>
          <a:xfrm>
            <a:off x="3023530"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93" name="直線矢印コネクタ 92">
            <a:extLst>
              <a:ext uri="{FF2B5EF4-FFF2-40B4-BE49-F238E27FC236}">
                <a16:creationId xmlns:a16="http://schemas.microsoft.com/office/drawing/2014/main" id="{0658BE4D-0C57-985E-8947-7D839EBEAE98}"/>
              </a:ext>
            </a:extLst>
          </p:cNvPr>
          <p:cNvCxnSpPr>
            <a:cxnSpLocks/>
            <a:stCxn id="52" idx="3"/>
            <a:endCxn id="225" idx="1"/>
          </p:cNvCxnSpPr>
          <p:nvPr/>
        </p:nvCxnSpPr>
        <p:spPr>
          <a:xfrm>
            <a:off x="3529790" y="3400425"/>
            <a:ext cx="64158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6" name="object 21">
            <a:extLst>
              <a:ext uri="{FF2B5EF4-FFF2-40B4-BE49-F238E27FC236}">
                <a16:creationId xmlns:a16="http://schemas.microsoft.com/office/drawing/2014/main" id="{4FEC0A02-4502-F286-1C05-B65EEEA57F24}"/>
              </a:ext>
            </a:extLst>
          </p:cNvPr>
          <p:cNvPicPr/>
          <p:nvPr/>
        </p:nvPicPr>
        <p:blipFill>
          <a:blip r:embed="rId2" cstate="print"/>
          <a:stretch>
            <a:fillRect/>
          </a:stretch>
        </p:blipFill>
        <p:spPr>
          <a:xfrm>
            <a:off x="3022606" y="3264167"/>
            <a:ext cx="133329" cy="115866"/>
          </a:xfrm>
          <a:prstGeom prst="rect">
            <a:avLst/>
          </a:prstGeom>
        </p:spPr>
      </p:pic>
      <p:grpSp>
        <p:nvGrpSpPr>
          <p:cNvPr id="267" name="グループ化 266">
            <a:extLst>
              <a:ext uri="{FF2B5EF4-FFF2-40B4-BE49-F238E27FC236}">
                <a16:creationId xmlns:a16="http://schemas.microsoft.com/office/drawing/2014/main" id="{26C3EAC9-5B9A-3D65-5D04-2030A8B6226E}"/>
              </a:ext>
            </a:extLst>
          </p:cNvPr>
          <p:cNvGrpSpPr/>
          <p:nvPr/>
        </p:nvGrpSpPr>
        <p:grpSpPr>
          <a:xfrm>
            <a:off x="2996450" y="6284888"/>
            <a:ext cx="1781672" cy="522649"/>
            <a:chOff x="2546907" y="6264773"/>
            <a:chExt cx="1781672" cy="522649"/>
          </a:xfrm>
        </p:grpSpPr>
        <p:sp>
          <p:nvSpPr>
            <p:cNvPr id="268" name="object 9">
              <a:extLst>
                <a:ext uri="{FF2B5EF4-FFF2-40B4-BE49-F238E27FC236}">
                  <a16:creationId xmlns:a16="http://schemas.microsoft.com/office/drawing/2014/main" id="{66DE6CEE-4B11-8272-E84B-D503D98414F8}"/>
                </a:ext>
              </a:extLst>
            </p:cNvPr>
            <p:cNvSpPr/>
            <p:nvPr/>
          </p:nvSpPr>
          <p:spPr>
            <a:xfrm>
              <a:off x="2546927" y="62647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n-ea"/>
                  <a:ea typeface="+mn-ea"/>
                </a:rPr>
                <a:t>住所地</a:t>
              </a:r>
              <a:endParaRPr lang="en-US" altLang="ja-JP" sz="700" dirty="0">
                <a:latin typeface="+mn-ea"/>
                <a:ea typeface="+mn-ea"/>
              </a:endParaRPr>
            </a:p>
            <a:p>
              <a:pPr lvl="0" algn="ctr"/>
              <a:r>
                <a:rPr lang="ja-JP" altLang="en-US" sz="700" dirty="0">
                  <a:latin typeface="+mn-ea"/>
                  <a:ea typeface="+mn-ea"/>
                </a:rPr>
                <a:t>市区町村</a:t>
              </a:r>
              <a:endParaRPr lang="en-US" altLang="ja-JP" sz="700" dirty="0">
                <a:latin typeface="+mn-ea"/>
                <a:ea typeface="+mn-ea"/>
              </a:endParaRPr>
            </a:p>
          </p:txBody>
        </p:sp>
        <p:sp>
          <p:nvSpPr>
            <p:cNvPr id="269" name="object 25">
              <a:extLst>
                <a:ext uri="{FF2B5EF4-FFF2-40B4-BE49-F238E27FC236}">
                  <a16:creationId xmlns:a16="http://schemas.microsoft.com/office/drawing/2014/main" id="{CCF14E8F-31DB-CEA4-5B33-2EA51EA8EF94}"/>
                </a:ext>
              </a:extLst>
            </p:cNvPr>
            <p:cNvSpPr/>
            <p:nvPr/>
          </p:nvSpPr>
          <p:spPr>
            <a:xfrm>
              <a:off x="2546907" y="6264773"/>
              <a:ext cx="178167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dirty="0">
                <a:latin typeface="+mn-ea"/>
                <a:ea typeface="+mn-ea"/>
              </a:endParaRPr>
            </a:p>
          </p:txBody>
        </p:sp>
      </p:grpSp>
      <p:cxnSp>
        <p:nvCxnSpPr>
          <p:cNvPr id="2" name="コネクタ: カギ線 1">
            <a:extLst>
              <a:ext uri="{FF2B5EF4-FFF2-40B4-BE49-F238E27FC236}">
                <a16:creationId xmlns:a16="http://schemas.microsoft.com/office/drawing/2014/main" id="{4C0AFE3F-D53F-E6E3-A263-8BC55125DC68}"/>
              </a:ext>
            </a:extLst>
          </p:cNvPr>
          <p:cNvCxnSpPr>
            <a:cxnSpLocks/>
            <a:endCxn id="32" idx="2"/>
          </p:cNvCxnSpPr>
          <p:nvPr/>
        </p:nvCxnSpPr>
        <p:spPr>
          <a:xfrm rot="10800000">
            <a:off x="2313254" y="5920777"/>
            <a:ext cx="669862" cy="608042"/>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A3C9E723-9102-FA91-9A20-3B61675FBD6D}"/>
              </a:ext>
            </a:extLst>
          </p:cNvPr>
          <p:cNvSpPr/>
          <p:nvPr/>
        </p:nvSpPr>
        <p:spPr>
          <a:xfrm>
            <a:off x="879916" y="6296025"/>
            <a:ext cx="1314197" cy="1688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戸籍の附票記載事項通知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1</a:t>
            </a:r>
            <a:r>
              <a:rPr kumimoji="1" lang="ja-JP" altLang="en-US" sz="700" dirty="0">
                <a:solidFill>
                  <a:schemeClr val="tx1"/>
                </a:solidFill>
                <a:latin typeface="+mn-ea"/>
              </a:rPr>
              <a:t>項通知）</a:t>
            </a:r>
          </a:p>
        </p:txBody>
      </p:sp>
      <p:grpSp>
        <p:nvGrpSpPr>
          <p:cNvPr id="13" name="グループ化 12">
            <a:extLst>
              <a:ext uri="{FF2B5EF4-FFF2-40B4-BE49-F238E27FC236}">
                <a16:creationId xmlns:a16="http://schemas.microsoft.com/office/drawing/2014/main" id="{F4EAF082-B3E8-8850-147F-57BCC41394E2}"/>
              </a:ext>
            </a:extLst>
          </p:cNvPr>
          <p:cNvGrpSpPr/>
          <p:nvPr/>
        </p:nvGrpSpPr>
        <p:grpSpPr>
          <a:xfrm>
            <a:off x="1436781" y="6064351"/>
            <a:ext cx="189919" cy="252854"/>
            <a:chOff x="8006526" y="4197102"/>
            <a:chExt cx="216535" cy="288290"/>
          </a:xfrm>
        </p:grpSpPr>
        <p:sp>
          <p:nvSpPr>
            <p:cNvPr id="14" name="object 27">
              <a:extLst>
                <a:ext uri="{FF2B5EF4-FFF2-40B4-BE49-F238E27FC236}">
                  <a16:creationId xmlns:a16="http://schemas.microsoft.com/office/drawing/2014/main" id="{FEB52131-72DE-110D-0A0D-F2F0F5F15E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16" name="正方形/長方形 15">
              <a:extLst>
                <a:ext uri="{FF2B5EF4-FFF2-40B4-BE49-F238E27FC236}">
                  <a16:creationId xmlns:a16="http://schemas.microsoft.com/office/drawing/2014/main" id="{ABA47F2C-661A-7E37-4A70-37D1EFE3F7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17" name="直線コネクタ 16">
            <a:extLst>
              <a:ext uri="{FF2B5EF4-FFF2-40B4-BE49-F238E27FC236}">
                <a16:creationId xmlns:a16="http://schemas.microsoft.com/office/drawing/2014/main" id="{8B4930CE-FC18-5C83-D372-E7F6E6DA40F8}"/>
              </a:ext>
            </a:extLst>
          </p:cNvPr>
          <p:cNvCxnSpPr>
            <a:cxnSpLocks/>
            <a:endCxn id="16" idx="3"/>
          </p:cNvCxnSpPr>
          <p:nvPr/>
        </p:nvCxnSpPr>
        <p:spPr>
          <a:xfrm flipH="1">
            <a:off x="1626700" y="6190778"/>
            <a:ext cx="67411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E8DAD0B-6820-FDEE-20E5-3C84124DAB0D}"/>
              </a:ext>
            </a:extLst>
          </p:cNvPr>
          <p:cNvGrpSpPr/>
          <p:nvPr/>
        </p:nvGrpSpPr>
        <p:grpSpPr>
          <a:xfrm>
            <a:off x="4171373" y="3251402"/>
            <a:ext cx="394319" cy="315789"/>
            <a:chOff x="11109350" y="5278617"/>
            <a:chExt cx="449580" cy="360044"/>
          </a:xfrm>
        </p:grpSpPr>
        <p:pic>
          <p:nvPicPr>
            <p:cNvPr id="224" name="object 23">
              <a:extLst>
                <a:ext uri="{FF2B5EF4-FFF2-40B4-BE49-F238E27FC236}">
                  <a16:creationId xmlns:a16="http://schemas.microsoft.com/office/drawing/2014/main" id="{8F296C48-5C16-FDA4-569C-4C51431A765C}"/>
                </a:ext>
              </a:extLst>
            </p:cNvPr>
            <p:cNvPicPr/>
            <p:nvPr/>
          </p:nvPicPr>
          <p:blipFill>
            <a:blip r:embed="rId3" cstate="print"/>
            <a:stretch>
              <a:fillRect/>
            </a:stretch>
          </p:blipFill>
          <p:spPr>
            <a:xfrm>
              <a:off x="11248796" y="5372533"/>
              <a:ext cx="170688" cy="172212"/>
            </a:xfrm>
            <a:prstGeom prst="rect">
              <a:avLst/>
            </a:prstGeom>
          </p:spPr>
        </p:pic>
        <p:sp>
          <p:nvSpPr>
            <p:cNvPr id="225" name="ひし形 224">
              <a:extLst>
                <a:ext uri="{FF2B5EF4-FFF2-40B4-BE49-F238E27FC236}">
                  <a16:creationId xmlns:a16="http://schemas.microsoft.com/office/drawing/2014/main" id="{517527F5-8A2A-DA49-22AD-9F85E6EFBD2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cxnSp>
        <p:nvCxnSpPr>
          <p:cNvPr id="227" name="直線矢印コネクタ 131">
            <a:extLst>
              <a:ext uri="{FF2B5EF4-FFF2-40B4-BE49-F238E27FC236}">
                <a16:creationId xmlns:a16="http://schemas.microsoft.com/office/drawing/2014/main" id="{A4BC694A-356A-D133-27ED-581F41399252}"/>
              </a:ext>
            </a:extLst>
          </p:cNvPr>
          <p:cNvCxnSpPr>
            <a:cxnSpLocks/>
            <a:stCxn id="225" idx="2"/>
            <a:endCxn id="230" idx="1"/>
          </p:cNvCxnSpPr>
          <p:nvPr/>
        </p:nvCxnSpPr>
        <p:spPr>
          <a:xfrm rot="16200000" flipH="1">
            <a:off x="4614165" y="3321559"/>
            <a:ext cx="285985" cy="77724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127DABDE-BFB5-8032-2886-E79914537392}"/>
              </a:ext>
            </a:extLst>
          </p:cNvPr>
          <p:cNvGrpSpPr/>
          <p:nvPr/>
        </p:nvGrpSpPr>
        <p:grpSpPr>
          <a:xfrm>
            <a:off x="5145781" y="3673153"/>
            <a:ext cx="539750" cy="360045"/>
            <a:chOff x="1937952" y="2078355"/>
            <a:chExt cx="539750" cy="360045"/>
          </a:xfrm>
        </p:grpSpPr>
        <p:sp>
          <p:nvSpPr>
            <p:cNvPr id="229" name="object 17">
              <a:extLst>
                <a:ext uri="{FF2B5EF4-FFF2-40B4-BE49-F238E27FC236}">
                  <a16:creationId xmlns:a16="http://schemas.microsoft.com/office/drawing/2014/main" id="{0237E27F-BC97-1360-785D-4472AA8613D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b"/>
            <a:lstStyle/>
            <a:p>
              <a:pPr lvl="0" algn="ctr"/>
              <a:r>
                <a:rPr lang="ja-JP" altLang="en-US" sz="700" dirty="0">
                  <a:latin typeface="+mn-ea"/>
                  <a:ea typeface="+mn-ea"/>
                </a:rPr>
                <a:t>戸籍照合</a:t>
              </a:r>
              <a:endParaRPr lang="en-US" altLang="ja-JP" sz="700" dirty="0">
                <a:latin typeface="+mn-ea"/>
                <a:ea typeface="+mn-ea"/>
              </a:endParaRPr>
            </a:p>
            <a:p>
              <a:pPr lvl="0" algn="ctr"/>
              <a:r>
                <a:rPr lang="ja-JP" altLang="en-US" sz="700" dirty="0">
                  <a:latin typeface="+mn-ea"/>
                  <a:ea typeface="+mn-ea"/>
                </a:rPr>
                <a:t>通知</a:t>
              </a:r>
              <a:endParaRPr lang="en-US" altLang="ja-JP" sz="700" dirty="0">
                <a:latin typeface="+mn-ea"/>
                <a:ea typeface="+mn-ea"/>
              </a:endParaRPr>
            </a:p>
          </p:txBody>
        </p:sp>
        <p:sp>
          <p:nvSpPr>
            <p:cNvPr id="230" name="object 18">
              <a:extLst>
                <a:ext uri="{FF2B5EF4-FFF2-40B4-BE49-F238E27FC236}">
                  <a16:creationId xmlns:a16="http://schemas.microsoft.com/office/drawing/2014/main" id="{4466A5E0-7092-8CA4-9BEA-013B3FB4187D}"/>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231" name="直線矢印コネクタ 131">
            <a:extLst>
              <a:ext uri="{FF2B5EF4-FFF2-40B4-BE49-F238E27FC236}">
                <a16:creationId xmlns:a16="http://schemas.microsoft.com/office/drawing/2014/main" id="{8F222CA6-1478-159A-F505-CFDB21348A2E}"/>
              </a:ext>
            </a:extLst>
          </p:cNvPr>
          <p:cNvCxnSpPr>
            <a:cxnSpLocks/>
            <a:stCxn id="230" idx="3"/>
            <a:endCxn id="248" idx="1"/>
          </p:cNvCxnSpPr>
          <p:nvPr/>
        </p:nvCxnSpPr>
        <p:spPr>
          <a:xfrm flipV="1">
            <a:off x="5685531" y="3400425"/>
            <a:ext cx="331377" cy="45275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F85332FC-1033-D184-93BF-040A8F4C6AF0}"/>
              </a:ext>
            </a:extLst>
          </p:cNvPr>
          <p:cNvGrpSpPr/>
          <p:nvPr/>
        </p:nvGrpSpPr>
        <p:grpSpPr>
          <a:xfrm>
            <a:off x="5204284" y="4915288"/>
            <a:ext cx="456911" cy="344889"/>
            <a:chOff x="6080349" y="4852187"/>
            <a:chExt cx="520944" cy="393223"/>
          </a:xfrm>
        </p:grpSpPr>
        <p:sp>
          <p:nvSpPr>
            <p:cNvPr id="233" name="フローチャート: 磁気ディスク 232">
              <a:extLst>
                <a:ext uri="{FF2B5EF4-FFF2-40B4-BE49-F238E27FC236}">
                  <a16:creationId xmlns:a16="http://schemas.microsoft.com/office/drawing/2014/main" id="{B46721FD-727A-6DAE-CE9E-2D3E29789B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4" name="object 17">
              <a:extLst>
                <a:ext uri="{FF2B5EF4-FFF2-40B4-BE49-F238E27FC236}">
                  <a16:creationId xmlns:a16="http://schemas.microsoft.com/office/drawing/2014/main" id="{B05BA17E-D7A4-ABF3-745C-C0525B71889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35" name="直線矢印コネクタ 234">
            <a:extLst>
              <a:ext uri="{FF2B5EF4-FFF2-40B4-BE49-F238E27FC236}">
                <a16:creationId xmlns:a16="http://schemas.microsoft.com/office/drawing/2014/main" id="{029F1382-9C5E-3525-C091-1B34996F80A1}"/>
              </a:ext>
            </a:extLst>
          </p:cNvPr>
          <p:cNvCxnSpPr>
            <a:cxnSpLocks/>
            <a:stCxn id="230" idx="2"/>
            <a:endCxn id="233" idx="1"/>
          </p:cNvCxnSpPr>
          <p:nvPr/>
        </p:nvCxnSpPr>
        <p:spPr>
          <a:xfrm>
            <a:off x="5415656" y="4033198"/>
            <a:ext cx="17084" cy="88209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6" name="グループ化 235">
            <a:extLst>
              <a:ext uri="{FF2B5EF4-FFF2-40B4-BE49-F238E27FC236}">
                <a16:creationId xmlns:a16="http://schemas.microsoft.com/office/drawing/2014/main" id="{07C3DCF0-C059-3D6D-157A-249F09BD6FC5}"/>
              </a:ext>
            </a:extLst>
          </p:cNvPr>
          <p:cNvGrpSpPr/>
          <p:nvPr/>
        </p:nvGrpSpPr>
        <p:grpSpPr>
          <a:xfrm>
            <a:off x="5201278" y="5575888"/>
            <a:ext cx="456911" cy="344889"/>
            <a:chOff x="6080349" y="4852187"/>
            <a:chExt cx="520944" cy="393223"/>
          </a:xfrm>
        </p:grpSpPr>
        <p:sp>
          <p:nvSpPr>
            <p:cNvPr id="237" name="フローチャート: 磁気ディスク 236">
              <a:extLst>
                <a:ext uri="{FF2B5EF4-FFF2-40B4-BE49-F238E27FC236}">
                  <a16:creationId xmlns:a16="http://schemas.microsoft.com/office/drawing/2014/main" id="{6F0AF9B9-7F42-F53E-3228-8C2AAE4FD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38" name="object 17">
              <a:extLst>
                <a:ext uri="{FF2B5EF4-FFF2-40B4-BE49-F238E27FC236}">
                  <a16:creationId xmlns:a16="http://schemas.microsoft.com/office/drawing/2014/main" id="{419E2CEC-9720-4AA9-67AC-B206F8A40EE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39" name="直線矢印コネクタ 238">
            <a:extLst>
              <a:ext uri="{FF2B5EF4-FFF2-40B4-BE49-F238E27FC236}">
                <a16:creationId xmlns:a16="http://schemas.microsoft.com/office/drawing/2014/main" id="{BE7CA5B1-F3BF-55C0-322D-0C1E08943082}"/>
              </a:ext>
            </a:extLst>
          </p:cNvPr>
          <p:cNvCxnSpPr>
            <a:cxnSpLocks/>
            <a:stCxn id="234" idx="2"/>
            <a:endCxn id="237" idx="1"/>
          </p:cNvCxnSpPr>
          <p:nvPr/>
        </p:nvCxnSpPr>
        <p:spPr>
          <a:xfrm flipH="1">
            <a:off x="5429734" y="5245885"/>
            <a:ext cx="3005" cy="33000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127F5ED5-27FD-EE38-DAA3-D17BBAAED6AF}"/>
              </a:ext>
            </a:extLst>
          </p:cNvPr>
          <p:cNvSpPr/>
          <p:nvPr/>
        </p:nvSpPr>
        <p:spPr>
          <a:xfrm>
            <a:off x="3667383" y="3172713"/>
            <a:ext cx="713303" cy="182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通知と戸籍情報が異なる</a:t>
            </a:r>
          </a:p>
        </p:txBody>
      </p:sp>
      <p:pic>
        <p:nvPicPr>
          <p:cNvPr id="49" name="object 21">
            <a:extLst>
              <a:ext uri="{FF2B5EF4-FFF2-40B4-BE49-F238E27FC236}">
                <a16:creationId xmlns:a16="http://schemas.microsoft.com/office/drawing/2014/main" id="{0C00E54A-EFB9-D5B3-6CB8-1CB1914CA642}"/>
              </a:ext>
            </a:extLst>
          </p:cNvPr>
          <p:cNvPicPr/>
          <p:nvPr/>
        </p:nvPicPr>
        <p:blipFill>
          <a:blip r:embed="rId2" cstate="print"/>
          <a:stretch>
            <a:fillRect/>
          </a:stretch>
        </p:blipFill>
        <p:spPr>
          <a:xfrm>
            <a:off x="5166537" y="3690618"/>
            <a:ext cx="133329" cy="115866"/>
          </a:xfrm>
          <a:prstGeom prst="rect">
            <a:avLst/>
          </a:prstGeom>
        </p:spPr>
      </p:pic>
      <p:cxnSp>
        <p:nvCxnSpPr>
          <p:cNvPr id="259" name="コネクタ: カギ線 258">
            <a:extLst>
              <a:ext uri="{FF2B5EF4-FFF2-40B4-BE49-F238E27FC236}">
                <a16:creationId xmlns:a16="http://schemas.microsoft.com/office/drawing/2014/main" id="{BF2ACEBE-5920-8478-4F9B-8A5CDB3FA769}"/>
              </a:ext>
            </a:extLst>
          </p:cNvPr>
          <p:cNvCxnSpPr>
            <a:cxnSpLocks/>
            <a:stCxn id="237" idx="3"/>
          </p:cNvCxnSpPr>
          <p:nvPr/>
        </p:nvCxnSpPr>
        <p:spPr>
          <a:xfrm rot="5400000">
            <a:off x="4806574" y="5905659"/>
            <a:ext cx="608042" cy="638278"/>
          </a:xfrm>
          <a:prstGeom prst="bentConnector2">
            <a:avLst/>
          </a:prstGeom>
          <a:ln w="127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87" name="グループ化 286">
            <a:extLst>
              <a:ext uri="{FF2B5EF4-FFF2-40B4-BE49-F238E27FC236}">
                <a16:creationId xmlns:a16="http://schemas.microsoft.com/office/drawing/2014/main" id="{8F644F0E-1B4F-5E5D-59F0-0491046E647F}"/>
              </a:ext>
            </a:extLst>
          </p:cNvPr>
          <p:cNvGrpSpPr/>
          <p:nvPr/>
        </p:nvGrpSpPr>
        <p:grpSpPr>
          <a:xfrm>
            <a:off x="5978112" y="6092442"/>
            <a:ext cx="189919" cy="252854"/>
            <a:chOff x="8006526" y="4197102"/>
            <a:chExt cx="216535" cy="288290"/>
          </a:xfrm>
        </p:grpSpPr>
        <p:sp>
          <p:nvSpPr>
            <p:cNvPr id="66" name="object 27">
              <a:extLst>
                <a:ext uri="{FF2B5EF4-FFF2-40B4-BE49-F238E27FC236}">
                  <a16:creationId xmlns:a16="http://schemas.microsoft.com/office/drawing/2014/main" id="{7F5B2422-DF7B-FEDC-AE72-1B050ADCF6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69" name="正方形/長方形 68">
              <a:extLst>
                <a:ext uri="{FF2B5EF4-FFF2-40B4-BE49-F238E27FC236}">
                  <a16:creationId xmlns:a16="http://schemas.microsoft.com/office/drawing/2014/main" id="{50BF4A46-E33C-8D86-1B23-ED0000404D6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70" name="正方形/長方形 69">
            <a:extLst>
              <a:ext uri="{FF2B5EF4-FFF2-40B4-BE49-F238E27FC236}">
                <a16:creationId xmlns:a16="http://schemas.microsoft.com/office/drawing/2014/main" id="{1FFAE00F-0504-5DCF-7412-6E0BC8B3C876}"/>
              </a:ext>
            </a:extLst>
          </p:cNvPr>
          <p:cNvSpPr/>
          <p:nvPr/>
        </p:nvSpPr>
        <p:spPr>
          <a:xfrm>
            <a:off x="5563337" y="6312531"/>
            <a:ext cx="1106631" cy="118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戸籍照合通知</a:t>
            </a:r>
            <a:endParaRPr kumimoji="1" lang="en-US" altLang="ja-JP" sz="700" dirty="0">
              <a:solidFill>
                <a:schemeClr val="tx1"/>
              </a:solidFill>
              <a:latin typeface="+mn-ea"/>
            </a:endParaRPr>
          </a:p>
          <a:p>
            <a:pPr algn="ctr"/>
            <a:r>
              <a:rPr kumimoji="1" lang="ja-JP" altLang="en-US" sz="700" dirty="0">
                <a:solidFill>
                  <a:schemeClr val="tx1"/>
                </a:solidFill>
                <a:latin typeface="+mn-ea"/>
              </a:rPr>
              <a:t>（法第</a:t>
            </a:r>
            <a:r>
              <a:rPr kumimoji="1" lang="en-US" altLang="ja-JP" sz="700" dirty="0">
                <a:solidFill>
                  <a:schemeClr val="tx1"/>
                </a:solidFill>
                <a:latin typeface="+mn-ea"/>
              </a:rPr>
              <a:t>19</a:t>
            </a:r>
            <a:r>
              <a:rPr kumimoji="1" lang="ja-JP" altLang="en-US" sz="700" dirty="0">
                <a:solidFill>
                  <a:schemeClr val="tx1"/>
                </a:solidFill>
                <a:latin typeface="+mn-ea"/>
              </a:rPr>
              <a:t>条第</a:t>
            </a:r>
            <a:r>
              <a:rPr kumimoji="1" lang="en-US" altLang="ja-JP" sz="700" dirty="0">
                <a:solidFill>
                  <a:schemeClr val="tx1"/>
                </a:solidFill>
                <a:latin typeface="+mn-ea"/>
              </a:rPr>
              <a:t>2</a:t>
            </a:r>
            <a:r>
              <a:rPr kumimoji="1" lang="ja-JP" altLang="en-US" sz="700" dirty="0">
                <a:solidFill>
                  <a:schemeClr val="tx1"/>
                </a:solidFill>
                <a:latin typeface="+mn-ea"/>
              </a:rPr>
              <a:t>項通知）</a:t>
            </a:r>
          </a:p>
        </p:txBody>
      </p:sp>
      <p:cxnSp>
        <p:nvCxnSpPr>
          <p:cNvPr id="74" name="直線矢印コネクタ 73">
            <a:extLst>
              <a:ext uri="{FF2B5EF4-FFF2-40B4-BE49-F238E27FC236}">
                <a16:creationId xmlns:a16="http://schemas.microsoft.com/office/drawing/2014/main" id="{8BB0A66F-2F9E-6219-CAA6-D7691A4F7347}"/>
              </a:ext>
            </a:extLst>
          </p:cNvPr>
          <p:cNvCxnSpPr>
            <a:cxnSpLocks/>
            <a:stCxn id="225" idx="3"/>
            <a:endCxn id="248" idx="1"/>
          </p:cNvCxnSpPr>
          <p:nvPr/>
        </p:nvCxnSpPr>
        <p:spPr>
          <a:xfrm flipV="1">
            <a:off x="4565692" y="3400425"/>
            <a:ext cx="1451216" cy="88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2" name="グループ化 91">
            <a:extLst>
              <a:ext uri="{FF2B5EF4-FFF2-40B4-BE49-F238E27FC236}">
                <a16:creationId xmlns:a16="http://schemas.microsoft.com/office/drawing/2014/main" id="{F20ED0E6-E31F-7EED-661D-F565AC012952}"/>
              </a:ext>
            </a:extLst>
          </p:cNvPr>
          <p:cNvGrpSpPr/>
          <p:nvPr/>
        </p:nvGrpSpPr>
        <p:grpSpPr>
          <a:xfrm rot="10800000" flipH="1">
            <a:off x="5685531" y="4026111"/>
            <a:ext cx="171736" cy="344178"/>
            <a:chOff x="1082075" y="5464407"/>
            <a:chExt cx="171736" cy="299100"/>
          </a:xfrm>
        </p:grpSpPr>
        <p:sp>
          <p:nvSpPr>
            <p:cNvPr id="94" name="左大かっこ 93">
              <a:extLst>
                <a:ext uri="{FF2B5EF4-FFF2-40B4-BE49-F238E27FC236}">
                  <a16:creationId xmlns:a16="http://schemas.microsoft.com/office/drawing/2014/main" id="{0FC3E3E1-B1E1-DE5B-A2C8-98899675308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92" name="直線コネクタ 191">
              <a:extLst>
                <a:ext uri="{FF2B5EF4-FFF2-40B4-BE49-F238E27FC236}">
                  <a16:creationId xmlns:a16="http://schemas.microsoft.com/office/drawing/2014/main" id="{C272F72E-29CD-5E6F-E648-5299A9F8E9BC}"/>
                </a:ext>
              </a:extLst>
            </p:cNvPr>
            <p:cNvCxnSpPr>
              <a:cxnSpLocks/>
              <a:stCxn id="94" idx="1"/>
            </p:cNvCxnSpPr>
            <p:nvPr userDrawn="1"/>
          </p:nvCxnSpPr>
          <p:spPr>
            <a:xfrm rot="10800000" flipV="1">
              <a:off x="1082075" y="5569564"/>
              <a:ext cx="126017" cy="19394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5" name="object 17">
            <a:extLst>
              <a:ext uri="{FF2B5EF4-FFF2-40B4-BE49-F238E27FC236}">
                <a16:creationId xmlns:a16="http://schemas.microsoft.com/office/drawing/2014/main" id="{00B5FD92-FEBE-B576-95D9-05F56C91F07F}"/>
              </a:ext>
            </a:extLst>
          </p:cNvPr>
          <p:cNvSpPr/>
          <p:nvPr/>
        </p:nvSpPr>
        <p:spPr>
          <a:xfrm>
            <a:off x="5667752" y="409784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sp>
        <p:nvSpPr>
          <p:cNvPr id="198" name="object 17">
            <a:extLst>
              <a:ext uri="{FF2B5EF4-FFF2-40B4-BE49-F238E27FC236}">
                <a16:creationId xmlns:a16="http://schemas.microsoft.com/office/drawing/2014/main" id="{C4F25D1D-DB16-2297-7583-3AE4E5B12341}"/>
              </a:ext>
            </a:extLst>
          </p:cNvPr>
          <p:cNvSpPr/>
          <p:nvPr/>
        </p:nvSpPr>
        <p:spPr>
          <a:xfrm>
            <a:off x="6948036" y="3456393"/>
            <a:ext cx="285074" cy="20680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sp>
        <p:nvSpPr>
          <p:cNvPr id="199" name="フローチャート: 結合子 198">
            <a:extLst>
              <a:ext uri="{FF2B5EF4-FFF2-40B4-BE49-F238E27FC236}">
                <a16:creationId xmlns:a16="http://schemas.microsoft.com/office/drawing/2014/main" id="{47616C2C-2773-90FD-B04C-27E186B801FE}"/>
              </a:ext>
            </a:extLst>
          </p:cNvPr>
          <p:cNvSpPr/>
          <p:nvPr/>
        </p:nvSpPr>
        <p:spPr>
          <a:xfrm>
            <a:off x="7000573" y="330679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200" name="直線矢印コネクタ 199">
            <a:extLst>
              <a:ext uri="{FF2B5EF4-FFF2-40B4-BE49-F238E27FC236}">
                <a16:creationId xmlns:a16="http://schemas.microsoft.com/office/drawing/2014/main" id="{D5BBCA84-5FCC-14D2-3905-A1E87D7081DD}"/>
              </a:ext>
            </a:extLst>
          </p:cNvPr>
          <p:cNvCxnSpPr>
            <a:cxnSpLocks/>
            <a:stCxn id="248" idx="3"/>
            <a:endCxn id="199" idx="2"/>
          </p:cNvCxnSpPr>
          <p:nvPr/>
        </p:nvCxnSpPr>
        <p:spPr>
          <a:xfrm flipV="1">
            <a:off x="6556658" y="3396798"/>
            <a:ext cx="443915" cy="362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6" name="グループ化 205">
            <a:extLst>
              <a:ext uri="{FF2B5EF4-FFF2-40B4-BE49-F238E27FC236}">
                <a16:creationId xmlns:a16="http://schemas.microsoft.com/office/drawing/2014/main" id="{F148C449-B82A-0FD1-541D-C0B029C68E9C}"/>
              </a:ext>
            </a:extLst>
          </p:cNvPr>
          <p:cNvGrpSpPr/>
          <p:nvPr/>
        </p:nvGrpSpPr>
        <p:grpSpPr>
          <a:xfrm>
            <a:off x="6060140" y="4912898"/>
            <a:ext cx="456911" cy="344889"/>
            <a:chOff x="6080349" y="4852187"/>
            <a:chExt cx="520944" cy="393223"/>
          </a:xfrm>
        </p:grpSpPr>
        <p:sp>
          <p:nvSpPr>
            <p:cNvPr id="208" name="フローチャート: 磁気ディスク 207">
              <a:extLst>
                <a:ext uri="{FF2B5EF4-FFF2-40B4-BE49-F238E27FC236}">
                  <a16:creationId xmlns:a16="http://schemas.microsoft.com/office/drawing/2014/main" id="{574A7246-FCC0-362A-B7FD-BB6A63DB3A6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09" name="object 17">
              <a:extLst>
                <a:ext uri="{FF2B5EF4-FFF2-40B4-BE49-F238E27FC236}">
                  <a16:creationId xmlns:a16="http://schemas.microsoft.com/office/drawing/2014/main" id="{A30DFEF7-005D-DE74-14B4-0FCE7718426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戸籍附票</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10" name="直線矢印コネクタ 209">
            <a:extLst>
              <a:ext uri="{FF2B5EF4-FFF2-40B4-BE49-F238E27FC236}">
                <a16:creationId xmlns:a16="http://schemas.microsoft.com/office/drawing/2014/main" id="{55A3AD0B-EFA8-F64E-4C89-D9A45710BCCD}"/>
              </a:ext>
            </a:extLst>
          </p:cNvPr>
          <p:cNvCxnSpPr>
            <a:cxnSpLocks/>
            <a:stCxn id="248" idx="2"/>
            <a:endCxn id="208" idx="1"/>
          </p:cNvCxnSpPr>
          <p:nvPr/>
        </p:nvCxnSpPr>
        <p:spPr>
          <a:xfrm>
            <a:off x="6286783" y="3580447"/>
            <a:ext cx="1813" cy="13324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5" name="グループ化 214">
            <a:extLst>
              <a:ext uri="{FF2B5EF4-FFF2-40B4-BE49-F238E27FC236}">
                <a16:creationId xmlns:a16="http://schemas.microsoft.com/office/drawing/2014/main" id="{D179C4E5-6958-1D1F-12CA-8B7C4B5685FF}"/>
              </a:ext>
            </a:extLst>
          </p:cNvPr>
          <p:cNvGrpSpPr/>
          <p:nvPr/>
        </p:nvGrpSpPr>
        <p:grpSpPr>
          <a:xfrm>
            <a:off x="6056278" y="5575887"/>
            <a:ext cx="456911" cy="344889"/>
            <a:chOff x="6080349" y="4852187"/>
            <a:chExt cx="520944" cy="393223"/>
          </a:xfrm>
        </p:grpSpPr>
        <p:sp>
          <p:nvSpPr>
            <p:cNvPr id="216" name="フローチャート: 磁気ディスク 215">
              <a:extLst>
                <a:ext uri="{FF2B5EF4-FFF2-40B4-BE49-F238E27FC236}">
                  <a16:creationId xmlns:a16="http://schemas.microsoft.com/office/drawing/2014/main" id="{6F53F279-0FDB-E44D-85D4-0DBB5581A30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
          <p:nvSpPr>
            <p:cNvPr id="217" name="object 17">
              <a:extLst>
                <a:ext uri="{FF2B5EF4-FFF2-40B4-BE49-F238E27FC236}">
                  <a16:creationId xmlns:a16="http://schemas.microsoft.com/office/drawing/2014/main" id="{340D3C40-8475-5DBB-9DF4-0080B9D5CD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住基ネット</a:t>
              </a:r>
              <a:endParaRPr kumimoji="1" lang="en-US" altLang="ja-JP" sz="700" kern="1200" dirty="0">
                <a:solidFill>
                  <a:srgbClr val="000000"/>
                </a:solidFill>
                <a:latin typeface="+mn-ea"/>
                <a:ea typeface="+mn-ea"/>
                <a:cs typeface="+mn-cs"/>
              </a:endParaRPr>
            </a:p>
            <a:p>
              <a:pPr algn="ctr" defTabSz="802020" rtl="0"/>
              <a:r>
                <a:rPr kumimoji="1" lang="en-US" altLang="ja-JP" sz="700" kern="1200" dirty="0">
                  <a:solidFill>
                    <a:srgbClr val="000000"/>
                  </a:solidFill>
                  <a:latin typeface="+mn-ea"/>
                  <a:ea typeface="+mn-ea"/>
                  <a:cs typeface="+mn-cs"/>
                </a:rPr>
                <a:t>CS</a:t>
              </a:r>
            </a:p>
          </p:txBody>
        </p:sp>
      </p:grpSp>
      <p:cxnSp>
        <p:nvCxnSpPr>
          <p:cNvPr id="218" name="直線矢印コネクタ 217">
            <a:extLst>
              <a:ext uri="{FF2B5EF4-FFF2-40B4-BE49-F238E27FC236}">
                <a16:creationId xmlns:a16="http://schemas.microsoft.com/office/drawing/2014/main" id="{290703E3-D3A1-07BA-FADF-94E47C442F85}"/>
              </a:ext>
            </a:extLst>
          </p:cNvPr>
          <p:cNvCxnSpPr>
            <a:cxnSpLocks/>
            <a:stCxn id="209" idx="2"/>
            <a:endCxn id="216" idx="1"/>
          </p:cNvCxnSpPr>
          <p:nvPr/>
        </p:nvCxnSpPr>
        <p:spPr>
          <a:xfrm flipH="1">
            <a:off x="6284734" y="5243495"/>
            <a:ext cx="0" cy="3323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2" name="グループ化 221">
            <a:extLst>
              <a:ext uri="{FF2B5EF4-FFF2-40B4-BE49-F238E27FC236}">
                <a16:creationId xmlns:a16="http://schemas.microsoft.com/office/drawing/2014/main" id="{677BA0A1-EF11-8F52-A682-D03D49FCFE30}"/>
              </a:ext>
            </a:extLst>
          </p:cNvPr>
          <p:cNvGrpSpPr/>
          <p:nvPr/>
        </p:nvGrpSpPr>
        <p:grpSpPr>
          <a:xfrm>
            <a:off x="6880124" y="5636198"/>
            <a:ext cx="189919" cy="252854"/>
            <a:chOff x="8006526" y="4197102"/>
            <a:chExt cx="216535" cy="288290"/>
          </a:xfrm>
        </p:grpSpPr>
        <p:sp>
          <p:nvSpPr>
            <p:cNvPr id="223" name="object 27">
              <a:extLst>
                <a:ext uri="{FF2B5EF4-FFF2-40B4-BE49-F238E27FC236}">
                  <a16:creationId xmlns:a16="http://schemas.microsoft.com/office/drawing/2014/main" id="{CADE67CB-2F19-744E-3158-D6B08430B6F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mn-ea"/>
                <a:ea typeface="+mn-ea"/>
                <a:cs typeface="+mn-cs"/>
              </a:endParaRPr>
            </a:p>
          </p:txBody>
        </p:sp>
        <p:sp>
          <p:nvSpPr>
            <p:cNvPr id="288" name="正方形/長方形 287">
              <a:extLst>
                <a:ext uri="{FF2B5EF4-FFF2-40B4-BE49-F238E27FC236}">
                  <a16:creationId xmlns:a16="http://schemas.microsoft.com/office/drawing/2014/main" id="{8F650582-C6DA-B214-C683-5E0902C6DB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mn-ea"/>
              </a:endParaRPr>
            </a:p>
          </p:txBody>
        </p:sp>
      </p:grpSp>
      <p:sp>
        <p:nvSpPr>
          <p:cNvPr id="289" name="正方形/長方形 288">
            <a:extLst>
              <a:ext uri="{FF2B5EF4-FFF2-40B4-BE49-F238E27FC236}">
                <a16:creationId xmlns:a16="http://schemas.microsoft.com/office/drawing/2014/main" id="{2EEFE7EC-1FD4-DB24-BA00-DFB76D35FB18}"/>
              </a:ext>
            </a:extLst>
          </p:cNvPr>
          <p:cNvSpPr/>
          <p:nvPr/>
        </p:nvSpPr>
        <p:spPr>
          <a:xfrm>
            <a:off x="6492868" y="5856755"/>
            <a:ext cx="964079" cy="147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700" dirty="0">
                <a:solidFill>
                  <a:schemeClr val="tx1"/>
                </a:solidFill>
                <a:latin typeface="+mn-ea"/>
              </a:rPr>
              <a:t>附票本人確認情報</a:t>
            </a:r>
          </a:p>
        </p:txBody>
      </p:sp>
      <p:cxnSp>
        <p:nvCxnSpPr>
          <p:cNvPr id="292" name="コネクタ: カギ線 291">
            <a:extLst>
              <a:ext uri="{FF2B5EF4-FFF2-40B4-BE49-F238E27FC236}">
                <a16:creationId xmlns:a16="http://schemas.microsoft.com/office/drawing/2014/main" id="{23D6B80B-11B5-7A62-7546-712C44061EE2}"/>
              </a:ext>
            </a:extLst>
          </p:cNvPr>
          <p:cNvCxnSpPr>
            <a:cxnSpLocks/>
            <a:stCxn id="288" idx="1"/>
          </p:cNvCxnSpPr>
          <p:nvPr/>
        </p:nvCxnSpPr>
        <p:spPr>
          <a:xfrm rot="10800000">
            <a:off x="6283521" y="5419683"/>
            <a:ext cx="601003" cy="342943"/>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object 16">
            <a:extLst>
              <a:ext uri="{FF2B5EF4-FFF2-40B4-BE49-F238E27FC236}">
                <a16:creationId xmlns:a16="http://schemas.microsoft.com/office/drawing/2014/main" id="{1CFB3598-BA2F-3627-4A8B-B5D4D2AEF472}"/>
              </a:ext>
            </a:extLst>
          </p:cNvPr>
          <p:cNvSpPr/>
          <p:nvPr/>
        </p:nvSpPr>
        <p:spPr>
          <a:xfrm>
            <a:off x="7480301" y="5343525"/>
            <a:ext cx="2849395" cy="173996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①</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②</a:t>
            </a:r>
          </a:p>
          <a:p>
            <a:pPr marL="52069">
              <a:lnSpc>
                <a:spcPts val="400"/>
              </a:lnSpc>
              <a:spcBef>
                <a:spcPts val="350"/>
              </a:spcBef>
            </a:pPr>
            <a:r>
              <a:rPr lang="en-US" altLang="ja-JP" sz="700" spc="-5" dirty="0">
                <a:latin typeface="+mn-ea"/>
                <a:ea typeface="+mn-ea"/>
              </a:rPr>
              <a:t>1.1.1 </a:t>
            </a:r>
            <a:r>
              <a:rPr lang="ja-JP" altLang="en-US" sz="700" spc="-5" dirty="0">
                <a:latin typeface="+mn-ea"/>
                <a:ea typeface="+mn-ea"/>
              </a:rPr>
              <a:t>戸籍の附票データの管理</a:t>
            </a:r>
          </a:p>
          <a:p>
            <a:pPr marL="52069">
              <a:lnSpc>
                <a:spcPts val="400"/>
              </a:lnSpc>
              <a:spcBef>
                <a:spcPts val="350"/>
              </a:spcBef>
            </a:pPr>
            <a:r>
              <a:rPr lang="en-US" altLang="ja-JP" sz="700" spc="-5" dirty="0">
                <a:latin typeface="+mn-ea"/>
                <a:ea typeface="+mn-ea"/>
              </a:rPr>
              <a:t>1.2.2 </a:t>
            </a:r>
            <a:r>
              <a:rPr lang="ja-JP" altLang="en-US" sz="700" spc="-5" dirty="0">
                <a:latin typeface="+mn-ea"/>
                <a:ea typeface="+mn-ea"/>
              </a:rPr>
              <a:t>異動事由</a:t>
            </a:r>
          </a:p>
          <a:p>
            <a:pPr marL="52069">
              <a:lnSpc>
                <a:spcPts val="400"/>
              </a:lnSpc>
              <a:spcBef>
                <a:spcPts val="350"/>
              </a:spcBef>
            </a:pPr>
            <a:r>
              <a:rPr lang="en-US" altLang="ja-JP" sz="700" spc="-5" dirty="0">
                <a:latin typeface="+mn-ea"/>
                <a:ea typeface="+mn-ea"/>
              </a:rPr>
              <a:t>4.0.1 </a:t>
            </a:r>
            <a:r>
              <a:rPr lang="ja-JP" altLang="en-US" sz="700" spc="-5" dirty="0">
                <a:latin typeface="+mn-ea"/>
                <a:ea typeface="+mn-ea"/>
              </a:rPr>
              <a:t>異動者</a:t>
            </a:r>
          </a:p>
          <a:p>
            <a:pPr marL="52069">
              <a:lnSpc>
                <a:spcPts val="400"/>
              </a:lnSpc>
              <a:spcBef>
                <a:spcPts val="350"/>
              </a:spcBef>
            </a:pPr>
            <a:r>
              <a:rPr lang="en-US" altLang="ja-JP" sz="700" spc="-5" dirty="0">
                <a:latin typeface="+mn-ea"/>
                <a:ea typeface="+mn-ea"/>
              </a:rPr>
              <a:t>4.0.2 </a:t>
            </a:r>
            <a:r>
              <a:rPr lang="ja-JP" altLang="en-US" sz="700" spc="-5" dirty="0">
                <a:latin typeface="+mn-ea"/>
                <a:ea typeface="+mn-ea"/>
              </a:rPr>
              <a:t>異動日・処理日</a:t>
            </a:r>
          </a:p>
          <a:p>
            <a:pPr marL="52069">
              <a:lnSpc>
                <a:spcPts val="400"/>
              </a:lnSpc>
              <a:spcBef>
                <a:spcPts val="350"/>
              </a:spcBef>
            </a:pPr>
            <a:r>
              <a:rPr lang="en-US" altLang="ja-JP" sz="700" spc="-5" dirty="0">
                <a:latin typeface="+mn-ea"/>
                <a:ea typeface="+mn-ea"/>
              </a:rPr>
              <a:t>4.0.3 </a:t>
            </a:r>
            <a:r>
              <a:rPr lang="ja-JP" altLang="en-US" sz="700" spc="-5" dirty="0">
                <a:latin typeface="+mn-ea"/>
                <a:ea typeface="+mn-ea"/>
              </a:rPr>
              <a:t>審査・決裁</a:t>
            </a:r>
          </a:p>
          <a:p>
            <a:pPr marL="52069">
              <a:lnSpc>
                <a:spcPts val="400"/>
              </a:lnSpc>
              <a:spcBef>
                <a:spcPts val="350"/>
              </a:spcBef>
            </a:pPr>
            <a:r>
              <a:rPr lang="en-US" altLang="ja-JP" sz="700" spc="-5" dirty="0">
                <a:latin typeface="+mn-ea"/>
                <a:ea typeface="+mn-ea"/>
              </a:rPr>
              <a:t>4.0.4 </a:t>
            </a:r>
            <a:r>
              <a:rPr lang="ja-JP" altLang="en-US" sz="700" spc="-5" dirty="0">
                <a:latin typeface="+mn-ea"/>
                <a:ea typeface="+mn-ea"/>
              </a:rPr>
              <a:t>入力確認・修正</a:t>
            </a:r>
          </a:p>
          <a:p>
            <a:pPr marL="52069">
              <a:lnSpc>
                <a:spcPts val="400"/>
              </a:lnSpc>
              <a:spcBef>
                <a:spcPts val="350"/>
              </a:spcBef>
            </a:pPr>
            <a:r>
              <a:rPr lang="en-US" altLang="ja-JP" sz="700" spc="-5" dirty="0">
                <a:latin typeface="+mn-ea"/>
                <a:ea typeface="+mn-ea"/>
              </a:rPr>
              <a:t>4.1.3 CS</a:t>
            </a:r>
            <a:r>
              <a:rPr lang="ja-JP" altLang="en-US" sz="700" spc="-5" dirty="0">
                <a:latin typeface="+mn-ea"/>
                <a:ea typeface="+mn-ea"/>
              </a:rPr>
              <a:t>から受信した戸籍の附票記載事項通知及び本籍転属通知の取込</a:t>
            </a:r>
          </a:p>
          <a:p>
            <a:pPr marL="52069">
              <a:lnSpc>
                <a:spcPts val="400"/>
              </a:lnSpc>
              <a:spcBef>
                <a:spcPts val="350"/>
              </a:spcBef>
            </a:pPr>
            <a:r>
              <a:rPr lang="ja-JP" altLang="en-US" sz="700" spc="-5" dirty="0">
                <a:latin typeface="+mn-ea"/>
                <a:ea typeface="+mn-ea"/>
              </a:rPr>
              <a:t>③</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p>
          <a:p>
            <a:pPr marL="52069">
              <a:lnSpc>
                <a:spcPts val="400"/>
              </a:lnSpc>
              <a:spcBef>
                <a:spcPts val="350"/>
              </a:spcBef>
            </a:pPr>
            <a:r>
              <a:rPr lang="ja-JP" altLang="en-US" sz="700" spc="-5" dirty="0">
                <a:latin typeface="+mn-ea"/>
                <a:ea typeface="+mn-ea"/>
              </a:rPr>
              <a:t>④</a:t>
            </a:r>
          </a:p>
          <a:p>
            <a:pPr marL="52069">
              <a:lnSpc>
                <a:spcPts val="400"/>
              </a:lnSpc>
              <a:spcBef>
                <a:spcPts val="350"/>
              </a:spcBef>
            </a:pPr>
            <a:r>
              <a:rPr lang="en-US" altLang="ja-JP" sz="700" spc="-5" dirty="0">
                <a:latin typeface="+mn-ea"/>
                <a:ea typeface="+mn-ea"/>
              </a:rPr>
              <a:t>7.1.1 CS</a:t>
            </a:r>
            <a:r>
              <a:rPr lang="ja-JP" altLang="en-US" sz="700" spc="-5" dirty="0">
                <a:latin typeface="+mn-ea"/>
                <a:ea typeface="+mn-ea"/>
              </a:rPr>
              <a:t>への自動送信</a:t>
            </a:r>
            <a:endParaRPr lang="en-US" altLang="ja-JP" sz="700" spc="-5" dirty="0">
              <a:latin typeface="+mn-ea"/>
              <a:ea typeface="+mn-ea"/>
            </a:endParaRPr>
          </a:p>
          <a:p>
            <a:pPr marL="52069">
              <a:lnSpc>
                <a:spcPts val="400"/>
              </a:lnSpc>
              <a:spcBef>
                <a:spcPts val="350"/>
              </a:spcBef>
            </a:pPr>
            <a:endParaRPr lang="en-US" altLang="ja-JP" sz="700" spc="-5" dirty="0">
              <a:latin typeface="+mn-ea"/>
              <a:ea typeface="+mn-ea"/>
            </a:endParaRPr>
          </a:p>
        </p:txBody>
      </p:sp>
      <p:grpSp>
        <p:nvGrpSpPr>
          <p:cNvPr id="8" name="グループ化 7">
            <a:extLst>
              <a:ext uri="{FF2B5EF4-FFF2-40B4-BE49-F238E27FC236}">
                <a16:creationId xmlns:a16="http://schemas.microsoft.com/office/drawing/2014/main" id="{5B1FAB82-A838-FBA6-8786-15788F18DE35}"/>
              </a:ext>
            </a:extLst>
          </p:cNvPr>
          <p:cNvGrpSpPr/>
          <p:nvPr/>
        </p:nvGrpSpPr>
        <p:grpSpPr>
          <a:xfrm rot="16200000">
            <a:off x="6138699" y="2980755"/>
            <a:ext cx="268979" cy="210314"/>
            <a:chOff x="984832" y="5464407"/>
            <a:chExt cx="268979" cy="210314"/>
          </a:xfrm>
        </p:grpSpPr>
        <p:sp>
          <p:nvSpPr>
            <p:cNvPr id="10" name="左大かっこ 9">
              <a:extLst>
                <a:ext uri="{FF2B5EF4-FFF2-40B4-BE49-F238E27FC236}">
                  <a16:creationId xmlns:a16="http://schemas.microsoft.com/office/drawing/2014/main" id="{EACFCC4D-FF14-6809-57E1-92B572EF96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2" name="直線コネクタ 11">
              <a:extLst>
                <a:ext uri="{FF2B5EF4-FFF2-40B4-BE49-F238E27FC236}">
                  <a16:creationId xmlns:a16="http://schemas.microsoft.com/office/drawing/2014/main" id="{A053B032-0667-1AC0-BF5E-CFBF50FC38FD}"/>
                </a:ext>
              </a:extLst>
            </p:cNvPr>
            <p:cNvCxnSpPr>
              <a:cxnSpLocks/>
              <a:stCxn id="10" idx="1"/>
            </p:cNvCxnSpPr>
            <p:nvPr userDrawn="1"/>
          </p:nvCxnSpPr>
          <p:spPr>
            <a:xfrm rot="5400000">
              <a:off x="1095907" y="5458489"/>
              <a:ext cx="1109" cy="22326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 name="object 17">
            <a:extLst>
              <a:ext uri="{FF2B5EF4-FFF2-40B4-BE49-F238E27FC236}">
                <a16:creationId xmlns:a16="http://schemas.microsoft.com/office/drawing/2014/main" id="{836DE178-968B-CAEB-2AB3-BE2DDCEB3960}"/>
              </a:ext>
            </a:extLst>
          </p:cNvPr>
          <p:cNvSpPr/>
          <p:nvPr/>
        </p:nvSpPr>
        <p:spPr>
          <a:xfrm>
            <a:off x="6037913" y="27722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④</a:t>
            </a:r>
            <a:endParaRPr lang="zh-TW" altLang="en-US" sz="800" dirty="0">
              <a:latin typeface="+mn-ea"/>
              <a:ea typeface="+mn-ea"/>
            </a:endParaRPr>
          </a:p>
        </p:txBody>
      </p:sp>
      <p:sp>
        <p:nvSpPr>
          <p:cNvPr id="226" name="正方形/長方形 225">
            <a:extLst>
              <a:ext uri="{FF2B5EF4-FFF2-40B4-BE49-F238E27FC236}">
                <a16:creationId xmlns:a16="http://schemas.microsoft.com/office/drawing/2014/main" id="{8A94FD9E-D960-60D4-7811-30913F9364AD}"/>
              </a:ext>
            </a:extLst>
          </p:cNvPr>
          <p:cNvSpPr/>
          <p:nvPr/>
        </p:nvSpPr>
        <p:spPr>
          <a:xfrm>
            <a:off x="4335223" y="3504024"/>
            <a:ext cx="381951" cy="174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Yes</a:t>
            </a:r>
            <a:endParaRPr kumimoji="1" lang="ja-JP" altLang="en-US" sz="600" dirty="0">
              <a:solidFill>
                <a:schemeClr val="tx1"/>
              </a:solidFill>
              <a:latin typeface="+mn-ea"/>
            </a:endParaRPr>
          </a:p>
        </p:txBody>
      </p:sp>
      <p:sp>
        <p:nvSpPr>
          <p:cNvPr id="241" name="正方形/長方形 240">
            <a:extLst>
              <a:ext uri="{FF2B5EF4-FFF2-40B4-BE49-F238E27FC236}">
                <a16:creationId xmlns:a16="http://schemas.microsoft.com/office/drawing/2014/main" id="{F03AC88C-6732-8BAC-BF92-1CDD09C2D65B}"/>
              </a:ext>
            </a:extLst>
          </p:cNvPr>
          <p:cNvSpPr/>
          <p:nvPr/>
        </p:nvSpPr>
        <p:spPr>
          <a:xfrm>
            <a:off x="4507549" y="3320586"/>
            <a:ext cx="381951"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600" dirty="0">
                <a:solidFill>
                  <a:schemeClr val="tx1"/>
                </a:solidFill>
                <a:latin typeface="+mn-ea"/>
              </a:rPr>
              <a:t>No</a:t>
            </a:r>
            <a:endParaRPr kumimoji="1" lang="ja-JP" altLang="en-US" sz="600" dirty="0">
              <a:solidFill>
                <a:schemeClr val="tx1"/>
              </a:solidFill>
              <a:latin typeface="+mn-ea"/>
            </a:endParaRPr>
          </a:p>
        </p:txBody>
      </p:sp>
      <p:grpSp>
        <p:nvGrpSpPr>
          <p:cNvPr id="245" name="グループ化 244">
            <a:extLst>
              <a:ext uri="{FF2B5EF4-FFF2-40B4-BE49-F238E27FC236}">
                <a16:creationId xmlns:a16="http://schemas.microsoft.com/office/drawing/2014/main" id="{022BDD62-145C-DDEF-4445-04295C06D8F4}"/>
              </a:ext>
            </a:extLst>
          </p:cNvPr>
          <p:cNvGrpSpPr/>
          <p:nvPr/>
        </p:nvGrpSpPr>
        <p:grpSpPr>
          <a:xfrm>
            <a:off x="6016908" y="3220402"/>
            <a:ext cx="539750" cy="360045"/>
            <a:chOff x="1937952" y="2078355"/>
            <a:chExt cx="539750" cy="360045"/>
          </a:xfrm>
        </p:grpSpPr>
        <p:sp>
          <p:nvSpPr>
            <p:cNvPr id="247" name="object 17">
              <a:extLst>
                <a:ext uri="{FF2B5EF4-FFF2-40B4-BE49-F238E27FC236}">
                  <a16:creationId xmlns:a16="http://schemas.microsoft.com/office/drawing/2014/main" id="{7663D891-13BB-CD03-19C4-4DE444C58B1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n-ea"/>
                  <a:ea typeface="+mn-ea"/>
                </a:rPr>
                <a:t>附票</a:t>
              </a:r>
              <a:br>
                <a:rPr lang="en-US" altLang="ja-JP" sz="600" dirty="0">
                  <a:latin typeface="+mn-ea"/>
                  <a:ea typeface="+mn-ea"/>
                </a:rPr>
              </a:br>
              <a:r>
                <a:rPr lang="ja-JP" altLang="en-US" sz="600" dirty="0">
                  <a:latin typeface="+mn-ea"/>
                  <a:ea typeface="+mn-ea"/>
                </a:rPr>
                <a:t>本人確認</a:t>
              </a:r>
              <a:br>
                <a:rPr lang="en-US" altLang="ja-JP" sz="600" dirty="0">
                  <a:latin typeface="+mn-ea"/>
                  <a:ea typeface="+mn-ea"/>
                </a:rPr>
              </a:br>
              <a:r>
                <a:rPr lang="ja-JP" altLang="en-US" sz="600" dirty="0">
                  <a:latin typeface="+mn-ea"/>
                  <a:ea typeface="+mn-ea"/>
                </a:rPr>
                <a:t>情報通知</a:t>
              </a:r>
              <a:endParaRPr lang="en-US" altLang="ja-JP" sz="600" dirty="0">
                <a:latin typeface="+mn-ea"/>
                <a:ea typeface="+mn-ea"/>
              </a:endParaRPr>
            </a:p>
          </p:txBody>
        </p:sp>
        <p:sp>
          <p:nvSpPr>
            <p:cNvPr id="248" name="object 18">
              <a:extLst>
                <a:ext uri="{FF2B5EF4-FFF2-40B4-BE49-F238E27FC236}">
                  <a16:creationId xmlns:a16="http://schemas.microsoft.com/office/drawing/2014/main" id="{A61B22C3-2498-602D-AE4C-E7C74316EB9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pic>
        <p:nvPicPr>
          <p:cNvPr id="249" name="object 21">
            <a:extLst>
              <a:ext uri="{FF2B5EF4-FFF2-40B4-BE49-F238E27FC236}">
                <a16:creationId xmlns:a16="http://schemas.microsoft.com/office/drawing/2014/main" id="{FF4B27AB-F1E5-3BDC-D680-B8CB67E7584D}"/>
              </a:ext>
            </a:extLst>
          </p:cNvPr>
          <p:cNvPicPr/>
          <p:nvPr/>
        </p:nvPicPr>
        <p:blipFill>
          <a:blip r:embed="rId2" cstate="print"/>
          <a:stretch>
            <a:fillRect/>
          </a:stretch>
        </p:blipFill>
        <p:spPr>
          <a:xfrm>
            <a:off x="6049474" y="3264167"/>
            <a:ext cx="133329" cy="115866"/>
          </a:xfrm>
          <a:prstGeom prst="rect">
            <a:avLst/>
          </a:prstGeom>
        </p:spPr>
      </p:pic>
      <p:cxnSp>
        <p:nvCxnSpPr>
          <p:cNvPr id="254" name="直線コネクタ 253">
            <a:extLst>
              <a:ext uri="{FF2B5EF4-FFF2-40B4-BE49-F238E27FC236}">
                <a16:creationId xmlns:a16="http://schemas.microsoft.com/office/drawing/2014/main" id="{A1ECC1B4-9670-6F2A-D52B-DB10A6A1853F}"/>
              </a:ext>
            </a:extLst>
          </p:cNvPr>
          <p:cNvCxnSpPr>
            <a:cxnSpLocks/>
            <a:stCxn id="69" idx="1"/>
          </p:cNvCxnSpPr>
          <p:nvPr/>
        </p:nvCxnSpPr>
        <p:spPr>
          <a:xfrm flipH="1">
            <a:off x="5453088" y="6218869"/>
            <a:ext cx="529423" cy="268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676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1419</Words>
  <Application>Microsoft Office PowerPoint</Application>
  <PresentationFormat>ユーザー設定</PresentationFormat>
  <Paragraphs>428</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ＭＳ Ｐゴシック</vt:lpstr>
      <vt:lpstr>ＭＳ Ｐゴシック 見出し</vt:lpstr>
      <vt:lpstr>ＭＳ Ｐゴシック 本文</vt:lpstr>
      <vt:lpstr>新細明體</vt:lpstr>
      <vt:lpstr>游ゴシック</vt:lpstr>
      <vt:lpstr>游ゴシック Medium</vt:lpstr>
      <vt:lpstr>Calibri</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2024-01-22T07:28:42Z</dcterms:created>
  <dcterms:modified xsi:type="dcterms:W3CDTF">2024-03-27T06:22:40Z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2024-01-26T02:07:29Z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69fdd46f-250a-4e64-9d88-598a000289e1</vt:lpwstr>
  </property>
  <property fmtid="{D5CDD505-2E9C-101B-9397-08002B2CF9AE}" pid="8" name="MSIP_Label_436fffe2-e74d-4f21-833f-6f054a10cb50_ContentBits">
    <vt:lpwstr>0</vt:lpwstr>
  </property>
</Properties>
</file>