
<file path=[Content_Types].xml><?xml version="1.0" encoding="utf-8"?>
<Types xmlns="http://schemas.openxmlformats.org/package/2006/content-types"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commentAuthors+xml" PartName="/ppt/commentAuthors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ms-powerpoint.revisioninfo+xml" PartName="/ppt/revisionInfo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50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4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theme+xml" PartName="/ppt/theme/theme6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7674" r:id="rId4"/>
    <p:sldMasterId id="2147487748" r:id="rId5"/>
    <p:sldMasterId id="2147488385" r:id="rId6"/>
    <p:sldMasterId id="2147488398" r:id="rId7"/>
  </p:sldMasterIdLst>
  <p:notesMasterIdLst>
    <p:notesMasterId r:id="rId9"/>
  </p:notesMasterIdLst>
  <p:handoutMasterIdLst>
    <p:handoutMasterId r:id="rId10"/>
  </p:handoutMasterIdLst>
  <p:sldIdLst>
    <p:sldId id="2147481706" r:id="rId8"/>
  </p:sldIdLst>
  <p:sldSz cx="10080625" cy="6858000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7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59" userDrawn="1">
          <p15:clr>
            <a:srgbClr val="A4A3A4"/>
          </p15:clr>
        </p15:guide>
        <p15:guide id="3" orient="horz" pos="3130" userDrawn="1">
          <p15:clr>
            <a:srgbClr val="A4A3A4"/>
          </p15:clr>
        </p15:guide>
        <p15:guide id="4" pos="214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0DD"/>
    <a:srgbClr val="1E5193"/>
    <a:srgbClr val="E6EDF0"/>
    <a:srgbClr val="EE9205"/>
    <a:srgbClr val="FFFFCC"/>
    <a:srgbClr val="FFD09F"/>
    <a:srgbClr val="DAFDA7"/>
    <a:srgbClr val="CCFFCC"/>
    <a:srgbClr val="CC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C74348-231B-4A4A-A044-E6ABBDED566C}" v="2" dt="2025-03-22T04:16:17.6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12" autoAdjust="0"/>
    <p:restoredTop sz="93447" autoAdjust="0"/>
  </p:normalViewPr>
  <p:slideViewPr>
    <p:cSldViewPr>
      <p:cViewPr varScale="1">
        <p:scale>
          <a:sx n="74" d="100"/>
          <a:sy n="74" d="100"/>
        </p:scale>
        <p:origin x="628" y="72"/>
      </p:cViewPr>
      <p:guideLst>
        <p:guide orient="horz" pos="2160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-66628"/>
    </p:cViewPr>
  </p:sorterViewPr>
  <p:notesViewPr>
    <p:cSldViewPr>
      <p:cViewPr varScale="1">
        <p:scale>
          <a:sx n="62" d="100"/>
          <a:sy n="62" d="100"/>
        </p:scale>
        <p:origin x="3235" y="67"/>
      </p:cViewPr>
      <p:guideLst>
        <p:guide orient="horz" pos="3132"/>
        <p:guide pos="2159"/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handoutMasters/handoutMaster1.xml" Type="http://schemas.openxmlformats.org/officeDocument/2006/relationships/handoutMaster"/><Relationship Id="rId11" Target="commentAuthors.xml" Type="http://schemas.openxmlformats.org/officeDocument/2006/relationships/commentAuthors"/><Relationship Id="rId12" Target="presProps.xml" Type="http://schemas.openxmlformats.org/officeDocument/2006/relationships/presProps"/><Relationship Id="rId13" Target="viewProps.xml" Type="http://schemas.openxmlformats.org/officeDocument/2006/relationships/viewProps"/><Relationship Id="rId14" Target="theme/theme1.xml" Type="http://schemas.openxmlformats.org/officeDocument/2006/relationships/theme"/><Relationship Id="rId15" Target="tableStyles.xml" Type="http://schemas.openxmlformats.org/officeDocument/2006/relationships/tableStyles"/><Relationship Id="rId16" Target="revisionInfo.xml" Type="http://schemas.microsoft.com/office/2015/10/relationships/revisionInfo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Masters/slideMaster2.xml" Type="http://schemas.openxmlformats.org/officeDocument/2006/relationships/slideMaster"/><Relationship Id="rId6" Target="slideMasters/slideMaster3.xml" Type="http://schemas.openxmlformats.org/officeDocument/2006/relationships/slideMaster"/><Relationship Id="rId7" Target="slideMasters/slideMaster4.xml" Type="http://schemas.openxmlformats.org/officeDocument/2006/relationships/slideMaster"/><Relationship Id="rId8" Target="slides/slide1.xml" Type="http://schemas.openxmlformats.org/officeDocument/2006/relationships/slide"/><Relationship Id="rId9" Target="notesMasters/notesMaster1.xml" Type="http://schemas.openxmlformats.org/officeDocument/2006/relationships/notesMaster"/></Relationships>
</file>

<file path=ppt/handoutMasters/_rels/handoutMaster1.xml.rels><?xml version="1.0" encoding="UTF-8" standalone="yes"?><Relationships xmlns="http://schemas.openxmlformats.org/package/2006/relationships"><Relationship Id="rId1" Target="../theme/theme6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31" y="31"/>
            <a:ext cx="2950375" cy="497367"/>
          </a:xfrm>
          <a:prstGeom prst="rect">
            <a:avLst/>
          </a:prstGeom>
        </p:spPr>
        <p:txBody>
          <a:bodyPr vert="horz" lIns="91967" tIns="45982" rIns="91967" bIns="4598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221" y="31"/>
            <a:ext cx="2950374" cy="497367"/>
          </a:xfrm>
          <a:prstGeom prst="rect">
            <a:avLst/>
          </a:prstGeom>
        </p:spPr>
        <p:txBody>
          <a:bodyPr vert="horz" lIns="91967" tIns="45982" rIns="91967" bIns="45982" rtlCol="0"/>
          <a:lstStyle>
            <a:lvl1pPr algn="r">
              <a:defRPr sz="1200"/>
            </a:lvl1pPr>
          </a:lstStyle>
          <a:p>
            <a:fld id="{BA9CC65D-3D26-4F64-8F52-56D35EC2FEB3}" type="datetimeFigureOut">
              <a:rPr kumimoji="1" lang="ja-JP" altLang="en-US" smtClean="0"/>
              <a:pPr/>
              <a:t>2025/5/13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31" y="9440379"/>
            <a:ext cx="2950375" cy="497366"/>
          </a:xfrm>
          <a:prstGeom prst="rect">
            <a:avLst/>
          </a:prstGeom>
        </p:spPr>
        <p:txBody>
          <a:bodyPr vert="horz" lIns="91967" tIns="45982" rIns="91967" bIns="4598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221" y="9440379"/>
            <a:ext cx="2950374" cy="497366"/>
          </a:xfrm>
          <a:prstGeom prst="rect">
            <a:avLst/>
          </a:prstGeom>
        </p:spPr>
        <p:txBody>
          <a:bodyPr vert="horz" lIns="91967" tIns="45982" rIns="91967" bIns="45982" rtlCol="0" anchor="b"/>
          <a:lstStyle>
            <a:lvl1pPr algn="r">
              <a:defRPr sz="1200"/>
            </a:lvl1pPr>
          </a:lstStyle>
          <a:p>
            <a:fld id="{852A37B3-F004-4FD2-A8D7-DDD9B3B0E38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1682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<Relationships xmlns="http://schemas.openxmlformats.org/package/2006/relationships"><Relationship Id="rId1" Target="../theme/theme5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0"/>
            <a:ext cx="29502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69" tIns="45583" rIns="91169" bIns="45583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352" y="20"/>
            <a:ext cx="29502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69" tIns="45583" rIns="91169" bIns="455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6750" y="746125"/>
            <a:ext cx="5475288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222" y="4721234"/>
            <a:ext cx="544480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69" tIns="45583" rIns="91169" bIns="45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0882"/>
            <a:ext cx="29502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69" tIns="45583" rIns="91169" bIns="45583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352" y="9440882"/>
            <a:ext cx="29502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69" tIns="45583" rIns="91169" bIns="455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433A2E8B-DDEB-4608-AF3A-F7E727A477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99889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5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6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7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8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9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0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31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32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33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34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35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36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Relationship Id="rId2" Target="../media/image2.png" Type="http://schemas.openxmlformats.org/officeDocument/2006/relationships/image"/></Relationships>
</file>

<file path=ppt/slideLayouts/_rels/slideLayout37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38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39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0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41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42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43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44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45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46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47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48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Relationship Id="rId2" Target="../media/image2.png" Type="http://schemas.openxmlformats.org/officeDocument/2006/relationships/image"/></Relationships>
</file>

<file path=ppt/slideLayouts/_rels/slideLayout49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Relationship Id="rId2" Target="../media/image2.png" Type="http://schemas.openxmlformats.org/officeDocument/2006/relationships/image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0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6058" y="2130822"/>
            <a:ext cx="8568531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12101" y="3886200"/>
            <a:ext cx="705643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9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7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6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95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45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94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5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275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08457" y="274676"/>
            <a:ext cx="2268141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04163" y="274676"/>
            <a:ext cx="6649335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553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031" y="152400"/>
            <a:ext cx="9072563" cy="9906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7056438" y="6356350"/>
            <a:ext cx="2523516" cy="36576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95558" y="6356350"/>
            <a:ext cx="3864240" cy="36576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91931-C255-41E2-B464-7485505D6171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623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6058" y="2130820"/>
            <a:ext cx="8568531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12101" y="3886200"/>
            <a:ext cx="705643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427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730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6461" y="4407295"/>
            <a:ext cx="856853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96461" y="2906713"/>
            <a:ext cx="856853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172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4065" y="1600206"/>
            <a:ext cx="44587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17892" y="1600206"/>
            <a:ext cx="44587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0629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04038" y="1535113"/>
            <a:ext cx="445389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4038" y="2174875"/>
            <a:ext cx="44538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121294" y="1535113"/>
            <a:ext cx="445550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121294" y="2174875"/>
            <a:ext cx="445550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5775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3627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725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7304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122" y="273050"/>
            <a:ext cx="331659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41882" y="273087"/>
            <a:ext cx="563481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04122" y="1435103"/>
            <a:ext cx="331659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2298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75743" y="4800600"/>
            <a:ext cx="604837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75743" y="612775"/>
            <a:ext cx="604837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75743" y="5367338"/>
            <a:ext cx="604837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1884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5975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08457" y="274674"/>
            <a:ext cx="2268141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04162" y="274674"/>
            <a:ext cx="6649335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7786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031" y="152400"/>
            <a:ext cx="9072563" cy="9906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7056438" y="6356350"/>
            <a:ext cx="2523516" cy="36576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95558" y="6356350"/>
            <a:ext cx="3864240" cy="36576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91931-C255-41E2-B464-7485505D6171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7927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3C9E0D-1E96-AC17-2C1B-C74BF67CB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078" y="1122363"/>
            <a:ext cx="7560469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11F849A-4E7D-6947-590E-654A53CF1F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078" y="3602038"/>
            <a:ext cx="7560469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F22E822-4401-46A1-B198-A1BE018EE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F488-92F1-4020-89BF-F41AF202D9EF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C18E02-D684-BDF7-5C6F-C06F13A54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DE7802B-C86E-6F44-956E-45DAA3EF30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12484" y="6492876"/>
            <a:ext cx="22681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0DFC50FC-5A5A-480E-8478-6596BC8BDF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9917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46715B-6153-C556-A322-6DB768D6C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436474-C8DE-CB50-8196-AF87C8AD0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44CD57-C4BD-E7E2-D0A0-AA3E3E929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F488-92F1-4020-89BF-F41AF202D9EF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D5ECE0-1B8B-357F-9D64-047B213D9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A5565FE-575F-8546-9F42-10EDC919F1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12484" y="6492876"/>
            <a:ext cx="22681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0DFC50FC-5A5A-480E-8478-6596BC8BDF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7513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1D9A65-1C36-8495-4CF9-A4AABA7AE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793" y="1709740"/>
            <a:ext cx="8694539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13618F5-F5E5-B1BE-623B-3009176BBE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793" y="4589465"/>
            <a:ext cx="8694539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0DC79B-85E9-4F45-BD20-1B98FE0CB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F488-92F1-4020-89BF-F41AF202D9EF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C9C89D-C4B8-DE60-43AF-4A5824B3B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6ABC492-217D-DB4A-827D-26D1270811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12484" y="6492876"/>
            <a:ext cx="22681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0DFC50FC-5A5A-480E-8478-6596BC8BDF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44724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553BE3-06DC-A745-702B-D352E8D52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9F93B5E-2E40-C4E7-FD40-31FDCC473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3043" y="1825625"/>
            <a:ext cx="4284266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F0D5FA3-34F6-DADA-9364-9541247B30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03317" y="1825625"/>
            <a:ext cx="4284266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1856A11-B783-21D0-AB19-6504A5027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F488-92F1-4020-89BF-F41AF202D9EF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CA23148-D669-0497-E5DF-B5B45C502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9188A65-4671-7442-9115-744020B8EC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12484" y="6492876"/>
            <a:ext cx="22681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0DFC50FC-5A5A-480E-8478-6596BC8BDF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61264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C761AC-62C0-9BE9-38E3-9833D2BC0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357" y="365127"/>
            <a:ext cx="8694539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C7E1434-5873-67C5-9073-666CDFE5FD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4356" y="1681163"/>
            <a:ext cx="4264577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CE88E28-F7F0-AE07-5465-701A4A2FD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4356" y="2505075"/>
            <a:ext cx="426457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DF9EC2-5EDE-4ECD-CD12-FCEC90CF3F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317" y="1681163"/>
            <a:ext cx="4285578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DCC2E7C-3598-CDBA-9D63-44BFA2645D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317" y="2505075"/>
            <a:ext cx="428557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CCD2EF0-D674-746B-51DC-583928513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F488-92F1-4020-89BF-F41AF202D9EF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121D74E-B61E-D1F2-EC67-815A3B7FF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2D964FF-1E5A-9F42-9A6E-0D46913BC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12484" y="6492876"/>
            <a:ext cx="22681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0DFC50FC-5A5A-480E-8478-6596BC8BDF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6974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6461" y="4407297"/>
            <a:ext cx="8568531" cy="1362075"/>
          </a:xfrm>
        </p:spPr>
        <p:txBody>
          <a:bodyPr anchor="t"/>
          <a:lstStyle>
            <a:lvl1pPr algn="l">
              <a:defRPr sz="3931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96461" y="2906713"/>
            <a:ext cx="8568531" cy="1500187"/>
          </a:xfrm>
        </p:spPr>
        <p:txBody>
          <a:bodyPr anchor="b"/>
          <a:lstStyle>
            <a:lvl1pPr marL="0" indent="0">
              <a:buNone/>
              <a:defRPr sz="1965">
                <a:solidFill>
                  <a:schemeClr val="tx1">
                    <a:tint val="75000"/>
                  </a:schemeClr>
                </a:solidFill>
              </a:defRPr>
            </a:lvl1pPr>
            <a:lvl2pPr marL="449290" indent="0">
              <a:buNone/>
              <a:defRPr sz="1769">
                <a:solidFill>
                  <a:schemeClr val="tx1">
                    <a:tint val="75000"/>
                  </a:schemeClr>
                </a:solidFill>
              </a:defRPr>
            </a:lvl2pPr>
            <a:lvl3pPr marL="898581" indent="0">
              <a:buNone/>
              <a:defRPr sz="1572">
                <a:solidFill>
                  <a:schemeClr val="tx1">
                    <a:tint val="75000"/>
                  </a:schemeClr>
                </a:solidFill>
              </a:defRPr>
            </a:lvl3pPr>
            <a:lvl4pPr marL="1347871" indent="0">
              <a:buNone/>
              <a:defRPr sz="1376">
                <a:solidFill>
                  <a:schemeClr val="tx1">
                    <a:tint val="75000"/>
                  </a:schemeClr>
                </a:solidFill>
              </a:defRPr>
            </a:lvl4pPr>
            <a:lvl5pPr marL="1797162" indent="0">
              <a:buNone/>
              <a:defRPr sz="1376">
                <a:solidFill>
                  <a:schemeClr val="tx1">
                    <a:tint val="75000"/>
                  </a:schemeClr>
                </a:solidFill>
              </a:defRPr>
            </a:lvl5pPr>
            <a:lvl6pPr marL="2246452" indent="0">
              <a:buNone/>
              <a:defRPr sz="1376">
                <a:solidFill>
                  <a:schemeClr val="tx1">
                    <a:tint val="75000"/>
                  </a:schemeClr>
                </a:solidFill>
              </a:defRPr>
            </a:lvl6pPr>
            <a:lvl7pPr marL="2695743" indent="0">
              <a:buNone/>
              <a:defRPr sz="1376">
                <a:solidFill>
                  <a:schemeClr val="tx1">
                    <a:tint val="75000"/>
                  </a:schemeClr>
                </a:solidFill>
              </a:defRPr>
            </a:lvl7pPr>
            <a:lvl8pPr marL="3145033" indent="0">
              <a:buNone/>
              <a:defRPr sz="1376">
                <a:solidFill>
                  <a:schemeClr val="tx1">
                    <a:tint val="75000"/>
                  </a:schemeClr>
                </a:solidFill>
              </a:defRPr>
            </a:lvl8pPr>
            <a:lvl9pPr marL="3594324" indent="0">
              <a:buNone/>
              <a:defRPr sz="13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4404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84C635-E0BD-4691-33E5-2181EC1F8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CC2B2E7-ADA6-8FF0-3C0C-13DE4509B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F488-92F1-4020-89BF-F41AF202D9EF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DACECC2-C053-7A7B-78F3-F75202384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FCC528-7F43-2F43-90AA-A1DE7D7813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12484" y="6492876"/>
            <a:ext cx="22681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0DFC50FC-5A5A-480E-8478-6596BC8BDF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58242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36C5DE9-0905-660F-7B3F-01FB02329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F488-92F1-4020-89BF-F41AF202D9EF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DF055FD-E2E5-12A4-093D-E80B0B182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FE71B87-DD02-7441-88A1-A57A733E9D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12484" y="6492876"/>
            <a:ext cx="22681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0DFC50FC-5A5A-480E-8478-6596BC8BDF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9872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DF4A08-11F9-7BF8-D03E-BA2071410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357" y="457200"/>
            <a:ext cx="3251264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F4CEAEF-BD6D-F38A-E271-99F31AAB4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5579" y="987427"/>
            <a:ext cx="5103317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3A4E49F-C39A-23C1-A265-FC7C9F5720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4357" y="2057400"/>
            <a:ext cx="3251264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CFAEFBA-CE73-416E-6EC8-DBDF2E3A1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F488-92F1-4020-89BF-F41AF202D9EF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E76EB9-A33A-CBE7-B24C-E633DC98E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00E1925-B091-D44D-86F8-14382CF85D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12484" y="6492876"/>
            <a:ext cx="22681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0DFC50FC-5A5A-480E-8478-6596BC8BDF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6097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1D82D1-6D20-F14A-2695-08D1F953B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357" y="457200"/>
            <a:ext cx="3251264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76E5375-318B-F0F7-828F-23118A6C7E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5579" y="987427"/>
            <a:ext cx="5103317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8F3F9EA-1BBC-4734-03D0-ACB25D0229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4357" y="2057400"/>
            <a:ext cx="3251264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BB91D34-0BC8-4322-3A58-977AB637E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F488-92F1-4020-89BF-F41AF202D9EF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86220B3-F36C-A4B6-4623-4D536ADB4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3EFF5E4-1694-AD45-BC89-0E584A56E5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12484" y="6492876"/>
            <a:ext cx="22681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0DFC50FC-5A5A-480E-8478-6596BC8BDF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71459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1358BA-2040-15B2-3B5D-722DA75F7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DD3274D-2562-D558-BCCA-3A8C62591C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BC2251-5808-59EA-DA0D-3EA436B53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F488-92F1-4020-89BF-F41AF202D9EF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C14F05-5636-F153-56FC-50BBF39EB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BF45932-8679-5B4A-B445-0406114EE0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12484" y="6492876"/>
            <a:ext cx="22681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0DFC50FC-5A5A-480E-8478-6596BC8BDF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073661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EDBEFB1-9409-7FBE-2933-ACE57535E6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213947" y="365125"/>
            <a:ext cx="217363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23DA187-86AE-1EAE-6FA4-851F81C790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3043" y="365125"/>
            <a:ext cx="6394897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44C819-A6D9-25E3-CDB4-7CCEE3BA6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F488-92F1-4020-89BF-F41AF202D9EF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55E69A-B004-AA30-77A8-858EC213A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CEBD4B5-C727-0848-B97A-755A8DE752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12484" y="6492876"/>
            <a:ext cx="22681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0DFC50FC-5A5A-480E-8478-6596BC8BDF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56647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基本形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" y="6492878"/>
            <a:ext cx="2268141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39208" y="6492877"/>
            <a:ext cx="3402211" cy="365125"/>
          </a:xfrm>
        </p:spPr>
        <p:txBody>
          <a:bodyPr/>
          <a:lstStyle/>
          <a:p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0CB848AA-540C-40B3-B1DF-0AD8CB5578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"/>
            <a:ext cx="10080625" cy="580445"/>
          </a:xfrm>
          <a:prstGeom prst="rect">
            <a:avLst/>
          </a:prstGeom>
        </p:spPr>
      </p:pic>
      <p:sp>
        <p:nvSpPr>
          <p:cNvPr id="8" name="タイトル プレースホルダー 7">
            <a:extLst>
              <a:ext uri="{FF2B5EF4-FFF2-40B4-BE49-F238E27FC236}">
                <a16:creationId xmlns:a16="http://schemas.microsoft.com/office/drawing/2014/main" id="{B426721B-79BE-455B-8215-263C05B02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108" y="290222"/>
            <a:ext cx="8694539" cy="213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1769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683373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1122363"/>
            <a:ext cx="8568531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078" y="3602038"/>
            <a:ext cx="7560469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043" y="6356353"/>
            <a:ext cx="2268141" cy="365125"/>
          </a:xfrm>
          <a:prstGeom prst="rect">
            <a:avLst/>
          </a:prstGeom>
        </p:spPr>
        <p:txBody>
          <a:bodyPr/>
          <a:lstStyle/>
          <a:p>
            <a:fld id="{0CA045DC-01DB-0E46-9926-86C124E51456}" type="datetime1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9208" y="6356353"/>
            <a:ext cx="3402211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D715-0E5B-8E4D-B55D-93FA97F5B9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6236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044" y="365128"/>
            <a:ext cx="8694539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044" y="1825625"/>
            <a:ext cx="8694539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043" y="6356353"/>
            <a:ext cx="2268141" cy="365125"/>
          </a:xfrm>
          <a:prstGeom prst="rect">
            <a:avLst/>
          </a:prstGeom>
        </p:spPr>
        <p:txBody>
          <a:bodyPr/>
          <a:lstStyle/>
          <a:p>
            <a:fld id="{7B19CE10-ECE4-9241-82EC-4B9A4CFC812F}" type="datetime1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9208" y="6356353"/>
            <a:ext cx="3402211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D715-0E5B-8E4D-B55D-93FA97F5B9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027246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794" y="1709741"/>
            <a:ext cx="8694539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794" y="4589466"/>
            <a:ext cx="8694539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043" y="6356353"/>
            <a:ext cx="2268141" cy="365125"/>
          </a:xfrm>
          <a:prstGeom prst="rect">
            <a:avLst/>
          </a:prstGeom>
        </p:spPr>
        <p:txBody>
          <a:bodyPr/>
          <a:lstStyle/>
          <a:p>
            <a:fld id="{707C6948-88B5-B44D-9020-C34741259255}" type="datetime1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9208" y="6356353"/>
            <a:ext cx="3402211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D715-0E5B-8E4D-B55D-93FA97F5B9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583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4065" y="1600206"/>
            <a:ext cx="4458738" cy="4525963"/>
          </a:xfrm>
        </p:spPr>
        <p:txBody>
          <a:bodyPr/>
          <a:lstStyle>
            <a:lvl1pPr>
              <a:defRPr sz="2752"/>
            </a:lvl1pPr>
            <a:lvl2pPr>
              <a:defRPr sz="2358"/>
            </a:lvl2pPr>
            <a:lvl3pPr>
              <a:defRPr sz="1965"/>
            </a:lvl3pPr>
            <a:lvl4pPr>
              <a:defRPr sz="1769"/>
            </a:lvl4pPr>
            <a:lvl5pPr>
              <a:defRPr sz="1769"/>
            </a:lvl5pPr>
            <a:lvl6pPr>
              <a:defRPr sz="1769"/>
            </a:lvl6pPr>
            <a:lvl7pPr>
              <a:defRPr sz="1769"/>
            </a:lvl7pPr>
            <a:lvl8pPr>
              <a:defRPr sz="1769"/>
            </a:lvl8pPr>
            <a:lvl9pPr>
              <a:defRPr sz="176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17892" y="1600206"/>
            <a:ext cx="4458738" cy="4525963"/>
          </a:xfrm>
        </p:spPr>
        <p:txBody>
          <a:bodyPr/>
          <a:lstStyle>
            <a:lvl1pPr>
              <a:defRPr sz="2752"/>
            </a:lvl1pPr>
            <a:lvl2pPr>
              <a:defRPr sz="2358"/>
            </a:lvl2pPr>
            <a:lvl3pPr>
              <a:defRPr sz="1965"/>
            </a:lvl3pPr>
            <a:lvl4pPr>
              <a:defRPr sz="1769"/>
            </a:lvl4pPr>
            <a:lvl5pPr>
              <a:defRPr sz="1769"/>
            </a:lvl5pPr>
            <a:lvl6pPr>
              <a:defRPr sz="1769"/>
            </a:lvl6pPr>
            <a:lvl7pPr>
              <a:defRPr sz="1769"/>
            </a:lvl7pPr>
            <a:lvl8pPr>
              <a:defRPr sz="1769"/>
            </a:lvl8pPr>
            <a:lvl9pPr>
              <a:defRPr sz="176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78771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044" y="365128"/>
            <a:ext cx="8694539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043" y="1825625"/>
            <a:ext cx="4284266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3317" y="1825625"/>
            <a:ext cx="4284266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3043" y="6356353"/>
            <a:ext cx="2268141" cy="365125"/>
          </a:xfrm>
          <a:prstGeom prst="rect">
            <a:avLst/>
          </a:prstGeom>
        </p:spPr>
        <p:txBody>
          <a:bodyPr/>
          <a:lstStyle/>
          <a:p>
            <a:fld id="{0D3CAAF9-1F7C-1F41-8F4F-84162E7C666C}" type="datetime1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39208" y="6356353"/>
            <a:ext cx="3402211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D715-0E5B-8E4D-B55D-93FA97F5B9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49087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7" y="365128"/>
            <a:ext cx="8694539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357" y="1681163"/>
            <a:ext cx="426457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57" y="2505075"/>
            <a:ext cx="426457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317" y="1681163"/>
            <a:ext cx="428557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317" y="2505075"/>
            <a:ext cx="428557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3043" y="6356353"/>
            <a:ext cx="2268141" cy="365125"/>
          </a:xfrm>
          <a:prstGeom prst="rect">
            <a:avLst/>
          </a:prstGeom>
        </p:spPr>
        <p:txBody>
          <a:bodyPr/>
          <a:lstStyle/>
          <a:p>
            <a:fld id="{EE767C39-60C8-1B4A-9B2A-7D92FE13FE36}" type="datetime1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39208" y="6356353"/>
            <a:ext cx="3402211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D715-0E5B-8E4D-B55D-93FA97F5B9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97662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044" y="365128"/>
            <a:ext cx="8694539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3043" y="6356353"/>
            <a:ext cx="2268141" cy="365125"/>
          </a:xfrm>
          <a:prstGeom prst="rect">
            <a:avLst/>
          </a:prstGeom>
        </p:spPr>
        <p:txBody>
          <a:bodyPr/>
          <a:lstStyle/>
          <a:p>
            <a:fld id="{DDD6847A-627B-BF46-8DB7-9C50EA831019}" type="datetime1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39208" y="6356353"/>
            <a:ext cx="3402211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D715-0E5B-8E4D-B55D-93FA97F5B9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35332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3043" y="6356353"/>
            <a:ext cx="2268141" cy="365125"/>
          </a:xfrm>
          <a:prstGeom prst="rect">
            <a:avLst/>
          </a:prstGeom>
        </p:spPr>
        <p:txBody>
          <a:bodyPr/>
          <a:lstStyle/>
          <a:p>
            <a:fld id="{7052EFC9-B1B2-464A-BFD1-EF5DF75903DC}" type="datetime1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39208" y="6356353"/>
            <a:ext cx="3402211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D715-0E5B-8E4D-B55D-93FA97F5B9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505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7" y="457200"/>
            <a:ext cx="3251264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579" y="987428"/>
            <a:ext cx="5103317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7" y="2057400"/>
            <a:ext cx="3251264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3043" y="6356353"/>
            <a:ext cx="2268141" cy="365125"/>
          </a:xfrm>
          <a:prstGeom prst="rect">
            <a:avLst/>
          </a:prstGeom>
        </p:spPr>
        <p:txBody>
          <a:bodyPr/>
          <a:lstStyle/>
          <a:p>
            <a:fld id="{BC2CA6C7-2DBB-214D-BE64-181C4FD3C8C5}" type="datetime1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39208" y="6356353"/>
            <a:ext cx="3402211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D715-0E5B-8E4D-B55D-93FA97F5B9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27568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7" y="457200"/>
            <a:ext cx="3251264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85579" y="987428"/>
            <a:ext cx="5103317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7" y="2057400"/>
            <a:ext cx="3251264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3043" y="6356353"/>
            <a:ext cx="2268141" cy="365125"/>
          </a:xfrm>
          <a:prstGeom prst="rect">
            <a:avLst/>
          </a:prstGeom>
        </p:spPr>
        <p:txBody>
          <a:bodyPr/>
          <a:lstStyle/>
          <a:p>
            <a:fld id="{A849C141-8103-AE40-BE0B-B90DFFCDBD18}" type="datetime1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39208" y="6356353"/>
            <a:ext cx="3402211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D715-0E5B-8E4D-B55D-93FA97F5B9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200655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044" y="365128"/>
            <a:ext cx="8694539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044" y="1825625"/>
            <a:ext cx="8694539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043" y="6356353"/>
            <a:ext cx="2268141" cy="365125"/>
          </a:xfrm>
          <a:prstGeom prst="rect">
            <a:avLst/>
          </a:prstGeom>
        </p:spPr>
        <p:txBody>
          <a:bodyPr/>
          <a:lstStyle/>
          <a:p>
            <a:fld id="{00496DD7-105C-7944-A116-10F9273B6F61}" type="datetime1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9208" y="6356353"/>
            <a:ext cx="3402211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D715-0E5B-8E4D-B55D-93FA97F5B9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470740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948" y="365125"/>
            <a:ext cx="2173635" cy="5811838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044" y="365125"/>
            <a:ext cx="6394897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043" y="6356353"/>
            <a:ext cx="2268141" cy="365125"/>
          </a:xfrm>
          <a:prstGeom prst="rect">
            <a:avLst/>
          </a:prstGeom>
        </p:spPr>
        <p:txBody>
          <a:bodyPr/>
          <a:lstStyle/>
          <a:p>
            <a:fld id="{11C8CDEF-EB52-A140-AB97-472DFF2B144E}" type="datetime1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9208" y="6356353"/>
            <a:ext cx="3402211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D715-0E5B-8E4D-B55D-93FA97F5B9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16251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基本形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" y="6492878"/>
            <a:ext cx="2268141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39208" y="6492877"/>
            <a:ext cx="3402211" cy="365125"/>
          </a:xfrm>
        </p:spPr>
        <p:txBody>
          <a:bodyPr/>
          <a:lstStyle/>
          <a:p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0CB848AA-540C-40B3-B1DF-0AD8CB5578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"/>
            <a:ext cx="10080625" cy="789709"/>
          </a:xfrm>
          <a:prstGeom prst="rect">
            <a:avLst/>
          </a:prstGeom>
        </p:spPr>
      </p:pic>
      <p:sp>
        <p:nvSpPr>
          <p:cNvPr id="8" name="タイトル プレースホルダー 7">
            <a:extLst>
              <a:ext uri="{FF2B5EF4-FFF2-40B4-BE49-F238E27FC236}">
                <a16:creationId xmlns:a16="http://schemas.microsoft.com/office/drawing/2014/main" id="{B426721B-79BE-455B-8215-263C05B02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108" y="290222"/>
            <a:ext cx="8694539" cy="213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1769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67240515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基本形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" y="6492878"/>
            <a:ext cx="2268141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39208" y="6492877"/>
            <a:ext cx="3402211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0CB848AA-540C-40B3-B1DF-0AD8CB5578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"/>
            <a:ext cx="10080625" cy="789709"/>
          </a:xfrm>
          <a:prstGeom prst="rect">
            <a:avLst/>
          </a:prstGeom>
        </p:spPr>
      </p:pic>
      <p:sp>
        <p:nvSpPr>
          <p:cNvPr id="8" name="タイトル プレースホルダー 7">
            <a:extLst>
              <a:ext uri="{FF2B5EF4-FFF2-40B4-BE49-F238E27FC236}">
                <a16:creationId xmlns:a16="http://schemas.microsoft.com/office/drawing/2014/main" id="{B426721B-79BE-455B-8215-263C05B02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108" y="290222"/>
            <a:ext cx="8694539" cy="213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1769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36995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04038" y="1535113"/>
            <a:ext cx="4453892" cy="639762"/>
          </a:xfrm>
        </p:spPr>
        <p:txBody>
          <a:bodyPr anchor="b"/>
          <a:lstStyle>
            <a:lvl1pPr marL="0" indent="0">
              <a:buNone/>
              <a:defRPr sz="2358" b="1"/>
            </a:lvl1pPr>
            <a:lvl2pPr marL="449290" indent="0">
              <a:buNone/>
              <a:defRPr sz="1965" b="1"/>
            </a:lvl2pPr>
            <a:lvl3pPr marL="898581" indent="0">
              <a:buNone/>
              <a:defRPr sz="1769" b="1"/>
            </a:lvl3pPr>
            <a:lvl4pPr marL="1347871" indent="0">
              <a:buNone/>
              <a:defRPr sz="1572" b="1"/>
            </a:lvl4pPr>
            <a:lvl5pPr marL="1797162" indent="0">
              <a:buNone/>
              <a:defRPr sz="1572" b="1"/>
            </a:lvl5pPr>
            <a:lvl6pPr marL="2246452" indent="0">
              <a:buNone/>
              <a:defRPr sz="1572" b="1"/>
            </a:lvl6pPr>
            <a:lvl7pPr marL="2695743" indent="0">
              <a:buNone/>
              <a:defRPr sz="1572" b="1"/>
            </a:lvl7pPr>
            <a:lvl8pPr marL="3145033" indent="0">
              <a:buNone/>
              <a:defRPr sz="1572" b="1"/>
            </a:lvl8pPr>
            <a:lvl9pPr marL="3594324" indent="0">
              <a:buNone/>
              <a:defRPr sz="157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4038" y="2174875"/>
            <a:ext cx="4453892" cy="3951288"/>
          </a:xfrm>
        </p:spPr>
        <p:txBody>
          <a:bodyPr/>
          <a:lstStyle>
            <a:lvl1pPr>
              <a:defRPr sz="2358"/>
            </a:lvl1pPr>
            <a:lvl2pPr>
              <a:defRPr sz="1965"/>
            </a:lvl2pPr>
            <a:lvl3pPr>
              <a:defRPr sz="1769"/>
            </a:lvl3pPr>
            <a:lvl4pPr>
              <a:defRPr sz="1572"/>
            </a:lvl4pPr>
            <a:lvl5pPr>
              <a:defRPr sz="1572"/>
            </a:lvl5pPr>
            <a:lvl6pPr>
              <a:defRPr sz="1572"/>
            </a:lvl6pPr>
            <a:lvl7pPr>
              <a:defRPr sz="1572"/>
            </a:lvl7pPr>
            <a:lvl8pPr>
              <a:defRPr sz="1572"/>
            </a:lvl8pPr>
            <a:lvl9pPr>
              <a:defRPr sz="157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121295" y="1535113"/>
            <a:ext cx="4455507" cy="639762"/>
          </a:xfrm>
        </p:spPr>
        <p:txBody>
          <a:bodyPr anchor="b"/>
          <a:lstStyle>
            <a:lvl1pPr marL="0" indent="0">
              <a:buNone/>
              <a:defRPr sz="2358" b="1"/>
            </a:lvl1pPr>
            <a:lvl2pPr marL="449290" indent="0">
              <a:buNone/>
              <a:defRPr sz="1965" b="1"/>
            </a:lvl2pPr>
            <a:lvl3pPr marL="898581" indent="0">
              <a:buNone/>
              <a:defRPr sz="1769" b="1"/>
            </a:lvl3pPr>
            <a:lvl4pPr marL="1347871" indent="0">
              <a:buNone/>
              <a:defRPr sz="1572" b="1"/>
            </a:lvl4pPr>
            <a:lvl5pPr marL="1797162" indent="0">
              <a:buNone/>
              <a:defRPr sz="1572" b="1"/>
            </a:lvl5pPr>
            <a:lvl6pPr marL="2246452" indent="0">
              <a:buNone/>
              <a:defRPr sz="1572" b="1"/>
            </a:lvl6pPr>
            <a:lvl7pPr marL="2695743" indent="0">
              <a:buNone/>
              <a:defRPr sz="1572" b="1"/>
            </a:lvl7pPr>
            <a:lvl8pPr marL="3145033" indent="0">
              <a:buNone/>
              <a:defRPr sz="1572" b="1"/>
            </a:lvl8pPr>
            <a:lvl9pPr marL="3594324" indent="0">
              <a:buNone/>
              <a:defRPr sz="157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121295" y="2174875"/>
            <a:ext cx="4455507" cy="3951288"/>
          </a:xfrm>
        </p:spPr>
        <p:txBody>
          <a:bodyPr/>
          <a:lstStyle>
            <a:lvl1pPr>
              <a:defRPr sz="2358"/>
            </a:lvl1pPr>
            <a:lvl2pPr>
              <a:defRPr sz="1965"/>
            </a:lvl2pPr>
            <a:lvl3pPr>
              <a:defRPr sz="1769"/>
            </a:lvl3pPr>
            <a:lvl4pPr>
              <a:defRPr sz="1572"/>
            </a:lvl4pPr>
            <a:lvl5pPr>
              <a:defRPr sz="1572"/>
            </a:lvl5pPr>
            <a:lvl6pPr>
              <a:defRPr sz="1572"/>
            </a:lvl6pPr>
            <a:lvl7pPr>
              <a:defRPr sz="1572"/>
            </a:lvl7pPr>
            <a:lvl8pPr>
              <a:defRPr sz="1572"/>
            </a:lvl8pPr>
            <a:lvl9pPr>
              <a:defRPr sz="157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44977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93044" y="2"/>
            <a:ext cx="8694539" cy="475127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2000" b="1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200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200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624489" y="71719"/>
            <a:ext cx="365194" cy="304800"/>
          </a:xfrm>
          <a:ln>
            <a:solidFill>
              <a:schemeClr val="tx1"/>
            </a:solidFill>
          </a:ln>
        </p:spPr>
        <p:txBody>
          <a:bodyPr vert="horz" wrap="none" lIns="0" tIns="0" rIns="0" bIns="0" rtlCol="0" anchor="ctr"/>
          <a:lstStyle>
            <a:lvl1pPr algn="ctr">
              <a:defRPr lang="en-US" altLang="ja-JP" smtClean="0">
                <a:solidFill>
                  <a:schemeClr val="tx1"/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fld id="{48F63A3B-78C7-47BE-AE5E-E10140E04643}" type="slidenum">
              <a:rPr kumimoji="0" lang="en-US" altLang="ja-JP" sz="1200" smtClean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ja-JP" altLang="en-US" sz="1200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3"/>
          </p:nvPr>
        </p:nvSpPr>
        <p:spPr>
          <a:xfrm>
            <a:off x="204006" y="614102"/>
            <a:ext cx="9672613" cy="1389063"/>
          </a:xfr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44000" rIns="144000" anchor="ctr">
            <a:noAutofit/>
          </a:bodyPr>
          <a:lstStyle>
            <a:lvl1pPr marL="228600" indent="-228600"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ＭＳ Ｐゴシック" panose="020B0600070205080204" pitchFamily="50" charset="-128"/>
              <a:buChar char="○"/>
              <a:defRPr sz="1600"/>
            </a:lvl1pPr>
            <a:lvl2pPr marL="685800" indent="-228600"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ＭＳ Ｐゴシック" panose="020B0600070205080204" pitchFamily="50" charset="-128"/>
              <a:buChar char="○"/>
              <a:defRPr sz="1600"/>
            </a:lvl2pPr>
            <a:lvl3pPr marL="1143000" indent="-228600"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ＭＳ Ｐゴシック" panose="020B0600070205080204" pitchFamily="50" charset="-128"/>
              <a:buChar char="○"/>
              <a:defRPr sz="1600"/>
            </a:lvl3pPr>
            <a:lvl4pPr marL="1600200" indent="-228600"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ＭＳ Ｐゴシック" panose="020B0600070205080204" pitchFamily="50" charset="-128"/>
              <a:buChar char="○"/>
              <a:defRPr sz="1600"/>
            </a:lvl4pPr>
            <a:lvl5pPr marL="2057400" indent="-228600"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ＭＳ Ｐゴシック" panose="020B0600070205080204" pitchFamily="50" charset="-128"/>
              <a:buChar char="○"/>
              <a:defRPr sz="1600"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cxnSp>
        <p:nvCxnSpPr>
          <p:cNvPr id="9" name="直線コネクタ 8"/>
          <p:cNvCxnSpPr/>
          <p:nvPr userDrawn="1"/>
        </p:nvCxnSpPr>
        <p:spPr>
          <a:xfrm>
            <a:off x="204006" y="475128"/>
            <a:ext cx="9672613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4794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328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611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123" y="273050"/>
            <a:ext cx="3316591" cy="1162050"/>
          </a:xfrm>
        </p:spPr>
        <p:txBody>
          <a:bodyPr anchor="b"/>
          <a:lstStyle>
            <a:lvl1pPr algn="l">
              <a:defRPr sz="1965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41883" y="273089"/>
            <a:ext cx="5634813" cy="5853113"/>
          </a:xfrm>
        </p:spPr>
        <p:txBody>
          <a:bodyPr/>
          <a:lstStyle>
            <a:lvl1pPr>
              <a:defRPr sz="3145"/>
            </a:lvl1pPr>
            <a:lvl2pPr>
              <a:defRPr sz="2752"/>
            </a:lvl2pPr>
            <a:lvl3pPr>
              <a:defRPr sz="2358"/>
            </a:lvl3pPr>
            <a:lvl4pPr>
              <a:defRPr sz="1965"/>
            </a:lvl4pPr>
            <a:lvl5pPr>
              <a:defRPr sz="1965"/>
            </a:lvl5pPr>
            <a:lvl6pPr>
              <a:defRPr sz="1965"/>
            </a:lvl6pPr>
            <a:lvl7pPr>
              <a:defRPr sz="1965"/>
            </a:lvl7pPr>
            <a:lvl8pPr>
              <a:defRPr sz="1965"/>
            </a:lvl8pPr>
            <a:lvl9pPr>
              <a:defRPr sz="196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04123" y="1435103"/>
            <a:ext cx="3316591" cy="4691063"/>
          </a:xfrm>
        </p:spPr>
        <p:txBody>
          <a:bodyPr/>
          <a:lstStyle>
            <a:lvl1pPr marL="0" indent="0">
              <a:buNone/>
              <a:defRPr sz="1376"/>
            </a:lvl1pPr>
            <a:lvl2pPr marL="449290" indent="0">
              <a:buNone/>
              <a:defRPr sz="1179"/>
            </a:lvl2pPr>
            <a:lvl3pPr marL="898581" indent="0">
              <a:buNone/>
              <a:defRPr sz="983"/>
            </a:lvl3pPr>
            <a:lvl4pPr marL="1347871" indent="0">
              <a:buNone/>
              <a:defRPr sz="884"/>
            </a:lvl4pPr>
            <a:lvl5pPr marL="1797162" indent="0">
              <a:buNone/>
              <a:defRPr sz="884"/>
            </a:lvl5pPr>
            <a:lvl6pPr marL="2246452" indent="0">
              <a:buNone/>
              <a:defRPr sz="884"/>
            </a:lvl6pPr>
            <a:lvl7pPr marL="2695743" indent="0">
              <a:buNone/>
              <a:defRPr sz="884"/>
            </a:lvl7pPr>
            <a:lvl8pPr marL="3145033" indent="0">
              <a:buNone/>
              <a:defRPr sz="884"/>
            </a:lvl8pPr>
            <a:lvl9pPr marL="3594324" indent="0">
              <a:buNone/>
              <a:defRPr sz="88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869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75743" y="4800600"/>
            <a:ext cx="6048375" cy="566738"/>
          </a:xfrm>
        </p:spPr>
        <p:txBody>
          <a:bodyPr anchor="b"/>
          <a:lstStyle>
            <a:lvl1pPr algn="l">
              <a:defRPr sz="1965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75743" y="612775"/>
            <a:ext cx="6048375" cy="4114800"/>
          </a:xfrm>
        </p:spPr>
        <p:txBody>
          <a:bodyPr/>
          <a:lstStyle>
            <a:lvl1pPr marL="0" indent="0">
              <a:buNone/>
              <a:defRPr sz="3145"/>
            </a:lvl1pPr>
            <a:lvl2pPr marL="449290" indent="0">
              <a:buNone/>
              <a:defRPr sz="2752"/>
            </a:lvl2pPr>
            <a:lvl3pPr marL="898581" indent="0">
              <a:buNone/>
              <a:defRPr sz="2358"/>
            </a:lvl3pPr>
            <a:lvl4pPr marL="1347871" indent="0">
              <a:buNone/>
              <a:defRPr sz="1965"/>
            </a:lvl4pPr>
            <a:lvl5pPr marL="1797162" indent="0">
              <a:buNone/>
              <a:defRPr sz="1965"/>
            </a:lvl5pPr>
            <a:lvl6pPr marL="2246452" indent="0">
              <a:buNone/>
              <a:defRPr sz="1965"/>
            </a:lvl6pPr>
            <a:lvl7pPr marL="2695743" indent="0">
              <a:buNone/>
              <a:defRPr sz="1965"/>
            </a:lvl7pPr>
            <a:lvl8pPr marL="3145033" indent="0">
              <a:buNone/>
              <a:defRPr sz="1965"/>
            </a:lvl8pPr>
            <a:lvl9pPr marL="3594324" indent="0">
              <a:buNone/>
              <a:defRPr sz="196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75743" y="5367338"/>
            <a:ext cx="6048375" cy="804862"/>
          </a:xfrm>
        </p:spPr>
        <p:txBody>
          <a:bodyPr/>
          <a:lstStyle>
            <a:lvl1pPr marL="0" indent="0">
              <a:buNone/>
              <a:defRPr sz="1376"/>
            </a:lvl1pPr>
            <a:lvl2pPr marL="449290" indent="0">
              <a:buNone/>
              <a:defRPr sz="1179"/>
            </a:lvl2pPr>
            <a:lvl3pPr marL="898581" indent="0">
              <a:buNone/>
              <a:defRPr sz="983"/>
            </a:lvl3pPr>
            <a:lvl4pPr marL="1347871" indent="0">
              <a:buNone/>
              <a:defRPr sz="884"/>
            </a:lvl4pPr>
            <a:lvl5pPr marL="1797162" indent="0">
              <a:buNone/>
              <a:defRPr sz="884"/>
            </a:lvl5pPr>
            <a:lvl6pPr marL="2246452" indent="0">
              <a:buNone/>
              <a:defRPr sz="884"/>
            </a:lvl6pPr>
            <a:lvl7pPr marL="2695743" indent="0">
              <a:buNone/>
              <a:defRPr sz="884"/>
            </a:lvl7pPr>
            <a:lvl8pPr marL="3145033" indent="0">
              <a:buNone/>
              <a:defRPr sz="884"/>
            </a:lvl8pPr>
            <a:lvl9pPr marL="3594324" indent="0">
              <a:buNone/>
              <a:defRPr sz="88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380972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slideLayouts/slideLayout12.xml" Type="http://schemas.openxmlformats.org/officeDocument/2006/relationships/slideLayout"/><Relationship Id="rId13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3.xml" Type="http://schemas.openxmlformats.org/officeDocument/2006/relationships/slideLayout"/><Relationship Id="rId10" Target="../slideLayouts/slideLayout22.xml" Type="http://schemas.openxmlformats.org/officeDocument/2006/relationships/slideLayout"/><Relationship Id="rId11" Target="../slideLayouts/slideLayout23.xml" Type="http://schemas.openxmlformats.org/officeDocument/2006/relationships/slideLayout"/><Relationship Id="rId12" Target="../slideLayouts/slideLayout24.xml" Type="http://schemas.openxmlformats.org/officeDocument/2006/relationships/slideLayout"/><Relationship Id="rId13" Target="../theme/theme2.xml" Type="http://schemas.openxmlformats.org/officeDocument/2006/relationships/theme"/><Relationship Id="rId2" Target="../slideLayouts/slideLayout14.xml" Type="http://schemas.openxmlformats.org/officeDocument/2006/relationships/slideLayout"/><Relationship Id="rId3" Target="../slideLayouts/slideLayout15.xml" Type="http://schemas.openxmlformats.org/officeDocument/2006/relationships/slideLayout"/><Relationship Id="rId4" Target="../slideLayouts/slideLayout16.xml" Type="http://schemas.openxmlformats.org/officeDocument/2006/relationships/slideLayout"/><Relationship Id="rId5" Target="../slideLayouts/slideLayout17.xml" Type="http://schemas.openxmlformats.org/officeDocument/2006/relationships/slideLayout"/><Relationship Id="rId6" Target="../slideLayouts/slideLayout18.xml" Type="http://schemas.openxmlformats.org/officeDocument/2006/relationships/slideLayout"/><Relationship Id="rId7" Target="../slideLayouts/slideLayout19.xml" Type="http://schemas.openxmlformats.org/officeDocument/2006/relationships/slideLayout"/><Relationship Id="rId8" Target="../slideLayouts/slideLayout20.xml" Type="http://schemas.openxmlformats.org/officeDocument/2006/relationships/slideLayout"/><Relationship Id="rId9" Target="../slideLayouts/slideLayout21.xml" Type="http://schemas.openxmlformats.org/officeDocument/2006/relationships/slideLayout"/></Relationships>
</file>

<file path=ppt/slideMasters/_rels/slideMaster3.xml.rels><?xml version="1.0" encoding="UTF-8" standalone="yes"?><Relationships xmlns="http://schemas.openxmlformats.org/package/2006/relationships"><Relationship Id="rId1" Target="../slideLayouts/slideLayout25.xml" Type="http://schemas.openxmlformats.org/officeDocument/2006/relationships/slideLayout"/><Relationship Id="rId10" Target="../slideLayouts/slideLayout34.xml" Type="http://schemas.openxmlformats.org/officeDocument/2006/relationships/slideLayout"/><Relationship Id="rId11" Target="../slideLayouts/slideLayout35.xml" Type="http://schemas.openxmlformats.org/officeDocument/2006/relationships/slideLayout"/><Relationship Id="rId12" Target="../slideLayouts/slideLayout36.xml" Type="http://schemas.openxmlformats.org/officeDocument/2006/relationships/slideLayout"/><Relationship Id="rId13" Target="../theme/theme3.xml" Type="http://schemas.openxmlformats.org/officeDocument/2006/relationships/theme"/><Relationship Id="rId14" Target="../media/image1.png" Type="http://schemas.openxmlformats.org/officeDocument/2006/relationships/image"/><Relationship Id="rId2" Target="../slideLayouts/slideLayout26.xml" Type="http://schemas.openxmlformats.org/officeDocument/2006/relationships/slideLayout"/><Relationship Id="rId3" Target="../slideLayouts/slideLayout27.xml" Type="http://schemas.openxmlformats.org/officeDocument/2006/relationships/slideLayout"/><Relationship Id="rId4" Target="../slideLayouts/slideLayout28.xml" Type="http://schemas.openxmlformats.org/officeDocument/2006/relationships/slideLayout"/><Relationship Id="rId5" Target="../slideLayouts/slideLayout29.xml" Type="http://schemas.openxmlformats.org/officeDocument/2006/relationships/slideLayout"/><Relationship Id="rId6" Target="../slideLayouts/slideLayout30.xml" Type="http://schemas.openxmlformats.org/officeDocument/2006/relationships/slideLayout"/><Relationship Id="rId7" Target="../slideLayouts/slideLayout31.xml" Type="http://schemas.openxmlformats.org/officeDocument/2006/relationships/slideLayout"/><Relationship Id="rId8" Target="../slideLayouts/slideLayout32.xml" Type="http://schemas.openxmlformats.org/officeDocument/2006/relationships/slideLayout"/><Relationship Id="rId9" Target="../slideLayouts/slideLayout33.xml" Type="http://schemas.openxmlformats.org/officeDocument/2006/relationships/slideLayout"/></Relationships>
</file>

<file path=ppt/slideMasters/_rels/slideMaster4.xml.rels><?xml version="1.0" encoding="UTF-8" standalone="yes"?><Relationships xmlns="http://schemas.openxmlformats.org/package/2006/relationships"><Relationship Id="rId1" Target="../slideLayouts/slideLayout37.xml" Type="http://schemas.openxmlformats.org/officeDocument/2006/relationships/slideLayout"/><Relationship Id="rId10" Target="../slideLayouts/slideLayout46.xml" Type="http://schemas.openxmlformats.org/officeDocument/2006/relationships/slideLayout"/><Relationship Id="rId11" Target="../slideLayouts/slideLayout47.xml" Type="http://schemas.openxmlformats.org/officeDocument/2006/relationships/slideLayout"/><Relationship Id="rId12" Target="../slideLayouts/slideLayout48.xml" Type="http://schemas.openxmlformats.org/officeDocument/2006/relationships/slideLayout"/><Relationship Id="rId13" Target="../slideLayouts/slideLayout49.xml" Type="http://schemas.openxmlformats.org/officeDocument/2006/relationships/slideLayout"/><Relationship Id="rId14" Target="../slideLayouts/slideLayout50.xml" Type="http://schemas.openxmlformats.org/officeDocument/2006/relationships/slideLayout"/><Relationship Id="rId15" Target="../theme/theme4.xml" Type="http://schemas.openxmlformats.org/officeDocument/2006/relationships/theme"/><Relationship Id="rId16" Target="../media/image2.png" Type="http://schemas.openxmlformats.org/officeDocument/2006/relationships/image"/><Relationship Id="rId2" Target="../slideLayouts/slideLayout38.xml" Type="http://schemas.openxmlformats.org/officeDocument/2006/relationships/slideLayout"/><Relationship Id="rId3" Target="../slideLayouts/slideLayout39.xml" Type="http://schemas.openxmlformats.org/officeDocument/2006/relationships/slideLayout"/><Relationship Id="rId4" Target="../slideLayouts/slideLayout40.xml" Type="http://schemas.openxmlformats.org/officeDocument/2006/relationships/slideLayout"/><Relationship Id="rId5" Target="../slideLayouts/slideLayout41.xml" Type="http://schemas.openxmlformats.org/officeDocument/2006/relationships/slideLayout"/><Relationship Id="rId6" Target="../slideLayouts/slideLayout42.xml" Type="http://schemas.openxmlformats.org/officeDocument/2006/relationships/slideLayout"/><Relationship Id="rId7" Target="../slideLayouts/slideLayout43.xml" Type="http://schemas.openxmlformats.org/officeDocument/2006/relationships/slideLayout"/><Relationship Id="rId8" Target="../slideLayouts/slideLayout44.xml" Type="http://schemas.openxmlformats.org/officeDocument/2006/relationships/slideLayout"/><Relationship Id="rId9" Target="../slideLayouts/slideLayout45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04032" y="274638"/>
            <a:ext cx="907256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04032" y="1600206"/>
            <a:ext cx="907256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04032" y="6356747"/>
            <a:ext cx="23521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444221" y="6356747"/>
            <a:ext cx="31921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224449" y="6356747"/>
            <a:ext cx="23521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945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675" r:id="rId1"/>
    <p:sldLayoutId id="2147487676" r:id="rId2"/>
    <p:sldLayoutId id="2147487677" r:id="rId3"/>
    <p:sldLayoutId id="2147487678" r:id="rId4"/>
    <p:sldLayoutId id="2147487679" r:id="rId5"/>
    <p:sldLayoutId id="2147487680" r:id="rId6"/>
    <p:sldLayoutId id="2147487681" r:id="rId7"/>
    <p:sldLayoutId id="2147487682" r:id="rId8"/>
    <p:sldLayoutId id="2147487683" r:id="rId9"/>
    <p:sldLayoutId id="2147487684" r:id="rId10"/>
    <p:sldLayoutId id="2147487685" r:id="rId11"/>
    <p:sldLayoutId id="2147487686" r:id="rId12"/>
  </p:sldLayoutIdLst>
  <p:hf hdr="0" ftr="0" dt="0"/>
  <p:txStyles>
    <p:titleStyle>
      <a:lvl1pPr algn="ctr" defTabSz="898581" rtl="0" eaLnBrk="1" latinLnBrk="0" hangingPunct="1">
        <a:spcBef>
          <a:spcPct val="0"/>
        </a:spcBef>
        <a:buNone/>
        <a:defRPr kumimoji="1" sz="43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6968" indent="-336968" algn="l" defTabSz="898581" rtl="0" eaLnBrk="1" latinLnBrk="0" hangingPunct="1">
        <a:spcBef>
          <a:spcPct val="20000"/>
        </a:spcBef>
        <a:buFont typeface="Arial" pitchFamily="34" charset="0"/>
        <a:buChar char="•"/>
        <a:defRPr kumimoji="1" sz="3145" kern="1200">
          <a:solidFill>
            <a:schemeClr val="tx1"/>
          </a:solidFill>
          <a:latin typeface="+mn-lt"/>
          <a:ea typeface="+mn-ea"/>
          <a:cs typeface="+mn-cs"/>
        </a:defRPr>
      </a:lvl1pPr>
      <a:lvl2pPr marL="730097" indent="-280807" algn="l" defTabSz="898581" rtl="0" eaLnBrk="1" latinLnBrk="0" hangingPunct="1">
        <a:spcBef>
          <a:spcPct val="20000"/>
        </a:spcBef>
        <a:buFont typeface="Arial" pitchFamily="34" charset="0"/>
        <a:buChar char="–"/>
        <a:defRPr kumimoji="1" sz="2752" kern="1200">
          <a:solidFill>
            <a:schemeClr val="tx1"/>
          </a:solidFill>
          <a:latin typeface="+mn-lt"/>
          <a:ea typeface="+mn-ea"/>
          <a:cs typeface="+mn-cs"/>
        </a:defRPr>
      </a:lvl2pPr>
      <a:lvl3pPr marL="1123226" indent="-224645" algn="l" defTabSz="898581" rtl="0" eaLnBrk="1" latinLnBrk="0" hangingPunct="1">
        <a:spcBef>
          <a:spcPct val="20000"/>
        </a:spcBef>
        <a:buFont typeface="Arial" pitchFamily="34" charset="0"/>
        <a:buChar char="•"/>
        <a:defRPr kumimoji="1" sz="2358" kern="1200">
          <a:solidFill>
            <a:schemeClr val="tx1"/>
          </a:solidFill>
          <a:latin typeface="+mn-lt"/>
          <a:ea typeface="+mn-ea"/>
          <a:cs typeface="+mn-cs"/>
        </a:defRPr>
      </a:lvl3pPr>
      <a:lvl4pPr marL="1572517" indent="-224645" algn="l" defTabSz="898581" rtl="0" eaLnBrk="1" latinLnBrk="0" hangingPunct="1">
        <a:spcBef>
          <a:spcPct val="20000"/>
        </a:spcBef>
        <a:buFont typeface="Arial" pitchFamily="34" charset="0"/>
        <a:buChar char="–"/>
        <a:defRPr kumimoji="1" sz="1965" kern="1200">
          <a:solidFill>
            <a:schemeClr val="tx1"/>
          </a:solidFill>
          <a:latin typeface="+mn-lt"/>
          <a:ea typeface="+mn-ea"/>
          <a:cs typeface="+mn-cs"/>
        </a:defRPr>
      </a:lvl4pPr>
      <a:lvl5pPr marL="2021807" indent="-224645" algn="l" defTabSz="898581" rtl="0" eaLnBrk="1" latinLnBrk="0" hangingPunct="1">
        <a:spcBef>
          <a:spcPct val="20000"/>
        </a:spcBef>
        <a:buFont typeface="Arial" pitchFamily="34" charset="0"/>
        <a:buChar char="»"/>
        <a:defRPr kumimoji="1" sz="1965" kern="1200">
          <a:solidFill>
            <a:schemeClr val="tx1"/>
          </a:solidFill>
          <a:latin typeface="+mn-lt"/>
          <a:ea typeface="+mn-ea"/>
          <a:cs typeface="+mn-cs"/>
        </a:defRPr>
      </a:lvl5pPr>
      <a:lvl6pPr marL="2471097" indent="-224645" algn="l" defTabSz="898581" rtl="0" eaLnBrk="1" latinLnBrk="0" hangingPunct="1">
        <a:spcBef>
          <a:spcPct val="20000"/>
        </a:spcBef>
        <a:buFont typeface="Arial" pitchFamily="34" charset="0"/>
        <a:buChar char="•"/>
        <a:defRPr kumimoji="1" sz="1965" kern="1200">
          <a:solidFill>
            <a:schemeClr val="tx1"/>
          </a:solidFill>
          <a:latin typeface="+mn-lt"/>
          <a:ea typeface="+mn-ea"/>
          <a:cs typeface="+mn-cs"/>
        </a:defRPr>
      </a:lvl6pPr>
      <a:lvl7pPr marL="2920388" indent="-224645" algn="l" defTabSz="898581" rtl="0" eaLnBrk="1" latinLnBrk="0" hangingPunct="1">
        <a:spcBef>
          <a:spcPct val="20000"/>
        </a:spcBef>
        <a:buFont typeface="Arial" pitchFamily="34" charset="0"/>
        <a:buChar char="•"/>
        <a:defRPr kumimoji="1" sz="1965" kern="1200">
          <a:solidFill>
            <a:schemeClr val="tx1"/>
          </a:solidFill>
          <a:latin typeface="+mn-lt"/>
          <a:ea typeface="+mn-ea"/>
          <a:cs typeface="+mn-cs"/>
        </a:defRPr>
      </a:lvl7pPr>
      <a:lvl8pPr marL="3369678" indent="-224645" algn="l" defTabSz="898581" rtl="0" eaLnBrk="1" latinLnBrk="0" hangingPunct="1">
        <a:spcBef>
          <a:spcPct val="20000"/>
        </a:spcBef>
        <a:buFont typeface="Arial" pitchFamily="34" charset="0"/>
        <a:buChar char="•"/>
        <a:defRPr kumimoji="1" sz="1965" kern="1200">
          <a:solidFill>
            <a:schemeClr val="tx1"/>
          </a:solidFill>
          <a:latin typeface="+mn-lt"/>
          <a:ea typeface="+mn-ea"/>
          <a:cs typeface="+mn-cs"/>
        </a:defRPr>
      </a:lvl8pPr>
      <a:lvl9pPr marL="3818969" indent="-224645" algn="l" defTabSz="898581" rtl="0" eaLnBrk="1" latinLnBrk="0" hangingPunct="1">
        <a:spcBef>
          <a:spcPct val="20000"/>
        </a:spcBef>
        <a:buFont typeface="Arial" pitchFamily="34" charset="0"/>
        <a:buChar char="•"/>
        <a:defRPr kumimoji="1" sz="19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8581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1pPr>
      <a:lvl2pPr marL="449290" algn="l" defTabSz="898581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2pPr>
      <a:lvl3pPr marL="898581" algn="l" defTabSz="898581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3pPr>
      <a:lvl4pPr marL="1347871" algn="l" defTabSz="898581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4pPr>
      <a:lvl5pPr marL="1797162" algn="l" defTabSz="898581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5pPr>
      <a:lvl6pPr marL="2246452" algn="l" defTabSz="898581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6pPr>
      <a:lvl7pPr marL="2695743" algn="l" defTabSz="898581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7pPr>
      <a:lvl8pPr marL="3145033" algn="l" defTabSz="898581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8pPr>
      <a:lvl9pPr marL="3594324" algn="l" defTabSz="898581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04032" y="274638"/>
            <a:ext cx="907256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04032" y="1600206"/>
            <a:ext cx="907256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04032" y="6356745"/>
            <a:ext cx="23521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444221" y="6356745"/>
            <a:ext cx="31921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224449" y="6356745"/>
            <a:ext cx="23521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235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749" r:id="rId1"/>
    <p:sldLayoutId id="2147487750" r:id="rId2"/>
    <p:sldLayoutId id="2147487751" r:id="rId3"/>
    <p:sldLayoutId id="2147487752" r:id="rId4"/>
    <p:sldLayoutId id="2147487753" r:id="rId5"/>
    <p:sldLayoutId id="2147487754" r:id="rId6"/>
    <p:sldLayoutId id="2147487755" r:id="rId7"/>
    <p:sldLayoutId id="2147487756" r:id="rId8"/>
    <p:sldLayoutId id="2147487757" r:id="rId9"/>
    <p:sldLayoutId id="2147487758" r:id="rId10"/>
    <p:sldLayoutId id="2147487759" r:id="rId11"/>
    <p:sldLayoutId id="21474877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2C802C6-B454-2345-4285-8D028EE97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044" y="365127"/>
            <a:ext cx="86945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42A53D6-C2A5-4BCE-DC35-A8103DC72D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044" y="1825625"/>
            <a:ext cx="869453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A29C3F-F1B6-A4F6-84BE-179087A4A8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3043" y="6356352"/>
            <a:ext cx="22681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98581"/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80CA5D-A9B1-5799-E64C-BAFC75991C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9208" y="6356352"/>
            <a:ext cx="34022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98581"/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図 6" descr="背景パターン&#10;&#10;自動的に生成された説明">
            <a:extLst>
              <a:ext uri="{FF2B5EF4-FFF2-40B4-BE49-F238E27FC236}">
                <a16:creationId xmlns:a16="http://schemas.microsoft.com/office/drawing/2014/main" id="{11D6FE6B-465A-E31F-343B-E6FAB993B4F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84646" y="514350"/>
            <a:ext cx="9111334" cy="5829300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862066D-8A14-754F-BB88-10D1F6688D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12484" y="6492876"/>
            <a:ext cx="22681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defTabSz="898581"/>
            <a:fld id="{07BFDF1F-3106-40BA-910A-9ACBB50F782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898581"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36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386" r:id="rId1"/>
    <p:sldLayoutId id="2147488387" r:id="rId2"/>
    <p:sldLayoutId id="2147488388" r:id="rId3"/>
    <p:sldLayoutId id="2147488389" r:id="rId4"/>
    <p:sldLayoutId id="2147488390" r:id="rId5"/>
    <p:sldLayoutId id="2147488391" r:id="rId6"/>
    <p:sldLayoutId id="2147488392" r:id="rId7"/>
    <p:sldLayoutId id="2147488393" r:id="rId8"/>
    <p:sldLayoutId id="2147488394" r:id="rId9"/>
    <p:sldLayoutId id="2147488395" r:id="rId10"/>
    <p:sldLayoutId id="2147488396" r:id="rId11"/>
    <p:sldLayoutId id="2147488397" r:id="rId12"/>
  </p:sldLayoutIdLst>
  <p:hf hdr="0" ftr="0" dt="0"/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484" y="6492876"/>
            <a:ext cx="22681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0D14D715-0E5B-8E4D-B55D-93FA97F5B93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97345506-4E39-C248-A3BA-1A37A77DDA2E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0" y="1"/>
            <a:ext cx="10080625" cy="790121"/>
          </a:xfrm>
          <a:prstGeom prst="rect">
            <a:avLst/>
          </a:prstGeom>
        </p:spPr>
      </p:pic>
      <p:sp>
        <p:nvSpPr>
          <p:cNvPr id="8" name="タイトル プレースホルダー 7">
            <a:extLst>
              <a:ext uri="{FF2B5EF4-FFF2-40B4-BE49-F238E27FC236}">
                <a16:creationId xmlns:a16="http://schemas.microsoft.com/office/drawing/2014/main" id="{7BC79D6C-FD35-1A49-AD05-C3622CCBC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16" y="395060"/>
            <a:ext cx="8694539" cy="213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04052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399" r:id="rId1"/>
    <p:sldLayoutId id="2147488400" r:id="rId2"/>
    <p:sldLayoutId id="2147488401" r:id="rId3"/>
    <p:sldLayoutId id="2147488402" r:id="rId4"/>
    <p:sldLayoutId id="2147488403" r:id="rId5"/>
    <p:sldLayoutId id="2147488404" r:id="rId6"/>
    <p:sldLayoutId id="2147488405" r:id="rId7"/>
    <p:sldLayoutId id="2147488406" r:id="rId8"/>
    <p:sldLayoutId id="2147488407" r:id="rId9"/>
    <p:sldLayoutId id="2147488408" r:id="rId10"/>
    <p:sldLayoutId id="2147488409" r:id="rId11"/>
    <p:sldLayoutId id="2147488410" r:id="rId12"/>
    <p:sldLayoutId id="2147488411" r:id="rId13"/>
    <p:sldLayoutId id="2147488412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1800" b="1" i="0" kern="1200">
          <a:solidFill>
            <a:schemeClr val="bg1"/>
          </a:solidFill>
          <a:latin typeface="Meiryo UI" panose="020B0604030504040204" pitchFamily="34" charset="-128"/>
          <a:ea typeface="Meiryo UI" panose="020B0604030504040204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10">
          <p15:clr>
            <a:srgbClr val="F26B43"/>
          </p15:clr>
        </p15:guide>
        <p15:guide id="2" pos="217">
          <p15:clr>
            <a:srgbClr val="F26B43"/>
          </p15:clr>
        </p15:guide>
        <p15:guide id="3" pos="6023">
          <p15:clr>
            <a:srgbClr val="F26B43"/>
          </p15:clr>
        </p15:guide>
      </p15:sldGuideLst>
    </p:ext>
  </p:extLst>
</p:sldMaster>
</file>

<file path=ppt/slides/_rels/slide1.xml.rels><?xml version="1.0" encoding="UTF-8" standalone="yes"?><Relationships xmlns="http://schemas.openxmlformats.org/package/2006/relationships"><Relationship Id="rId1" Target="../slideLayouts/slideLayout37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8D0DDD-C640-0645-8A24-4E18D7FDE50F}"/>
              </a:ext>
            </a:extLst>
          </p:cNvPr>
          <p:cNvSpPr txBox="1"/>
          <p:nvPr/>
        </p:nvSpPr>
        <p:spPr>
          <a:xfrm>
            <a:off x="425450" y="407992"/>
            <a:ext cx="76347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85257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国等における地域おこし協力隊関連研修一覧（令和７年度開催</a:t>
            </a:r>
            <a:r>
              <a:rPr lang="ja-JP" altLang="en-US" b="1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予定）</a:t>
            </a:r>
            <a:endParaRPr lang="ja-JP" altLang="en-US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F05BDAD6-6320-4027-BF27-8361C734A7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577446"/>
              </p:ext>
            </p:extLst>
          </p:nvPr>
        </p:nvGraphicFramePr>
        <p:xfrm>
          <a:off x="179760" y="908720"/>
          <a:ext cx="9721103" cy="562606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64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4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4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42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642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1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研修名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0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対象者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開催時期等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会場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問い合わせ先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 anchorCtr="1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6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初任者研修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JIAM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・総務省共催）</a:t>
                      </a:r>
                      <a:endParaRPr kumimoji="1" lang="en-US" altLang="ja-JP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委嘱後概ね１年以内の初任隊員</a:t>
                      </a:r>
                      <a:endParaRPr kumimoji="1" lang="ja-JP" altLang="en-US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R7.4.14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4.16</a:t>
                      </a:r>
                    </a:p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（約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170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人）</a:t>
                      </a:r>
                      <a:endParaRPr kumimoji="1" lang="en-US" altLang="ja-JP" sz="1200" b="0" i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全国市町村国際文化研修所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JIAM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（滋賀県大津市）</a:t>
                      </a:r>
                      <a:endParaRPr kumimoji="1" lang="ja-JP" altLang="en-US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全国市町村国際文化研修所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0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JIAM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0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  <a:r>
                        <a:rPr kumimoji="1" lang="ja-JP" alt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077-578-5932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46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初任者研修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JAMP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・総務省共催）</a:t>
                      </a:r>
                      <a:endParaRPr kumimoji="1" lang="en-US" altLang="ja-JP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0D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委嘱後概ね１年以内の初任隊員</a:t>
                      </a:r>
                      <a:endParaRPr kumimoji="1" lang="ja-JP" altLang="en-US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0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R7.5.12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5.14</a:t>
                      </a:r>
                    </a:p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（約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180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人）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0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市町村職員中央研修所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JAMP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（千葉県千葉市）</a:t>
                      </a:r>
                      <a:endParaRPr kumimoji="1" lang="ja-JP" altLang="en-US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0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0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市町村職員中央研修所</a:t>
                      </a:r>
                      <a:endParaRPr kumimoji="1" lang="en-US" altLang="ja-JP" sz="12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0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JAMP</a:t>
                      </a:r>
                      <a:r>
                        <a:rPr kumimoji="1" lang="ja-JP" alt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en-US" altLang="ja-JP" sz="12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0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043-276-3126</a:t>
                      </a:r>
                      <a:endParaRPr kumimoji="1" lang="en-US" altLang="ja-JP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0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2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自治体</a:t>
                      </a:r>
                      <a:r>
                        <a:rPr kumimoji="1" lang="ja-JP" altLang="en-US" sz="1200" b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職員向け研修</a:t>
                      </a:r>
                      <a:endParaRPr kumimoji="1" lang="en-US" altLang="ja-JP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（総務省主催）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地域おこし協力隊制度所管課、受入担当課の担当者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年３回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R7.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５～６月）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（各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人程度）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オンライン開催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総務省地域自立応援課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03-5253-5394</a:t>
                      </a:r>
                      <a:endParaRPr kumimoji="1" lang="en-US" altLang="ja-JP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46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初任者研修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（総務省主催）</a:t>
                      </a:r>
                      <a:endParaRPr kumimoji="1" lang="ja-JP" altLang="en-US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0D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委嘱後概ね１年以内の初任隊員</a:t>
                      </a:r>
                      <a:endParaRPr kumimoji="1" lang="ja-JP" altLang="en-US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0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年２回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R7.10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月）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（各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80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人程度）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0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オンライン開催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0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総務省地域自立応援課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03-5253-5394</a:t>
                      </a:r>
                      <a:endParaRPr kumimoji="1" lang="en-US" altLang="ja-JP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0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ステップアップ研修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（総務省主催）</a:t>
                      </a:r>
                      <a:endParaRPr kumimoji="1" lang="ja-JP" altLang="en-US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主として２年目、３年目の隊員</a:t>
                      </a:r>
                      <a:endParaRPr kumimoji="1" lang="ja-JP" altLang="en-US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R7.11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（約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80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人程度）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オンライン開催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0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総務省地域自立応援課</a:t>
                      </a:r>
                      <a:endParaRPr kumimoji="1" lang="en-US" altLang="ja-JP" sz="12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0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  <a:r>
                        <a:rPr kumimoji="1" lang="ja-JP" alt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03-5253-5394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412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起業・事業化研修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（総務省主催）</a:t>
                      </a:r>
                      <a:endParaRPr kumimoji="1" lang="ja-JP" altLang="en-US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0D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任期後、起業を目指す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主として３年目の隊員</a:t>
                      </a:r>
                      <a:endParaRPr kumimoji="1" lang="ja-JP" altLang="en-US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0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R7.11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頃～）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開催予定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（各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人程度）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0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オンライン開催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0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総務省地域自立応援課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03-5253-5394</a:t>
                      </a:r>
                      <a:endParaRPr kumimoji="1" lang="en-US" altLang="ja-JP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0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412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テーマ別研修</a:t>
                      </a:r>
                      <a:endParaRPr kumimoji="1" lang="en-US" altLang="ja-JP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（総務省主催）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各テーマで活動する隊員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年３回（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R7.12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頃～）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（各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人程度）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オンライン開催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総務省地域自立応援課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03-5253-5394</a:t>
                      </a:r>
                      <a:endParaRPr kumimoji="1" lang="en-US" altLang="ja-JP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790583"/>
                  </a:ext>
                </a:extLst>
              </a:tr>
              <a:tr h="71412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ステップアップ研修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JIAM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・総務省共催）</a:t>
                      </a:r>
                      <a:endParaRPr kumimoji="1" lang="ja-JP" altLang="en-US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0D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主として２年目、３年目の隊員</a:t>
                      </a:r>
                      <a:endParaRPr kumimoji="1" lang="ja-JP" altLang="en-US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0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R8.1.15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1.16</a:t>
                      </a:r>
                    </a:p>
                    <a:p>
                      <a:pPr marL="0" marR="0" lvl="0" indent="0" algn="ctr" defTabSz="9140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（約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80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人程度）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0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0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全国市町村国際文化研修所</a:t>
                      </a:r>
                      <a:endParaRPr kumimoji="1" lang="en-US" altLang="ja-JP" sz="12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0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JIAM</a:t>
                      </a:r>
                      <a:r>
                        <a:rPr kumimoji="1" lang="ja-JP" alt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en-US" altLang="ja-JP" sz="12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0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（滋賀県大津市）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0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0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全国市町村国際文化研修所</a:t>
                      </a:r>
                      <a:endParaRPr kumimoji="1" lang="en-US" altLang="ja-JP" sz="12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0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JIAM</a:t>
                      </a:r>
                      <a:r>
                        <a:rPr kumimoji="1" lang="ja-JP" alt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en-US" altLang="ja-JP" sz="12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0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  <a:r>
                        <a:rPr kumimoji="1" lang="ja-JP" alt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077-578-5932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0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783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517806"/>
      </p:ext>
    </p:extLst>
  </p:cSld>
  <p:clrMapOvr>
    <a:masterClrMapping/>
  </p:clrMapOvr>
</p:sld>
</file>

<file path=ppt/theme/theme1.xml><?xml version="1.0" encoding="utf-8"?>
<a:theme xmlns:a="http://schemas.openxmlformats.org/drawingml/2006/main" name="15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7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2_Office テーマ">
  <a:themeElements>
    <a:clrScheme name="地域Gルールブック">
      <a:dk1>
        <a:srgbClr val="000000"/>
      </a:dk1>
      <a:lt1>
        <a:srgbClr val="FFFFFF"/>
      </a:lt1>
      <a:dk2>
        <a:srgbClr val="EE9205"/>
      </a:dk2>
      <a:lt2>
        <a:srgbClr val="FEF0DD"/>
      </a:lt2>
      <a:accent1>
        <a:srgbClr val="1E5193"/>
      </a:accent1>
      <a:accent2>
        <a:srgbClr val="8C96A0"/>
      </a:accent2>
      <a:accent3>
        <a:srgbClr val="E6EDF0"/>
      </a:accent3>
      <a:accent4>
        <a:srgbClr val="7F7F7F"/>
      </a:accent4>
      <a:accent5>
        <a:srgbClr val="7F7F7F"/>
      </a:accent5>
      <a:accent6>
        <a:srgbClr val="7F7F7F"/>
      </a:accent6>
      <a:hlink>
        <a:srgbClr val="7F7F7F"/>
      </a:hlink>
      <a:folHlink>
        <a:srgbClr val="7F7F7F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Office テーマ">
  <a:themeElements>
    <a:clrScheme name="地域Gルールブック">
      <a:dk1>
        <a:srgbClr val="000000"/>
      </a:dk1>
      <a:lt1>
        <a:srgbClr val="FFFFFF"/>
      </a:lt1>
      <a:dk2>
        <a:srgbClr val="EE9205"/>
      </a:dk2>
      <a:lt2>
        <a:srgbClr val="FEF0DD"/>
      </a:lt2>
      <a:accent1>
        <a:srgbClr val="1E5193"/>
      </a:accent1>
      <a:accent2>
        <a:srgbClr val="8C96A0"/>
      </a:accent2>
      <a:accent3>
        <a:srgbClr val="E6EDF0"/>
      </a:accent3>
      <a:accent4>
        <a:srgbClr val="7F7F7F"/>
      </a:accent4>
      <a:accent5>
        <a:srgbClr val="7F7F7F"/>
      </a:accent5>
      <a:accent6>
        <a:srgbClr val="7F7F7F"/>
      </a:accent6>
      <a:hlink>
        <a:srgbClr val="7F7F7F"/>
      </a:hlink>
      <a:folHlink>
        <a:srgbClr val="7F7F7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e64e565-f0b0-4856-90c7-0bdae66761f4" xsi:nil="true"/>
    <lcf76f155ced4ddcb4097134ff3c332f xmlns="15ce296d-d777-4be1-9b36-a888f3501002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F90B5D912838644B73FF752CB4433CE" ma:contentTypeVersion="14" ma:contentTypeDescription="新しいドキュメントを作成します。" ma:contentTypeScope="" ma:versionID="50e972bbcd94058666f10e1c229b136a">
  <xsd:schema xmlns:xsd="http://www.w3.org/2001/XMLSchema" xmlns:xs="http://www.w3.org/2001/XMLSchema" xmlns:p="http://schemas.microsoft.com/office/2006/metadata/properties" xmlns:ns2="15ce296d-d777-4be1-9b36-a888f3501002" xmlns:ns3="de64e565-f0b0-4856-90c7-0bdae66761f4" targetNamespace="http://schemas.microsoft.com/office/2006/metadata/properties" ma:root="true" ma:fieldsID="93f7fd7d33895a6727b68681e44ecc2b" ns2:_="" ns3:_="">
    <xsd:import namespace="15ce296d-d777-4be1-9b36-a888f3501002"/>
    <xsd:import namespace="de64e565-f0b0-4856-90c7-0bdae66761f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ce296d-d777-4be1-9b36-a888f35010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BillingMetadata" ma:index="21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64e565-f0b0-4856-90c7-0bdae66761f4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5e3d3b76-adf0-4c14-b2d6-d1d68ed01023}" ma:internalName="TaxCatchAll" ma:showField="CatchAllData" ma:web="de64e565-f0b0-4856-90c7-0bdae66761f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9A08945-8274-4849-930C-F05A6BA20AF2}">
  <ds:schemaRefs>
    <ds:schemaRef ds:uri="http://schemas.microsoft.com/office/2006/metadata/properties"/>
    <ds:schemaRef ds:uri="http://www.w3.org/XML/1998/namespace"/>
    <ds:schemaRef ds:uri="15ce296d-d777-4be1-9b36-a888f3501002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de64e565-f0b0-4856-90c7-0bdae66761f4"/>
  </ds:schemaRefs>
</ds:datastoreItem>
</file>

<file path=customXml/itemProps2.xml><?xml version="1.0" encoding="utf-8"?>
<ds:datastoreItem xmlns:ds="http://schemas.openxmlformats.org/officeDocument/2006/customXml" ds:itemID="{4EABDFC0-9E30-4635-BFAA-21D04D019E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D1EFBE-CA45-469C-BD76-E5B8964020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ce296d-d777-4be1-9b36-a888f3501002"/>
    <ds:schemaRef ds:uri="de64e565-f0b0-4856-90c7-0bdae66761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Words>344</Words>
  <PresentationFormat>ユーザー設定</PresentationFormat>
  <Paragraphs>83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ＭＳ Ｐゴシック</vt:lpstr>
      <vt:lpstr>游ゴシック</vt:lpstr>
      <vt:lpstr>游ゴシック Light</vt:lpstr>
      <vt:lpstr>Arial</vt:lpstr>
      <vt:lpstr>Calibri</vt:lpstr>
      <vt:lpstr>15_デザインの設定</vt:lpstr>
      <vt:lpstr>17_デザインの設定</vt:lpstr>
      <vt:lpstr>2_Office テーマ</vt:lpstr>
      <vt:lpstr>5_Office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0x010100DF90B5D912838644B73FF752CB4433CE</vt:lpwstr>
  </property>
  <property fmtid="{D5CDD505-2E9C-101B-9397-08002B2CF9AE}" pid="3" name="MediaServiceImageTags">
    <vt:lpwstr/>
  </property>
</Properties>
</file>