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7674" r:id="rId4"/>
    <p:sldMasterId id="2147487748" r:id="rId5"/>
    <p:sldMasterId id="2147488385" r:id="rId6"/>
    <p:sldMasterId id="2147488398" r:id="rId7"/>
  </p:sldMasterIdLst>
  <p:notesMasterIdLst>
    <p:notesMasterId r:id="rId9"/>
  </p:notesMasterIdLst>
  <p:handoutMasterIdLst>
    <p:handoutMasterId r:id="rId10"/>
  </p:handoutMasterIdLst>
  <p:sldIdLst>
    <p:sldId id="2147481706" r:id="rId8"/>
  </p:sldIdLst>
  <p:sldSz cx="100806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59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DD"/>
    <a:srgbClr val="1E5193"/>
    <a:srgbClr val="E6EDF0"/>
    <a:srgbClr val="EE9205"/>
    <a:srgbClr val="FFFFCC"/>
    <a:srgbClr val="FFD09F"/>
    <a:srgbClr val="DAFDA7"/>
    <a:srgbClr val="CCFFCC"/>
    <a:srgbClr val="CC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C74348-231B-4A4A-A044-E6ABBDED566C}" v="2" dt="2025-03-22T04:16:17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12" autoAdjust="0"/>
    <p:restoredTop sz="93447" autoAdjust="0"/>
  </p:normalViewPr>
  <p:slideViewPr>
    <p:cSldViewPr>
      <p:cViewPr varScale="1">
        <p:scale>
          <a:sx n="74" d="100"/>
          <a:sy n="74" d="100"/>
        </p:scale>
        <p:origin x="628" y="72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66628"/>
    </p:cViewPr>
  </p:sorterViewPr>
  <p:notesViewPr>
    <p:cSldViewPr>
      <p:cViewPr varScale="1">
        <p:scale>
          <a:sx n="62" d="100"/>
          <a:sy n="62" d="100"/>
        </p:scale>
        <p:origin x="3235" y="67"/>
      </p:cViewPr>
      <p:guideLst>
        <p:guide orient="horz" pos="3132"/>
        <p:guide pos="2159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handoutMasters/handoutMaster1.xml" Type="http://schemas.openxmlformats.org/officeDocument/2006/relationships/handoutMaster"/><Relationship Id="rId11" Target="commentAuthors.xml" Type="http://schemas.openxmlformats.org/officeDocument/2006/relationships/commentAuthor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16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Masters/slideMaster2.xml" Type="http://schemas.openxmlformats.org/officeDocument/2006/relationships/slideMaster"/><Relationship Id="rId6" Target="slideMasters/slideMaster3.xml" Type="http://schemas.openxmlformats.org/officeDocument/2006/relationships/slideMaster"/><Relationship Id="rId7" Target="slideMasters/slideMaster4.xml" Type="http://schemas.openxmlformats.org/officeDocument/2006/relationships/slideMaster"/><Relationship Id="rId8" Target="slides/slide1.xml" Type="http://schemas.openxmlformats.org/officeDocument/2006/relationships/slide"/><Relationship Id="rId9" Target="notesMasters/notesMaster1.xml" Type="http://schemas.openxmlformats.org/officeDocument/2006/relationships/notes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6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1" y="31"/>
            <a:ext cx="2950375" cy="497367"/>
          </a:xfrm>
          <a:prstGeom prst="rect">
            <a:avLst/>
          </a:prstGeom>
        </p:spPr>
        <p:txBody>
          <a:bodyPr vert="horz" lIns="91967" tIns="45982" rIns="91967" bIns="459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221" y="31"/>
            <a:ext cx="2950374" cy="497367"/>
          </a:xfrm>
          <a:prstGeom prst="rect">
            <a:avLst/>
          </a:prstGeom>
        </p:spPr>
        <p:txBody>
          <a:bodyPr vert="horz" lIns="91967" tIns="45982" rIns="91967" bIns="45982" rtlCol="0"/>
          <a:lstStyle>
            <a:lvl1pPr algn="r">
              <a:defRPr sz="1200"/>
            </a:lvl1pPr>
          </a:lstStyle>
          <a:p>
            <a:fld id="{BA9CC65D-3D26-4F64-8F52-56D35EC2FEB3}" type="datetimeFigureOut">
              <a:rPr kumimoji="1" lang="ja-JP" altLang="en-US" smtClean="0"/>
              <a:pPr/>
              <a:t>2025/5/13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1" y="9440379"/>
            <a:ext cx="2950375" cy="497366"/>
          </a:xfrm>
          <a:prstGeom prst="rect">
            <a:avLst/>
          </a:prstGeom>
        </p:spPr>
        <p:txBody>
          <a:bodyPr vert="horz" lIns="91967" tIns="45982" rIns="91967" bIns="459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221" y="9440379"/>
            <a:ext cx="2950374" cy="497366"/>
          </a:xfrm>
          <a:prstGeom prst="rect">
            <a:avLst/>
          </a:prstGeom>
        </p:spPr>
        <p:txBody>
          <a:bodyPr vert="horz" lIns="91967" tIns="45982" rIns="91967" bIns="45982" rtlCol="0" anchor="b"/>
          <a:lstStyle>
            <a:lvl1pPr algn="r">
              <a:defRPr sz="1200"/>
            </a:lvl1pPr>
          </a:lstStyle>
          <a:p>
            <a:fld id="{852A37B3-F004-4FD2-A8D7-DDD9B3B0E3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1682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9" tIns="45583" rIns="91169" bIns="4558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2" y="2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9" tIns="45583" rIns="91169" bIns="455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6750" y="746125"/>
            <a:ext cx="5475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22" y="4721234"/>
            <a:ext cx="544480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9" tIns="45583" rIns="91169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882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9" tIns="45583" rIns="91169" bIns="4558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2" y="9440882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9" tIns="45583" rIns="91169" bIns="455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33A2E8B-DDEB-4608-AF3A-F7E727A477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9889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Relationship Id="rId2" Target="../media/image2.png" Type="http://schemas.openxmlformats.org/officeDocument/2006/relationships/image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1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2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3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Relationship Id="rId2" Target="../media/image2.png" Type="http://schemas.openxmlformats.org/officeDocument/2006/relationships/image"/></Relationships>
</file>

<file path=ppt/slideLayouts/_rels/slideLayout4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Relationship Id="rId2" Target="../media/image2.png" Type="http://schemas.openxmlformats.org/officeDocument/2006/relationships/image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58" y="2130822"/>
            <a:ext cx="856853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101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7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5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5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7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7" y="274676"/>
            <a:ext cx="2268141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163" y="274676"/>
            <a:ext cx="6649335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553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152400"/>
            <a:ext cx="9072563" cy="9906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056438" y="6356350"/>
            <a:ext cx="2523516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95558" y="6356350"/>
            <a:ext cx="3864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1931-C255-41E2-B464-7485505D617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623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58" y="2130820"/>
            <a:ext cx="856853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101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27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3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61" y="440729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461" y="2906713"/>
            <a:ext cx="85685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7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65" y="1600206"/>
            <a:ext cx="44587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17892" y="1600206"/>
            <a:ext cx="44587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062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8" y="1535113"/>
            <a:ext cx="44538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8" y="2174875"/>
            <a:ext cx="44538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294" y="1535113"/>
            <a:ext cx="44555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294" y="2174875"/>
            <a:ext cx="44555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577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62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72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730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122" y="273050"/>
            <a:ext cx="33165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882" y="273087"/>
            <a:ext cx="56348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122" y="1435103"/>
            <a:ext cx="33165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29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74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743" y="612775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743" y="5367338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884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97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7" y="274674"/>
            <a:ext cx="2268141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162" y="274674"/>
            <a:ext cx="6649335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7786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152400"/>
            <a:ext cx="9072563" cy="9906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056438" y="6356350"/>
            <a:ext cx="2523516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95558" y="6356350"/>
            <a:ext cx="3864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1931-C255-41E2-B464-7485505D617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792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3C9E0D-1E96-AC17-2C1B-C74BF67CB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078" y="1122363"/>
            <a:ext cx="7560469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11F849A-4E7D-6947-590E-654A53CF1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22E822-4401-46A1-B198-A1BE018EE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C18E02-D684-BDF7-5C6F-C06F13A5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E7802B-C86E-6F44-956E-45DAA3EF3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991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46715B-6153-C556-A322-6DB768D6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436474-C8DE-CB50-8196-AF87C8AD0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44CD57-C4BD-E7E2-D0A0-AA3E3E929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D5ECE0-1B8B-357F-9D64-047B213D9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5565FE-575F-8546-9F42-10EDC919F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51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1D9A65-1C36-8495-4CF9-A4AABA7A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793" y="1709740"/>
            <a:ext cx="8694539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3618F5-F5E5-B1BE-623B-3009176BB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793" y="4589465"/>
            <a:ext cx="8694539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DC79B-85E9-4F45-BD20-1B98FE0C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C9C89D-C4B8-DE60-43AF-4A5824B3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ABC492-217D-DB4A-827D-26D127081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72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53BE3-06DC-A745-702B-D352E8D5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F93B5E-2E40-C4E7-FD40-31FDCC473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3043" y="1825625"/>
            <a:ext cx="4284266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0D5FA3-34F6-DADA-9364-9541247B3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3317" y="1825625"/>
            <a:ext cx="4284266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856A11-B783-21D0-AB19-6504A5027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A23148-D669-0497-E5DF-B5B45C50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9188A65-4671-7442-9115-744020B8E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1264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761AC-62C0-9BE9-38E3-9833D2BC0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7" y="365127"/>
            <a:ext cx="8694539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7E1434-5873-67C5-9073-666CDFE5F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356" y="1681163"/>
            <a:ext cx="4264577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E88E28-F7F0-AE07-5465-701A4A2FD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356" y="2505075"/>
            <a:ext cx="426457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DF9EC2-5EDE-4ECD-CD12-FCEC90CF3F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317" y="1681163"/>
            <a:ext cx="4285578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CC2E7C-3598-CDBA-9D63-44BFA2645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317" y="2505075"/>
            <a:ext cx="428557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CCD2EF0-D674-746B-51DC-583928513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21D74E-B61E-D1F2-EC67-815A3B7F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2D964FF-1E5A-9F42-9A6E-0D46913B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97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61" y="4407297"/>
            <a:ext cx="8568531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461" y="2906713"/>
            <a:ext cx="8568531" cy="1500187"/>
          </a:xfrm>
        </p:spPr>
        <p:txBody>
          <a:bodyPr anchor="b"/>
          <a:lstStyle>
            <a:lvl1pPr marL="0" indent="0">
              <a:buNone/>
              <a:defRPr sz="1965">
                <a:solidFill>
                  <a:schemeClr val="tx1">
                    <a:tint val="75000"/>
                  </a:schemeClr>
                </a:solidFill>
              </a:defRPr>
            </a:lvl1pPr>
            <a:lvl2pPr marL="449290" indent="0">
              <a:buNone/>
              <a:defRPr sz="1769">
                <a:solidFill>
                  <a:schemeClr val="tx1">
                    <a:tint val="75000"/>
                  </a:schemeClr>
                </a:solidFill>
              </a:defRPr>
            </a:lvl2pPr>
            <a:lvl3pPr marL="898581" indent="0">
              <a:buNone/>
              <a:defRPr sz="1572">
                <a:solidFill>
                  <a:schemeClr val="tx1">
                    <a:tint val="75000"/>
                  </a:schemeClr>
                </a:solidFill>
              </a:defRPr>
            </a:lvl3pPr>
            <a:lvl4pPr marL="1347871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4pPr>
            <a:lvl5pPr marL="1797162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5pPr>
            <a:lvl6pPr marL="2246452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6pPr>
            <a:lvl7pPr marL="2695743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7pPr>
            <a:lvl8pPr marL="3145033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8pPr>
            <a:lvl9pPr marL="3594324" indent="0">
              <a:buNone/>
              <a:defRPr sz="13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404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4C635-E0BD-4691-33E5-2181EC1F8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C2B2E7-ADA6-8FF0-3C0C-13DE4509B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ACECC2-C053-7A7B-78F3-F7520238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CC528-7F43-2F43-90AA-A1DE7D781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8242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6C5DE9-0905-660F-7B3F-01FB0232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F055FD-E2E5-12A4-093D-E80B0B18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FE71B87-DD02-7441-88A1-A57A733E9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9872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DF4A08-11F9-7BF8-D03E-BA2071410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7" y="457200"/>
            <a:ext cx="3251264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4CEAEF-BD6D-F38A-E271-99F31AAB4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579" y="987427"/>
            <a:ext cx="5103317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A4E49F-C39A-23C1-A265-FC7C9F572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4357" y="2057400"/>
            <a:ext cx="3251264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FAEFBA-CE73-416E-6EC8-DBDF2E3A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E76EB9-A33A-CBE7-B24C-E633DC98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0E1925-B091-D44D-86F8-14382CF85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6097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1D82D1-6D20-F14A-2695-08D1F953B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7" y="457200"/>
            <a:ext cx="3251264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6E5375-318B-F0F7-828F-23118A6C7E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5579" y="987427"/>
            <a:ext cx="5103317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F3F9EA-1BBC-4734-03D0-ACB25D022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4357" y="2057400"/>
            <a:ext cx="3251264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B91D34-0BC8-4322-3A58-977AB637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220B3-F36C-A4B6-4623-4D536ADB4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3EFF5E4-1694-AD45-BC89-0E584A56E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459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358BA-2040-15B2-3B5D-722DA75F7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D3274D-2562-D558-BCCA-3A8C62591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BC2251-5808-59EA-DA0D-3EA436B5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C14F05-5636-F153-56FC-50BBF39E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F45932-8679-5B4A-B445-0406114EE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366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DBEFB1-9409-7FBE-2933-ACE57535E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13947" y="365125"/>
            <a:ext cx="217363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3DA187-86AE-1EAE-6FA4-851F81C79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3043" y="365125"/>
            <a:ext cx="639489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44C819-A6D9-25E3-CDB4-7CCEE3BA6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F488-92F1-4020-89BF-F41AF202D9EF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55E69A-B004-AA30-77A8-858EC213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EBD4B5-C727-0848-B97A-755A8DE75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FC50FC-5A5A-480E-8478-6596BC8BD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5664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本形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" y="6492878"/>
            <a:ext cx="2268141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9208" y="6492877"/>
            <a:ext cx="3402211" cy="365125"/>
          </a:xfrm>
        </p:spPr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CB848AA-540C-40B3-B1DF-0AD8CB5578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"/>
            <a:ext cx="10080625" cy="580445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B426721B-79BE-455B-8215-263C05B0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8" y="290222"/>
            <a:ext cx="8694539" cy="213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76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683373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122363"/>
            <a:ext cx="8568531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0CA045DC-01DB-0E46-9926-86C124E51456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23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365128"/>
            <a:ext cx="8694539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44" y="1825625"/>
            <a:ext cx="8694539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7B19CE10-ECE4-9241-82EC-4B9A4CFC812F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2724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4" y="1709741"/>
            <a:ext cx="8694539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4" y="4589466"/>
            <a:ext cx="8694539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707C6948-88B5-B44D-9020-C34741259255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58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65" y="1600206"/>
            <a:ext cx="4458738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17892" y="1600206"/>
            <a:ext cx="4458738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877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365128"/>
            <a:ext cx="8694539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825625"/>
            <a:ext cx="428426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7" y="1825625"/>
            <a:ext cx="428426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0D3CAAF9-1F7C-1F41-8F4F-84162E7C666C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4908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7" y="365128"/>
            <a:ext cx="8694539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681163"/>
            <a:ext cx="426457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505075"/>
            <a:ext cx="426457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1681163"/>
            <a:ext cx="428557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2505075"/>
            <a:ext cx="428557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EE767C39-60C8-1B4A-9B2A-7D92FE13FE36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9766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365128"/>
            <a:ext cx="8694539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DDD6847A-627B-BF46-8DB7-9C50EA831019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3533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7052EFC9-B1B2-464A-BFD1-EF5DF75903DC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50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7" y="457200"/>
            <a:ext cx="3251264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987428"/>
            <a:ext cx="5103317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7" y="2057400"/>
            <a:ext cx="3251264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BC2CA6C7-2DBB-214D-BE64-181C4FD3C8C5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756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7" y="457200"/>
            <a:ext cx="3251264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987428"/>
            <a:ext cx="5103317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7" y="2057400"/>
            <a:ext cx="3251264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A849C141-8103-AE40-BE0B-B90DFFCDBD18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0065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365128"/>
            <a:ext cx="8694539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1825625"/>
            <a:ext cx="8694539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00496DD7-105C-7944-A116-10F9273B6F61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7074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365125"/>
            <a:ext cx="217363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365125"/>
            <a:ext cx="639489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11C8CDEF-EB52-A140-AB97-472DFF2B144E}" type="datetime1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162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本形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" y="6492878"/>
            <a:ext cx="2268141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9208" y="6492877"/>
            <a:ext cx="3402211" cy="365125"/>
          </a:xfrm>
        </p:spPr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CB848AA-540C-40B3-B1DF-0AD8CB5578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"/>
            <a:ext cx="10080625" cy="789709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B426721B-79BE-455B-8215-263C05B0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8" y="290222"/>
            <a:ext cx="8694539" cy="213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76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724051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本形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" y="6492878"/>
            <a:ext cx="226814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9208" y="6492877"/>
            <a:ext cx="34022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CB848AA-540C-40B3-B1DF-0AD8CB5578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"/>
            <a:ext cx="10080625" cy="789709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B426721B-79BE-455B-8215-263C05B0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8" y="290222"/>
            <a:ext cx="8694539" cy="213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176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6995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8" y="1535113"/>
            <a:ext cx="4453892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9290" indent="0">
              <a:buNone/>
              <a:defRPr sz="1965" b="1"/>
            </a:lvl2pPr>
            <a:lvl3pPr marL="898581" indent="0">
              <a:buNone/>
              <a:defRPr sz="1769" b="1"/>
            </a:lvl3pPr>
            <a:lvl4pPr marL="1347871" indent="0">
              <a:buNone/>
              <a:defRPr sz="1572" b="1"/>
            </a:lvl4pPr>
            <a:lvl5pPr marL="1797162" indent="0">
              <a:buNone/>
              <a:defRPr sz="1572" b="1"/>
            </a:lvl5pPr>
            <a:lvl6pPr marL="2246452" indent="0">
              <a:buNone/>
              <a:defRPr sz="1572" b="1"/>
            </a:lvl6pPr>
            <a:lvl7pPr marL="2695743" indent="0">
              <a:buNone/>
              <a:defRPr sz="1572" b="1"/>
            </a:lvl7pPr>
            <a:lvl8pPr marL="3145033" indent="0">
              <a:buNone/>
              <a:defRPr sz="1572" b="1"/>
            </a:lvl8pPr>
            <a:lvl9pPr marL="3594324" indent="0">
              <a:buNone/>
              <a:defRPr sz="157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8" y="2174875"/>
            <a:ext cx="4453892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295" y="1535113"/>
            <a:ext cx="4455507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9290" indent="0">
              <a:buNone/>
              <a:defRPr sz="1965" b="1"/>
            </a:lvl2pPr>
            <a:lvl3pPr marL="898581" indent="0">
              <a:buNone/>
              <a:defRPr sz="1769" b="1"/>
            </a:lvl3pPr>
            <a:lvl4pPr marL="1347871" indent="0">
              <a:buNone/>
              <a:defRPr sz="1572" b="1"/>
            </a:lvl4pPr>
            <a:lvl5pPr marL="1797162" indent="0">
              <a:buNone/>
              <a:defRPr sz="1572" b="1"/>
            </a:lvl5pPr>
            <a:lvl6pPr marL="2246452" indent="0">
              <a:buNone/>
              <a:defRPr sz="1572" b="1"/>
            </a:lvl6pPr>
            <a:lvl7pPr marL="2695743" indent="0">
              <a:buNone/>
              <a:defRPr sz="1572" b="1"/>
            </a:lvl7pPr>
            <a:lvl8pPr marL="3145033" indent="0">
              <a:buNone/>
              <a:defRPr sz="1572" b="1"/>
            </a:lvl8pPr>
            <a:lvl9pPr marL="3594324" indent="0">
              <a:buNone/>
              <a:defRPr sz="157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295" y="2174875"/>
            <a:ext cx="4455507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497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044" y="2"/>
            <a:ext cx="8694539" cy="475127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20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624489" y="71719"/>
            <a:ext cx="365194" cy="304800"/>
          </a:xfrm>
          <a:ln>
            <a:solidFill>
              <a:schemeClr val="tx1"/>
            </a:solidFill>
          </a:ln>
        </p:spPr>
        <p:txBody>
          <a:bodyPr vert="horz" wrap="none" lIns="0" tIns="0" rIns="0" bIns="0" rtlCol="0" anchor="ctr"/>
          <a:lstStyle>
            <a:lvl1pPr algn="ctr">
              <a:defRPr lang="en-US" altLang="ja-JP" smtClean="0">
                <a:solidFill>
                  <a:schemeClr val="tx1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fld id="{48F63A3B-78C7-47BE-AE5E-E10140E04643}" type="slidenum">
              <a:rPr kumimoji="0" lang="en-US" altLang="ja-JP" sz="120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ja-JP" altLang="en-US" sz="12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204006" y="614102"/>
            <a:ext cx="9672613" cy="1389063"/>
          </a:xfr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44000" rIns="144000" anchor="ctr">
            <a:noAutofit/>
          </a:bodyPr>
          <a:lstStyle>
            <a:lvl1pPr marL="228600" indent="-22860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ＭＳ Ｐゴシック" panose="020B0600070205080204" pitchFamily="50" charset="-128"/>
              <a:buChar char="○"/>
              <a:defRPr sz="1600"/>
            </a:lvl1pPr>
            <a:lvl2pPr marL="685800" indent="-22860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ＭＳ Ｐゴシック" panose="020B0600070205080204" pitchFamily="50" charset="-128"/>
              <a:buChar char="○"/>
              <a:defRPr sz="1600"/>
            </a:lvl2pPr>
            <a:lvl3pPr marL="1143000" indent="-22860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ＭＳ Ｐゴシック" panose="020B0600070205080204" pitchFamily="50" charset="-128"/>
              <a:buChar char="○"/>
              <a:defRPr sz="1600"/>
            </a:lvl3pPr>
            <a:lvl4pPr marL="1600200" indent="-22860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ＭＳ Ｐゴシック" panose="020B0600070205080204" pitchFamily="50" charset="-128"/>
              <a:buChar char="○"/>
              <a:defRPr sz="1600"/>
            </a:lvl4pPr>
            <a:lvl5pPr marL="2057400" indent="-22860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ＭＳ Ｐゴシック" panose="020B0600070205080204" pitchFamily="50" charset="-128"/>
              <a:buChar char="○"/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204006" y="475128"/>
            <a:ext cx="9672613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79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2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61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123" y="273050"/>
            <a:ext cx="3316591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883" y="273089"/>
            <a:ext cx="5634813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123" y="1435103"/>
            <a:ext cx="3316591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9290" indent="0">
              <a:buNone/>
              <a:defRPr sz="1179"/>
            </a:lvl2pPr>
            <a:lvl3pPr marL="898581" indent="0">
              <a:buNone/>
              <a:defRPr sz="983"/>
            </a:lvl3pPr>
            <a:lvl4pPr marL="1347871" indent="0">
              <a:buNone/>
              <a:defRPr sz="884"/>
            </a:lvl4pPr>
            <a:lvl5pPr marL="1797162" indent="0">
              <a:buNone/>
              <a:defRPr sz="884"/>
            </a:lvl5pPr>
            <a:lvl6pPr marL="2246452" indent="0">
              <a:buNone/>
              <a:defRPr sz="884"/>
            </a:lvl6pPr>
            <a:lvl7pPr marL="2695743" indent="0">
              <a:buNone/>
              <a:defRPr sz="884"/>
            </a:lvl7pPr>
            <a:lvl8pPr marL="3145033" indent="0">
              <a:buNone/>
              <a:defRPr sz="884"/>
            </a:lvl8pPr>
            <a:lvl9pPr marL="3594324" indent="0">
              <a:buNone/>
              <a:defRPr sz="88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6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743" y="4800600"/>
            <a:ext cx="6048375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743" y="612775"/>
            <a:ext cx="6048375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9290" indent="0">
              <a:buNone/>
              <a:defRPr sz="2752"/>
            </a:lvl2pPr>
            <a:lvl3pPr marL="898581" indent="0">
              <a:buNone/>
              <a:defRPr sz="2358"/>
            </a:lvl3pPr>
            <a:lvl4pPr marL="1347871" indent="0">
              <a:buNone/>
              <a:defRPr sz="1965"/>
            </a:lvl4pPr>
            <a:lvl5pPr marL="1797162" indent="0">
              <a:buNone/>
              <a:defRPr sz="1965"/>
            </a:lvl5pPr>
            <a:lvl6pPr marL="2246452" indent="0">
              <a:buNone/>
              <a:defRPr sz="1965"/>
            </a:lvl6pPr>
            <a:lvl7pPr marL="2695743" indent="0">
              <a:buNone/>
              <a:defRPr sz="1965"/>
            </a:lvl7pPr>
            <a:lvl8pPr marL="3145033" indent="0">
              <a:buNone/>
              <a:defRPr sz="1965"/>
            </a:lvl8pPr>
            <a:lvl9pPr marL="3594324" indent="0">
              <a:buNone/>
              <a:defRPr sz="196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743" y="5367338"/>
            <a:ext cx="6048375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9290" indent="0">
              <a:buNone/>
              <a:defRPr sz="1179"/>
            </a:lvl2pPr>
            <a:lvl3pPr marL="898581" indent="0">
              <a:buNone/>
              <a:defRPr sz="983"/>
            </a:lvl3pPr>
            <a:lvl4pPr marL="1347871" indent="0">
              <a:buNone/>
              <a:defRPr sz="884"/>
            </a:lvl4pPr>
            <a:lvl5pPr marL="1797162" indent="0">
              <a:buNone/>
              <a:defRPr sz="884"/>
            </a:lvl5pPr>
            <a:lvl6pPr marL="2246452" indent="0">
              <a:buNone/>
              <a:defRPr sz="884"/>
            </a:lvl6pPr>
            <a:lvl7pPr marL="2695743" indent="0">
              <a:buNone/>
              <a:defRPr sz="884"/>
            </a:lvl7pPr>
            <a:lvl8pPr marL="3145033" indent="0">
              <a:buNone/>
              <a:defRPr sz="884"/>
            </a:lvl8pPr>
            <a:lvl9pPr marL="3594324" indent="0">
              <a:buNone/>
              <a:defRPr sz="88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38097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slideLayouts/slideLayout24.xml" Type="http://schemas.openxmlformats.org/officeDocument/2006/relationships/slideLayout"/><Relationship Id="rId13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5.xml" Type="http://schemas.openxmlformats.org/officeDocument/2006/relationships/slideLayout"/><Relationship Id="rId10" Target="../slideLayouts/slideLayout34.xml" Type="http://schemas.openxmlformats.org/officeDocument/2006/relationships/slideLayout"/><Relationship Id="rId11" Target="../slideLayouts/slideLayout35.xml" Type="http://schemas.openxmlformats.org/officeDocument/2006/relationships/slideLayout"/><Relationship Id="rId12" Target="../slideLayouts/slideLayout36.xml" Type="http://schemas.openxmlformats.org/officeDocument/2006/relationships/slideLayout"/><Relationship Id="rId13" Target="../theme/theme3.xml" Type="http://schemas.openxmlformats.org/officeDocument/2006/relationships/theme"/><Relationship Id="rId14" Target="../media/image1.png" Type="http://schemas.openxmlformats.org/officeDocument/2006/relationships/image"/><Relationship Id="rId2" Target="../slideLayouts/slideLayout26.xml" Type="http://schemas.openxmlformats.org/officeDocument/2006/relationships/slideLayout"/><Relationship Id="rId3" Target="../slideLayouts/slideLayout27.xml" Type="http://schemas.openxmlformats.org/officeDocument/2006/relationships/slideLayout"/><Relationship Id="rId4" Target="../slideLayouts/slideLayout28.xml" Type="http://schemas.openxmlformats.org/officeDocument/2006/relationships/slideLayout"/><Relationship Id="rId5" Target="../slideLayouts/slideLayout29.xml" Type="http://schemas.openxmlformats.org/officeDocument/2006/relationships/slideLayout"/><Relationship Id="rId6" Target="../slideLayouts/slideLayout30.xml" Type="http://schemas.openxmlformats.org/officeDocument/2006/relationships/slideLayout"/><Relationship Id="rId7" Target="../slideLayouts/slideLayout31.xml" Type="http://schemas.openxmlformats.org/officeDocument/2006/relationships/slideLayout"/><Relationship Id="rId8" Target="../slideLayouts/slideLayout32.xml" Type="http://schemas.openxmlformats.org/officeDocument/2006/relationships/slideLayout"/><Relationship Id="rId9" Target="../slideLayouts/slideLayout33.xml" Type="http://schemas.openxmlformats.org/officeDocument/2006/relationships/slideLayout"/></Relationships>
</file>

<file path=ppt/slideMasters/_rels/slideMaster4.xml.rels><?xml version="1.0" encoding="UTF-8" standalone="yes"?><Relationships xmlns="http://schemas.openxmlformats.org/package/2006/relationships"><Relationship Id="rId1" Target="../slideLayouts/slideLayout37.xml" Type="http://schemas.openxmlformats.org/officeDocument/2006/relationships/slideLayout"/><Relationship Id="rId10" Target="../slideLayouts/slideLayout46.xml" Type="http://schemas.openxmlformats.org/officeDocument/2006/relationships/slideLayout"/><Relationship Id="rId11" Target="../slideLayouts/slideLayout47.xml" Type="http://schemas.openxmlformats.org/officeDocument/2006/relationships/slideLayout"/><Relationship Id="rId12" Target="../slideLayouts/slideLayout48.xml" Type="http://schemas.openxmlformats.org/officeDocument/2006/relationships/slideLayout"/><Relationship Id="rId13" Target="../slideLayouts/slideLayout49.xml" Type="http://schemas.openxmlformats.org/officeDocument/2006/relationships/slideLayout"/><Relationship Id="rId14" Target="../slideLayouts/slideLayout50.xml" Type="http://schemas.openxmlformats.org/officeDocument/2006/relationships/slideLayout"/><Relationship Id="rId15" Target="../theme/theme4.xml" Type="http://schemas.openxmlformats.org/officeDocument/2006/relationships/theme"/><Relationship Id="rId16" Target="../media/image2.png" Type="http://schemas.openxmlformats.org/officeDocument/2006/relationships/image"/><Relationship Id="rId2" Target="../slideLayouts/slideLayout38.xml" Type="http://schemas.openxmlformats.org/officeDocument/2006/relationships/slideLayout"/><Relationship Id="rId3" Target="../slideLayouts/slideLayout39.xml" Type="http://schemas.openxmlformats.org/officeDocument/2006/relationships/slideLayout"/><Relationship Id="rId4" Target="../slideLayouts/slideLayout40.xml" Type="http://schemas.openxmlformats.org/officeDocument/2006/relationships/slideLayout"/><Relationship Id="rId5" Target="../slideLayouts/slideLayout41.xml" Type="http://schemas.openxmlformats.org/officeDocument/2006/relationships/slideLayout"/><Relationship Id="rId6" Target="../slideLayouts/slideLayout42.xml" Type="http://schemas.openxmlformats.org/officeDocument/2006/relationships/slideLayout"/><Relationship Id="rId7" Target="../slideLayouts/slideLayout43.xml" Type="http://schemas.openxmlformats.org/officeDocument/2006/relationships/slideLayout"/><Relationship Id="rId8" Target="../slideLayouts/slideLayout44.xml" Type="http://schemas.openxmlformats.org/officeDocument/2006/relationships/slideLayout"/><Relationship Id="rId9" Target="../slideLayouts/slideLayout4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4638"/>
            <a:ext cx="90725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600206"/>
            <a:ext cx="90725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2" y="6356747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21" y="6356747"/>
            <a:ext cx="319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9" y="6356747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4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675" r:id="rId1"/>
    <p:sldLayoutId id="2147487676" r:id="rId2"/>
    <p:sldLayoutId id="2147487677" r:id="rId3"/>
    <p:sldLayoutId id="2147487678" r:id="rId4"/>
    <p:sldLayoutId id="2147487679" r:id="rId5"/>
    <p:sldLayoutId id="2147487680" r:id="rId6"/>
    <p:sldLayoutId id="2147487681" r:id="rId7"/>
    <p:sldLayoutId id="2147487682" r:id="rId8"/>
    <p:sldLayoutId id="2147487683" r:id="rId9"/>
    <p:sldLayoutId id="2147487684" r:id="rId10"/>
    <p:sldLayoutId id="2147487685" r:id="rId11"/>
    <p:sldLayoutId id="2147487686" r:id="rId12"/>
  </p:sldLayoutIdLst>
  <p:hf hdr="0" ftr="0" dt="0"/>
  <p:txStyles>
    <p:titleStyle>
      <a:lvl1pPr algn="ctr" defTabSz="898581" rtl="0" eaLnBrk="1" latinLnBrk="0" hangingPunct="1">
        <a:spcBef>
          <a:spcPct val="0"/>
        </a:spcBef>
        <a:buNone/>
        <a:defRPr kumimoji="1" sz="43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6968" indent="-336968" algn="l" defTabSz="898581" rtl="0" eaLnBrk="1" latinLnBrk="0" hangingPunct="1">
        <a:spcBef>
          <a:spcPct val="20000"/>
        </a:spcBef>
        <a:buFont typeface="Arial" pitchFamily="34" charset="0"/>
        <a:buChar char="•"/>
        <a:defRPr kumimoji="1" sz="3145" kern="1200">
          <a:solidFill>
            <a:schemeClr val="tx1"/>
          </a:solidFill>
          <a:latin typeface="+mn-lt"/>
          <a:ea typeface="+mn-ea"/>
          <a:cs typeface="+mn-cs"/>
        </a:defRPr>
      </a:lvl1pPr>
      <a:lvl2pPr marL="730097" indent="-280807" algn="l" defTabSz="898581" rtl="0" eaLnBrk="1" latinLnBrk="0" hangingPunct="1">
        <a:spcBef>
          <a:spcPct val="20000"/>
        </a:spcBef>
        <a:buFont typeface="Arial" pitchFamily="34" charset="0"/>
        <a:buChar char="–"/>
        <a:defRPr kumimoji="1" sz="2752" kern="1200">
          <a:solidFill>
            <a:schemeClr val="tx1"/>
          </a:solidFill>
          <a:latin typeface="+mn-lt"/>
          <a:ea typeface="+mn-ea"/>
          <a:cs typeface="+mn-cs"/>
        </a:defRPr>
      </a:lvl2pPr>
      <a:lvl3pPr marL="1123226" indent="-224645" algn="l" defTabSz="898581" rtl="0" eaLnBrk="1" latinLnBrk="0" hangingPunct="1">
        <a:spcBef>
          <a:spcPct val="20000"/>
        </a:spcBef>
        <a:buFont typeface="Arial" pitchFamily="34" charset="0"/>
        <a:buChar char="•"/>
        <a:defRPr kumimoji="1" sz="2358" kern="1200">
          <a:solidFill>
            <a:schemeClr val="tx1"/>
          </a:solidFill>
          <a:latin typeface="+mn-lt"/>
          <a:ea typeface="+mn-ea"/>
          <a:cs typeface="+mn-cs"/>
        </a:defRPr>
      </a:lvl3pPr>
      <a:lvl4pPr marL="1572517" indent="-224645" algn="l" defTabSz="898581" rtl="0" eaLnBrk="1" latinLnBrk="0" hangingPunct="1">
        <a:spcBef>
          <a:spcPct val="20000"/>
        </a:spcBef>
        <a:buFont typeface="Arial" pitchFamily="34" charset="0"/>
        <a:buChar char="–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4pPr>
      <a:lvl5pPr marL="2021807" indent="-224645" algn="l" defTabSz="898581" rtl="0" eaLnBrk="1" latinLnBrk="0" hangingPunct="1">
        <a:spcBef>
          <a:spcPct val="20000"/>
        </a:spcBef>
        <a:buFont typeface="Arial" pitchFamily="34" charset="0"/>
        <a:buChar char="»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5pPr>
      <a:lvl6pPr marL="2471097" indent="-224645" algn="l" defTabSz="898581" rtl="0" eaLnBrk="1" latinLnBrk="0" hangingPunct="1">
        <a:spcBef>
          <a:spcPct val="20000"/>
        </a:spcBef>
        <a:buFont typeface="Arial" pitchFamily="34" charset="0"/>
        <a:buChar char="•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6pPr>
      <a:lvl7pPr marL="2920388" indent="-224645" algn="l" defTabSz="898581" rtl="0" eaLnBrk="1" latinLnBrk="0" hangingPunct="1">
        <a:spcBef>
          <a:spcPct val="20000"/>
        </a:spcBef>
        <a:buFont typeface="Arial" pitchFamily="34" charset="0"/>
        <a:buChar char="•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7pPr>
      <a:lvl8pPr marL="3369678" indent="-224645" algn="l" defTabSz="898581" rtl="0" eaLnBrk="1" latinLnBrk="0" hangingPunct="1">
        <a:spcBef>
          <a:spcPct val="20000"/>
        </a:spcBef>
        <a:buFont typeface="Arial" pitchFamily="34" charset="0"/>
        <a:buChar char="•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8pPr>
      <a:lvl9pPr marL="3818969" indent="-224645" algn="l" defTabSz="898581" rtl="0" eaLnBrk="1" latinLnBrk="0" hangingPunct="1">
        <a:spcBef>
          <a:spcPct val="20000"/>
        </a:spcBef>
        <a:buFont typeface="Arial" pitchFamily="34" charset="0"/>
        <a:buChar char="•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9290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8581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7871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7162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6452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5743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5033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94324" algn="l" defTabSz="898581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4638"/>
            <a:ext cx="90725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600206"/>
            <a:ext cx="907256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2" y="6356745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21" y="6356745"/>
            <a:ext cx="319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9" y="6356745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3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49" r:id="rId1"/>
    <p:sldLayoutId id="2147487750" r:id="rId2"/>
    <p:sldLayoutId id="2147487751" r:id="rId3"/>
    <p:sldLayoutId id="2147487752" r:id="rId4"/>
    <p:sldLayoutId id="2147487753" r:id="rId5"/>
    <p:sldLayoutId id="2147487754" r:id="rId6"/>
    <p:sldLayoutId id="2147487755" r:id="rId7"/>
    <p:sldLayoutId id="2147487756" r:id="rId8"/>
    <p:sldLayoutId id="2147487757" r:id="rId9"/>
    <p:sldLayoutId id="2147487758" r:id="rId10"/>
    <p:sldLayoutId id="2147487759" r:id="rId11"/>
    <p:sldLayoutId id="21474877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C802C6-B454-2345-4285-8D028EE9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4" y="365127"/>
            <a:ext cx="86945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2A53D6-C2A5-4BCE-DC35-A8103DC72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044" y="1825625"/>
            <a:ext cx="8694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A29C3F-F1B6-A4F6-84BE-179087A4A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043" y="6356352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8581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80CA5D-A9B1-5799-E64C-BAFC75991C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9208" y="6356352"/>
            <a:ext cx="3402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98581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図 6" descr="背景パターン&#10;&#10;自動的に生成された説明">
            <a:extLst>
              <a:ext uri="{FF2B5EF4-FFF2-40B4-BE49-F238E27FC236}">
                <a16:creationId xmlns:a16="http://schemas.microsoft.com/office/drawing/2014/main" id="{11D6FE6B-465A-E31F-343B-E6FAB993B4F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4646" y="514350"/>
            <a:ext cx="9111334" cy="58293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862066D-8A14-754F-BB88-10D1F6688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defTabSz="898581"/>
            <a:fld id="{07BFDF1F-3106-40BA-910A-9ACBB50F782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898581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36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86" r:id="rId1"/>
    <p:sldLayoutId id="2147488387" r:id="rId2"/>
    <p:sldLayoutId id="2147488388" r:id="rId3"/>
    <p:sldLayoutId id="2147488389" r:id="rId4"/>
    <p:sldLayoutId id="2147488390" r:id="rId5"/>
    <p:sldLayoutId id="2147488391" r:id="rId6"/>
    <p:sldLayoutId id="2147488392" r:id="rId7"/>
    <p:sldLayoutId id="2147488393" r:id="rId8"/>
    <p:sldLayoutId id="2147488394" r:id="rId9"/>
    <p:sldLayoutId id="2147488395" r:id="rId10"/>
    <p:sldLayoutId id="2147488396" r:id="rId11"/>
    <p:sldLayoutId id="2147488397" r:id="rId12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14D715-0E5B-8E4D-B55D-93FA97F5B9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7345506-4E39-C248-A3BA-1A37A77DDA2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1"/>
            <a:ext cx="10080625" cy="790121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7BC79D6C-FD35-1A49-AD05-C3622CCB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6" y="395060"/>
            <a:ext cx="8694539" cy="21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405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99" r:id="rId1"/>
    <p:sldLayoutId id="2147488400" r:id="rId2"/>
    <p:sldLayoutId id="2147488401" r:id="rId3"/>
    <p:sldLayoutId id="2147488402" r:id="rId4"/>
    <p:sldLayoutId id="2147488403" r:id="rId5"/>
    <p:sldLayoutId id="2147488404" r:id="rId6"/>
    <p:sldLayoutId id="2147488405" r:id="rId7"/>
    <p:sldLayoutId id="2147488406" r:id="rId8"/>
    <p:sldLayoutId id="2147488407" r:id="rId9"/>
    <p:sldLayoutId id="2147488408" r:id="rId10"/>
    <p:sldLayoutId id="2147488409" r:id="rId11"/>
    <p:sldLayoutId id="2147488410" r:id="rId12"/>
    <p:sldLayoutId id="2147488411" r:id="rId13"/>
    <p:sldLayoutId id="214748841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1800" b="1" i="0" kern="1200">
          <a:solidFill>
            <a:schemeClr val="bg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10">
          <p15:clr>
            <a:srgbClr val="F26B43"/>
          </p15:clr>
        </p15:guide>
        <p15:guide id="2" pos="217">
          <p15:clr>
            <a:srgbClr val="F26B43"/>
          </p15:clr>
        </p15:guide>
        <p15:guide id="3" pos="60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3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8D0DDD-C640-0645-8A24-4E18D7FDE50F}"/>
              </a:ext>
            </a:extLst>
          </p:cNvPr>
          <p:cNvSpPr txBox="1"/>
          <p:nvPr/>
        </p:nvSpPr>
        <p:spPr>
          <a:xfrm>
            <a:off x="425450" y="407992"/>
            <a:ext cx="76347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5257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国等における地域おこし協力隊関連研修一覧（令和７年度開催</a:t>
            </a:r>
            <a:r>
              <a:rPr lang="ja-JP" altLang="en-US" b="1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05BDAD6-6320-4027-BF27-8361C734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577446"/>
              </p:ext>
            </p:extLst>
          </p:nvPr>
        </p:nvGraphicFramePr>
        <p:xfrm>
          <a:off x="179760" y="908720"/>
          <a:ext cx="9721103" cy="56260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4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4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4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4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1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開催時期等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会場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問い合わせ先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JIAM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・総務省共催）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委嘱後概ね１年以内の初任隊員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R7.4.14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4.16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1200" b="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全国市町村国際文化研修所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JIAM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（滋賀県大津市）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全国市町村国際文化研修所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JIAM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077-578-5932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JAMP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・総務省共催）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委嘱後概ね１年以内の初任隊員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R7.5.12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5.14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市町村職員中央研修所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JAMP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（千葉県千葉市）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市町村職員中央研修所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JAMP</a:t>
                      </a: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043-276-3126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自治体</a:t>
                      </a:r>
                      <a:r>
                        <a:rPr kumimoji="1" lang="ja-JP" altLang="en-US" sz="1200" b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職員向け研修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（総務省主催）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地域おこし協力隊制度所管課、受入担当課の担当者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年３回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５～６月）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人程度）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オンライン開催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総務省地域自立応援課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03-5253-5394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6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（総務省主催）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委嘱後概ね１年以内の初任隊員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年２回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人程度）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オンライン開催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総務省地域自立応援課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03-5253-5394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ステップアップ研修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（総務省主催）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主として２年目、３年目の隊員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人程度）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オンライン開催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総務省地域自立応援課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03-5253-5394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起業・事業化研修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（総務省主催）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任期後、起業を目指す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主として３年目の隊員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頃～）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開催予定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人程度）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オンライン開催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総務省地域自立応援課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03-5253-5394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テーマ別研修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（総務省主催）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各テーマで活動する隊員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年３回（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R7.12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頃～）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（各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人程度）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オンライン開催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総務省地域自立応援課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03-5253-5394</a:t>
                      </a:r>
                      <a:endParaRPr kumimoji="1" lang="en-US" altLang="ja-JP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D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90583"/>
                  </a:ext>
                </a:extLst>
              </a:tr>
              <a:tr h="7141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ステップアップ研修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JIAM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・総務省共催）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主として２年目、３年目の隊員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R8.1.15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1.16</a:t>
                      </a: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人程度）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全国市町村国際文化研修所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JIAM</a:t>
                      </a: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（滋賀県大津市）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全国市町村国際文化研修所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JIAM</a:t>
                      </a: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0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077-578-5932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0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83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517806"/>
      </p:ext>
    </p:extLst>
  </p:cSld>
  <p:clrMapOvr>
    <a:masterClrMapping/>
  </p:clrMapOvr>
</p:sld>
</file>

<file path=ppt/theme/theme1.xml><?xml version="1.0" encoding="utf-8"?>
<a:theme xmlns:a="http://schemas.openxmlformats.org/drawingml/2006/main" name="15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7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テーマ">
  <a:themeElements>
    <a:clrScheme name="地域Gルールブック">
      <a:dk1>
        <a:srgbClr val="000000"/>
      </a:dk1>
      <a:lt1>
        <a:srgbClr val="FFFFFF"/>
      </a:lt1>
      <a:dk2>
        <a:srgbClr val="EE9205"/>
      </a:dk2>
      <a:lt2>
        <a:srgbClr val="FEF0DD"/>
      </a:lt2>
      <a:accent1>
        <a:srgbClr val="1E5193"/>
      </a:accent1>
      <a:accent2>
        <a:srgbClr val="8C96A0"/>
      </a:accent2>
      <a:accent3>
        <a:srgbClr val="E6EDF0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テーマ">
  <a:themeElements>
    <a:clrScheme name="地域Gルールブック">
      <a:dk1>
        <a:srgbClr val="000000"/>
      </a:dk1>
      <a:lt1>
        <a:srgbClr val="FFFFFF"/>
      </a:lt1>
      <a:dk2>
        <a:srgbClr val="EE9205"/>
      </a:dk2>
      <a:lt2>
        <a:srgbClr val="FEF0DD"/>
      </a:lt2>
      <a:accent1>
        <a:srgbClr val="1E5193"/>
      </a:accent1>
      <a:accent2>
        <a:srgbClr val="8C96A0"/>
      </a:accent2>
      <a:accent3>
        <a:srgbClr val="E6EDF0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64e565-f0b0-4856-90c7-0bdae66761f4" xsi:nil="true"/>
    <lcf76f155ced4ddcb4097134ff3c332f xmlns="15ce296d-d777-4be1-9b36-a888f350100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90B5D912838644B73FF752CB4433CE" ma:contentTypeVersion="14" ma:contentTypeDescription="新しいドキュメントを作成します。" ma:contentTypeScope="" ma:versionID="50e972bbcd94058666f10e1c229b136a">
  <xsd:schema xmlns:xsd="http://www.w3.org/2001/XMLSchema" xmlns:xs="http://www.w3.org/2001/XMLSchema" xmlns:p="http://schemas.microsoft.com/office/2006/metadata/properties" xmlns:ns2="15ce296d-d777-4be1-9b36-a888f3501002" xmlns:ns3="de64e565-f0b0-4856-90c7-0bdae66761f4" targetNamespace="http://schemas.microsoft.com/office/2006/metadata/properties" ma:root="true" ma:fieldsID="93f7fd7d33895a6727b68681e44ecc2b" ns2:_="" ns3:_="">
    <xsd:import namespace="15ce296d-d777-4be1-9b36-a888f3501002"/>
    <xsd:import namespace="de64e565-f0b0-4856-90c7-0bdae66761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e296d-d777-4be1-9b36-a888f35010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e565-f0b0-4856-90c7-0bdae66761f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e3d3b76-adf0-4c14-b2d6-d1d68ed01023}" ma:internalName="TaxCatchAll" ma:showField="CatchAllData" ma:web="de64e565-f0b0-4856-90c7-0bdae6676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A08945-8274-4849-930C-F05A6BA20AF2}">
  <ds:schemaRefs>
    <ds:schemaRef ds:uri="http://schemas.microsoft.com/office/2006/metadata/properties"/>
    <ds:schemaRef ds:uri="http://www.w3.org/XML/1998/namespace"/>
    <ds:schemaRef ds:uri="15ce296d-d777-4be1-9b36-a888f3501002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de64e565-f0b0-4856-90c7-0bdae66761f4"/>
  </ds:schemaRefs>
</ds:datastoreItem>
</file>

<file path=customXml/itemProps2.xml><?xml version="1.0" encoding="utf-8"?>
<ds:datastoreItem xmlns:ds="http://schemas.openxmlformats.org/officeDocument/2006/customXml" ds:itemID="{4EABDFC0-9E30-4635-BFAA-21D04D019E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D1EFBE-CA45-469C-BD76-E5B8964020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e296d-d777-4be1-9b36-a888f3501002"/>
    <ds:schemaRef ds:uri="de64e565-f0b0-4856-90c7-0bdae66761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Words>344</Words>
  <PresentationFormat>ユーザー設定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15_デザインの設定</vt:lpstr>
      <vt:lpstr>17_デザインの設定</vt:lpstr>
      <vt:lpstr>2_Office テーマ</vt:lpstr>
      <vt:lpstr>5_Office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0x010100DF90B5D912838644B73FF752CB4433CE</vt:lpwstr>
  </property>
  <property fmtid="{D5CDD505-2E9C-101B-9397-08002B2CF9AE}" pid="3" name="MediaServiceImageTags">
    <vt:lpwstr/>
  </property>
</Properties>
</file>