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DBF759-158A-4AA3-8111-1796D9CE9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8ECA792-49BB-44BB-8600-0C5E100DD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F835C4-3620-4A6F-B36A-2AF669B1F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9DCD85-E11B-49A1-9B44-D028873E2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137C51-E1FF-4EB9-93DC-4628B1B6A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33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E492BF-DB55-44E5-AC17-D80793101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F191F4-7CCD-4841-B3C2-29D9CE9F8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F1A4FB-CC60-4505-9E97-D1464E968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AC8D2E-4E0C-49B1-8A7B-AAB097CD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06A2C2-BD76-4E0A-91FC-BAB61947F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8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923FB45-AE72-4CAF-8FCC-605FA9563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7F0A03-CD9A-4596-97C2-F8F3B511E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E191F0-35C1-44AE-865F-4942B7068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57C098-FD5E-46F7-9218-6DB185A5C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B099D8-E645-4C01-8485-DA132692E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10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BB4995-B851-475F-B8C1-AE013CA3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AEF5B1-6595-4A75-982D-3BBA42E31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BD0B6C-2042-40A7-B45D-FAEF3A69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4C7EB4-3F07-4F1C-B795-48082D2A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C3288-E213-4EAE-A35F-DC12D3CCD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3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5D0ACB-ECA3-4E0D-9159-C000D9802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7FB3CF-A995-49E3-8E7D-A9D80A2BF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C28D39-24D5-4AE0-A383-7A521A8A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082E0E-F7DB-404F-8F66-7A23BA323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25D932-7474-4C4A-A834-844BC43A1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01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519841-6CDC-4CDB-A521-83C62FA38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284F9E8-3C2C-4E11-B4AB-46B6712546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BF0FB9-923A-4830-B4ED-02CC28737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7F8408-089E-454E-BDAE-1DC6845C8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F94CF8-0E3A-443D-A713-93AC45FFD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0814E6-E5FA-4812-A280-424EC178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08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249DC5-0FDC-442C-AD14-F9943D6B3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0761CB-6FEE-49E9-A4FC-28B955F95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0DA2D6-95DD-46C2-80ED-D8A91A058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50D83CE-28DC-4439-AFDB-E0D069A67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CE2632C-9314-47FB-961F-91379F4BEC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944C3E2-6152-4BA1-BB61-7B7FF5C73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AA46B2-E160-4F40-AB0F-0775ADA49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417D0-A693-459D-ADBD-23E2EA06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099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98E8C-D49D-4587-B607-5593622F9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A1C866D-E6BE-47D1-9193-3940C1D9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5F92E5-16C8-4136-BDE5-BFC600994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7EF8EC3-A233-4DD9-A23A-23FBAAD4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693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23A55B3-BC59-4BC0-86F1-9640C26AF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F0272B6-CBB6-4836-AD4C-EB9DB555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4DA403-1C78-47D8-882D-7DD65A39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288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63CC6E-7297-43A3-9F6C-A36065E19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59F21B-67C4-4251-87E5-9F6BDE0EB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16C47E-219A-4A7D-92A9-C7FE67E7A9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E1E7941-5721-492D-94B5-5E6E79255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0BC685-11CD-495C-998C-8BA71C3F0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DEB74B-4A69-43CA-BBD4-4B05B25CC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69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E03889-AD57-493C-ADBB-6B7F06B31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276D6A5-1201-4D24-8513-CEB5E226F4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B24531-AC40-47FF-A69A-74DAA7EBE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8ED5F8-E4D2-481E-AB61-76B4A6729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FE16A52-2ADA-4C1B-86FE-CD84270D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4E776A-807F-4225-80AA-59E3847EF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999887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56C35F4-C4F5-493E-80C4-1CB68DDA8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01F263-EA7D-41FB-BE64-CAC3C2F52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471E7A-994D-4F77-8AAE-2B47A4D3A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DDCC0-BCEE-40A0-B2E4-EE2A7285A099}" type="datetimeFigureOut">
              <a:rPr kumimoji="1" lang="ja-JP" altLang="en-US" smtClean="0"/>
              <a:t>2024/6/28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0B3026-027A-4F5B-822E-FD4CCD7184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512F15-D8C5-416D-8EF0-B69DD5363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48517-0FF7-4747-8907-F7382080A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016298D-596E-4B59-AA2E-E026FE36B89D}"/>
              </a:ext>
            </a:extLst>
          </p:cNvPr>
          <p:cNvSpPr txBox="1"/>
          <p:nvPr/>
        </p:nvSpPr>
        <p:spPr>
          <a:xfrm>
            <a:off x="1964099" y="2828835"/>
            <a:ext cx="91871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現在抱えている課題について、概要図を作成してください。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</a:rPr>
              <a:t>（地方公共団体様が作成した総合計画等、関連する資料をそのままご活用頂いても構いません）</a:t>
            </a:r>
            <a:endParaRPr kumimoji="1" lang="en-US" altLang="ja-JP" sz="1600" b="1" dirty="0">
              <a:solidFill>
                <a:srgbClr val="FF0000"/>
              </a:solidFill>
            </a:endParaRPr>
          </a:p>
          <a:p>
            <a:endParaRPr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作成の際には、「どこで」もしくは「いつ」課題が発生しているのかが分かるように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記載願います。</a:t>
            </a:r>
            <a:endParaRPr kumimoji="1"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F24D41-8A57-4A8E-B894-1542D9B2B02B}"/>
              </a:ext>
            </a:extLst>
          </p:cNvPr>
          <p:cNvSpPr txBox="1"/>
          <p:nvPr/>
        </p:nvSpPr>
        <p:spPr>
          <a:xfrm>
            <a:off x="159797" y="170394"/>
            <a:ext cx="395056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b="1" dirty="0"/>
              <a:t>【</a:t>
            </a:r>
            <a:r>
              <a:rPr kumimoji="1" lang="ja-JP" altLang="en-US" sz="1200" b="1" dirty="0"/>
              <a:t>様式２</a:t>
            </a:r>
            <a:r>
              <a:rPr kumimoji="1" lang="en-US" altLang="ja-JP" sz="1200" b="1" dirty="0"/>
              <a:t>】</a:t>
            </a:r>
            <a:r>
              <a:rPr kumimoji="1" lang="ja-JP" altLang="en-US" sz="1200" b="1" dirty="0"/>
              <a:t>課題概要図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地方公共団体名：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■■県■■市</a:t>
            </a:r>
            <a:endParaRPr kumimoji="1" lang="en-US" altLang="ja-JP" sz="1200" b="1" dirty="0">
              <a:solidFill>
                <a:srgbClr val="FF0000"/>
              </a:solidFill>
            </a:endParaRPr>
          </a:p>
          <a:p>
            <a:r>
              <a:rPr kumimoji="1" lang="ja-JP" altLang="en-US" sz="1200" b="1" dirty="0"/>
              <a:t>地域課題名　　：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○○○○○○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23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93</Words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