
<file path=[Content_Types].xml><?xml version="1.0" encoding="utf-8"?>
<Types xmlns="http://schemas.openxmlformats.org/package/2006/content-types">
  <Default ContentType="image/x-emf" Extension="emf"/>
  <Default ContentType="image/gif" Extension="gif"/>
  <Default ContentType="image/jpeg" Extension="jfif"/>
  <Default ContentType="image/jpeg" Extension="jpeg"/>
  <Default ContentType="image/jpeg" Extension="jpg"/>
  <Default ContentType="image/png" Extension="png"/>
  <Default ContentType="application/vnd.openxmlformats-package.relationships+xml" Extension="rels"/>
  <Default ContentType="image/svg+xml" Extension="svg"/>
  <Default ContentType="image/png" Extension="tmp"/>
  <Default ContentType="application/vnd.openxmlformats-officedocument.spreadsheetml.sheet" Extension="xlsx"/>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openxmlformats-officedocument.drawingml.chart+xml" PartName="/ppt/charts/chart7.xml"/>
  <Override ContentType="application/vnd.openxmlformats-officedocument.drawingml.chart+xml" PartName="/ppt/charts/chart8.xml"/>
  <Override ContentType="application/vnd.openxmlformats-officedocument.drawingml.chart+xml" PartName="/ppt/charts/chart9.xml"/>
  <Override ContentType="application/vnd.openxmlformats-officedocument.drawingml.chart+xml" PartName="/ppt/charts/chart10.xml"/>
  <Override ContentType="application/vnd.openxmlformats-officedocument.drawingml.chart+xml" PartName="/ppt/charts/chart11.xml"/>
  <Override ContentType="application/vnd.openxmlformats-officedocument.drawingml.chart+xml" PartName="/ppt/charts/chart12.xml"/>
  <Override ContentType="application/vnd.openxmlformats-officedocument.drawingml.chart+xml" PartName="/ppt/charts/chart13.xml"/>
  <Override ContentType="application/vnd.openxmlformats-officedocument.drawingml.chart+xml" PartName="/ppt/charts/chart1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4.xml"/>
  <Override ContentType="application/vnd.ms-office.chartcolorstyle+xml" PartName="/ppt/charts/colors5.xml"/>
  <Override ContentType="application/vnd.ms-office.chartcolorstyle+xml" PartName="/ppt/charts/colors6.xml"/>
  <Override ContentType="application/vnd.ms-office.chartcolorstyle+xml" PartName="/ppt/charts/colors7.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6.xml"/>
  <Override ContentType="application/vnd.ms-office.chartstyle+xml" PartName="/ppt/charts/style7.xml"/>
  <Override ContentType="application/vnd.openxmlformats-officedocument.presentationml.commentAuthors+xml" PartName="/ppt/commentAuthors.xml"/>
  <Override ContentType="application/vnd.openxmlformats-officedocument.drawingml.chartshapes+xml" PartName="/ppt/drawings/drawing1.xml"/>
  <Override ContentType="application/vnd.openxmlformats-officedocument.drawingml.chartshapes+xml" PartName="/ppt/drawings/drawing2.xml"/>
  <Override ContentType="application/vnd.openxmlformats-officedocument.drawingml.chartshapes+xml" PartName="/ppt/drawings/drawing3.xml"/>
  <Override ContentType="application/vnd.openxmlformats-officedocument.drawingml.chartshapes+xml" PartName="/ppt/drawings/drawing4.xml"/>
  <Override ContentType="application/vnd.openxmlformats-officedocument.drawingml.chartshapes+xml" PartName="/ppt/drawings/drawing5.xml"/>
  <Override ContentType="application/vnd.openxmlformats-officedocument.drawingml.chartshapes+xml" PartName="/ppt/drawings/drawing6.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Layout+xml" PartName="/ppt/slideLayouts/slideLayout108.xml"/>
  <Override ContentType="application/vnd.openxmlformats-officedocument.presentationml.slideLayout+xml" PartName="/ppt/slideLayouts/slideLayout109.xml"/>
  <Override ContentType="application/vnd.openxmlformats-officedocument.presentationml.slideLayout+xml" PartName="/ppt/slideLayouts/slideLayout110.xml"/>
  <Override ContentType="application/vnd.openxmlformats-officedocument.presentationml.slideLayout+xml" PartName="/ppt/slideLayouts/slideLayout111.xml"/>
  <Override ContentType="application/vnd.openxmlformats-officedocument.presentationml.slideLayout+xml" PartName="/ppt/slideLayouts/slideLayout112.xml"/>
  <Override ContentType="application/vnd.openxmlformats-officedocument.presentationml.slideLayout+xml" PartName="/ppt/slideLayouts/slideLayout113.xml"/>
  <Override ContentType="application/vnd.openxmlformats-officedocument.presentationml.slideLayout+xml" PartName="/ppt/slideLayouts/slideLayout114.xml"/>
  <Override ContentType="application/vnd.openxmlformats-officedocument.presentationml.slideLayout+xml" PartName="/ppt/slideLayouts/slideLayout115.xml"/>
  <Override ContentType="application/vnd.openxmlformats-officedocument.presentationml.slideLayout+xml" PartName="/ppt/slideLayouts/slideLayout116.xml"/>
  <Override ContentType="application/vnd.openxmlformats-officedocument.presentationml.slideLayout+xml" PartName="/ppt/slideLayouts/slideLayout117.xml"/>
  <Override ContentType="application/vnd.openxmlformats-officedocument.presentationml.slideLayout+xml" PartName="/ppt/slideLayouts/slideLayout118.xml"/>
  <Override ContentType="application/vnd.openxmlformats-officedocument.presentationml.slideLayout+xml" PartName="/ppt/slideLayouts/slideLayout119.xml"/>
  <Override ContentType="application/vnd.openxmlformats-officedocument.presentationml.slideLayout+xml" PartName="/ppt/slideLayouts/slideLayout120.xml"/>
  <Override ContentType="application/vnd.openxmlformats-officedocument.presentationml.slideLayout+xml" PartName="/ppt/slideLayouts/slideLayout121.xml"/>
  <Override ContentType="application/vnd.openxmlformats-officedocument.presentationml.slideLayout+xml" PartName="/ppt/slideLayouts/slideLayout122.xml"/>
  <Override ContentType="application/vnd.openxmlformats-officedocument.presentationml.slideLayout+xml" PartName="/ppt/slideLayouts/slideLayout123.xml"/>
  <Override ContentType="application/vnd.openxmlformats-officedocument.presentationml.slideLayout+xml" PartName="/ppt/slideLayouts/slideLayout124.xml"/>
  <Override ContentType="application/vnd.openxmlformats-officedocument.presentationml.slideLayout+xml" PartName="/ppt/slideLayouts/slideLayout125.xml"/>
  <Override ContentType="application/vnd.openxmlformats-officedocument.presentationml.slideLayout+xml" PartName="/ppt/slideLayouts/slideLayout126.xml"/>
  <Override ContentType="application/vnd.openxmlformats-officedocument.presentationml.slideLayout+xml" PartName="/ppt/slideLayouts/slideLayout127.xml"/>
  <Override ContentType="application/vnd.openxmlformats-officedocument.presentationml.slideLayout+xml" PartName="/ppt/slideLayouts/slideLayout128.xml"/>
  <Override ContentType="application/vnd.openxmlformats-officedocument.presentationml.slideLayout+xml" PartName="/ppt/slideLayouts/slideLayout129.xml"/>
  <Override ContentType="application/vnd.openxmlformats-officedocument.presentationml.slideLayout+xml" PartName="/ppt/slideLayouts/slideLayout130.xml"/>
  <Override ContentType="application/vnd.openxmlformats-officedocument.presentationml.slideLayout+xml" PartName="/ppt/slideLayouts/slideLayout131.xml"/>
  <Override ContentType="application/vnd.openxmlformats-officedocument.presentationml.slideLayout+xml" PartName="/ppt/slideLayouts/slideLayout132.xml"/>
  <Override ContentType="application/vnd.openxmlformats-officedocument.presentationml.slideLayout+xml" PartName="/ppt/slideLayouts/slideLayout133.xml"/>
  <Override ContentType="application/vnd.openxmlformats-officedocument.presentationml.slideLayout+xml" PartName="/ppt/slideLayouts/slideLayout134.xml"/>
  <Override ContentType="application/vnd.openxmlformats-officedocument.presentationml.slideLayout+xml" PartName="/ppt/slideLayouts/slideLayout135.xml"/>
  <Override ContentType="application/vnd.openxmlformats-officedocument.presentationml.slideLayout+xml" PartName="/ppt/slideLayouts/slideLayout136.xml"/>
  <Override ContentType="application/vnd.openxmlformats-officedocument.presentationml.slideLayout+xml" PartName="/ppt/slideLayouts/slideLayout137.xml"/>
  <Override ContentType="application/vnd.openxmlformats-officedocument.presentationml.slideLayout+xml" PartName="/ppt/slideLayouts/slideLayout138.xml"/>
  <Override ContentType="application/vnd.openxmlformats-officedocument.presentationml.slideLayout+xml" PartName="/ppt/slideLayouts/slideLayout139.xml"/>
  <Override ContentType="application/vnd.openxmlformats-officedocument.presentationml.slideLayout+xml" PartName="/ppt/slideLayouts/slideLayout140.xml"/>
  <Override ContentType="application/vnd.openxmlformats-officedocument.presentationml.slideLayout+xml" PartName="/ppt/slideLayouts/slideLayout141.xml"/>
  <Override ContentType="application/vnd.openxmlformats-officedocument.presentationml.slideLayout+xml" PartName="/ppt/slideLayouts/slideLayout142.xml"/>
  <Override ContentType="application/vnd.openxmlformats-officedocument.presentationml.slideLayout+xml" PartName="/ppt/slideLayouts/slideLayout143.xml"/>
  <Override ContentType="application/vnd.openxmlformats-officedocument.presentationml.slideLayout+xml" PartName="/ppt/slideLayouts/slideLayout144.xml"/>
  <Override ContentType="application/vnd.openxmlformats-officedocument.presentationml.slideLayout+xml" PartName="/ppt/slideLayouts/slideLayout145.xml"/>
  <Override ContentType="application/vnd.openxmlformats-officedocument.presentationml.slideLayout+xml" PartName="/ppt/slideLayouts/slideLayout146.xml"/>
  <Override ContentType="application/vnd.openxmlformats-officedocument.presentationml.slideLayout+xml" PartName="/ppt/slideLayouts/slideLayout147.xml"/>
  <Override ContentType="application/vnd.openxmlformats-officedocument.presentationml.slideLayout+xml" PartName="/ppt/slideLayouts/slideLayout148.xml"/>
  <Override ContentType="application/vnd.openxmlformats-officedocument.presentationml.slideLayout+xml" PartName="/ppt/slideLayouts/slideLayout149.xml"/>
  <Override ContentType="application/vnd.openxmlformats-officedocument.presentationml.slideLayout+xml" PartName="/ppt/slideLayouts/slideLayout150.xml"/>
  <Override ContentType="application/vnd.openxmlformats-officedocument.presentationml.slideLayout+xml" PartName="/ppt/slideLayouts/slideLayout151.xml"/>
  <Override ContentType="application/vnd.openxmlformats-officedocument.presentationml.slideLayout+xml" PartName="/ppt/slideLayouts/slideLayout152.xml"/>
  <Override ContentType="application/vnd.openxmlformats-officedocument.presentationml.slideLayout+xml" PartName="/ppt/slideLayouts/slideLayout153.xml"/>
  <Override ContentType="application/vnd.openxmlformats-officedocument.presentationml.slideLayout+xml" PartName="/ppt/slideLayouts/slideLayout154.xml"/>
  <Override ContentType="application/vnd.openxmlformats-officedocument.presentationml.slideLayout+xml" PartName="/ppt/slideLayouts/slideLayout155.xml"/>
  <Override ContentType="application/vnd.openxmlformats-officedocument.presentationml.slideLayout+xml" PartName="/ppt/slideLayouts/slideLayout156.xml"/>
  <Override ContentType="application/vnd.openxmlformats-officedocument.presentationml.slideLayout+xml" PartName="/ppt/slideLayouts/slideLayout157.xml"/>
  <Override ContentType="application/vnd.openxmlformats-officedocument.presentationml.slideLayout+xml" PartName="/ppt/slideLayouts/slideLayout158.xml"/>
  <Override ContentType="application/vnd.openxmlformats-officedocument.presentationml.slideLayout+xml" PartName="/ppt/slideLayouts/slideLayout159.xml"/>
  <Override ContentType="application/vnd.openxmlformats-officedocument.presentationml.slideLayout+xml" PartName="/ppt/slideLayouts/slideLayout160.xml"/>
  <Override ContentType="application/vnd.openxmlformats-officedocument.presentationml.slideLayout+xml" PartName="/ppt/slideLayouts/slideLayout161.xml"/>
  <Override ContentType="application/vnd.openxmlformats-officedocument.presentationml.slideLayout+xml" PartName="/ppt/slideLayouts/slideLayout162.xml"/>
  <Override ContentType="application/vnd.openxmlformats-officedocument.presentationml.slideLayout+xml" PartName="/ppt/slideLayouts/slideLayout163.xml"/>
  <Override ContentType="application/vnd.openxmlformats-officedocument.presentationml.slideLayout+xml" PartName="/ppt/slideLayouts/slideLayout164.xml"/>
  <Override ContentType="application/vnd.openxmlformats-officedocument.presentationml.slideLayout+xml" PartName="/ppt/slideLayouts/slideLayout165.xml"/>
  <Override ContentType="application/vnd.openxmlformats-officedocument.presentationml.slideLayout+xml" PartName="/ppt/slideLayouts/slideLayout166.xml"/>
  <Override ContentType="application/vnd.openxmlformats-officedocument.presentationml.slideLayout+xml" PartName="/ppt/slideLayouts/slideLayout167.xml"/>
  <Override ContentType="application/vnd.openxmlformats-officedocument.presentationml.slideLayout+xml" PartName="/ppt/slideLayouts/slideLayout168.xml"/>
  <Override ContentType="application/vnd.openxmlformats-officedocument.presentationml.slideLayout+xml" PartName="/ppt/slideLayouts/slideLayout169.xml"/>
  <Override ContentType="application/vnd.openxmlformats-officedocument.presentationml.slideLayout+xml" PartName="/ppt/slideLayouts/slideLayout170.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3.xml"/>
  <Override ContentType="application/vnd.openxmlformats-officedocument.presentationml.slideMaster+xml" PartName="/ppt/slideMasters/slideMaster14.xml"/>
  <Override ContentType="application/vnd.openxmlformats-officedocument.presentationml.slideMaster+xml" PartName="/ppt/slideMasters/slideMaster15.xml"/>
  <Override ContentType="application/vnd.openxmlformats-officedocument.presentationml.slideMaster+xml" PartName="/ppt/slideMasters/slideMaster16.xml"/>
  <Override ContentType="application/vnd.openxmlformats-officedocument.presentationml.slideMaster+xml" PartName="/ppt/slideMasters/slideMaster17.xml"/>
  <Override ContentType="application/vnd.openxmlformats-officedocument.presentationml.slideMaster+xml" PartName="/ppt/slideMasters/slideMaster18.xml"/>
  <Override ContentType="application/vnd.openxmlformats-officedocument.presentationml.slideMaster+xml" PartName="/ppt/slideMasters/slideMaster19.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theme+xml" PartName="/ppt/theme/theme12.xml"/>
  <Override ContentType="application/vnd.openxmlformats-officedocument.theme+xml" PartName="/ppt/theme/theme13.xml"/>
  <Override ContentType="application/vnd.openxmlformats-officedocument.theme+xml" PartName="/ppt/theme/theme14.xml"/>
  <Override ContentType="application/vnd.openxmlformats-officedocument.theme+xml" PartName="/ppt/theme/theme15.xml"/>
  <Override ContentType="application/vnd.openxmlformats-officedocument.theme+xml" PartName="/ppt/theme/theme16.xml"/>
  <Override ContentType="application/vnd.openxmlformats-officedocument.theme+xml" PartName="/ppt/theme/theme17.xml"/>
  <Override ContentType="application/vnd.openxmlformats-officedocument.theme+xml" PartName="/ppt/theme/theme18.xml"/>
  <Override ContentType="application/vnd.openxmlformats-officedocument.theme+xml" PartName="/ppt/theme/theme19.xml"/>
  <Override ContentType="application/vnd.openxmlformats-officedocument.theme+xml" PartName="/ppt/theme/theme20.xml"/>
  <Override ContentType="application/vnd.openxmlformats-officedocument.theme+xml" PartName="/ppt/theme/theme21.xml"/>
  <Override ContentType="application/vnd.openxmlformats-officedocument.themeOverride+xml" PartName="/ppt/theme/themeOverrid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868" r:id="rId4"/>
    <p:sldMasterId id="2147484721" r:id="rId5"/>
    <p:sldMasterId id="2147484766" r:id="rId6"/>
    <p:sldMasterId id="2147484778" r:id="rId7"/>
    <p:sldMasterId id="2147484804" r:id="rId8"/>
    <p:sldMasterId id="2147484880" r:id="rId9"/>
    <p:sldMasterId id="2147484900" r:id="rId10"/>
    <p:sldMasterId id="2147484903" r:id="rId11"/>
    <p:sldMasterId id="2147484937" r:id="rId12"/>
    <p:sldMasterId id="2147484949" r:id="rId13"/>
    <p:sldMasterId id="2147484961" r:id="rId14"/>
    <p:sldMasterId id="2147484976" r:id="rId15"/>
    <p:sldMasterId id="2147484988" r:id="rId16"/>
    <p:sldMasterId id="2147485013" r:id="rId17"/>
    <p:sldMasterId id="2147485018" r:id="rId18"/>
    <p:sldMasterId id="2147485030" r:id="rId19"/>
    <p:sldMasterId id="2147485042" r:id="rId20"/>
    <p:sldMasterId id="2147485057" r:id="rId21"/>
    <p:sldMasterId id="2147485059" r:id="rId22"/>
  </p:sldMasterIdLst>
  <p:notesMasterIdLst>
    <p:notesMasterId r:id="rId63"/>
  </p:notesMasterIdLst>
  <p:handoutMasterIdLst>
    <p:handoutMasterId r:id="rId64"/>
  </p:handoutMasterIdLst>
  <p:sldIdLst>
    <p:sldId id="852" r:id="rId23"/>
    <p:sldId id="926" r:id="rId24"/>
    <p:sldId id="853" r:id="rId25"/>
    <p:sldId id="2147481736" r:id="rId26"/>
    <p:sldId id="2147481737" r:id="rId27"/>
    <p:sldId id="2147481730" r:id="rId28"/>
    <p:sldId id="2147481725" r:id="rId29"/>
    <p:sldId id="2147481731" r:id="rId30"/>
    <p:sldId id="1135" r:id="rId31"/>
    <p:sldId id="2147375478" r:id="rId32"/>
    <p:sldId id="2147375504" r:id="rId33"/>
    <p:sldId id="2147375506" r:id="rId34"/>
    <p:sldId id="929" r:id="rId35"/>
    <p:sldId id="952" r:id="rId36"/>
    <p:sldId id="2172" r:id="rId37"/>
    <p:sldId id="957" r:id="rId38"/>
    <p:sldId id="2147481740" r:id="rId39"/>
    <p:sldId id="2147481734" r:id="rId40"/>
    <p:sldId id="2147481735" r:id="rId41"/>
    <p:sldId id="263" r:id="rId42"/>
    <p:sldId id="2147477035" r:id="rId43"/>
    <p:sldId id="10549" r:id="rId44"/>
    <p:sldId id="2147481739" r:id="rId45"/>
    <p:sldId id="448" r:id="rId46"/>
    <p:sldId id="2147375479" r:id="rId47"/>
    <p:sldId id="2147375477" r:id="rId48"/>
    <p:sldId id="2147477036" r:id="rId49"/>
    <p:sldId id="602" r:id="rId50"/>
    <p:sldId id="606" r:id="rId51"/>
    <p:sldId id="607" r:id="rId52"/>
    <p:sldId id="265" r:id="rId53"/>
    <p:sldId id="1084" r:id="rId54"/>
    <p:sldId id="2147477038" r:id="rId55"/>
    <p:sldId id="2147477039" r:id="rId56"/>
    <p:sldId id="10558" r:id="rId57"/>
    <p:sldId id="2147477040" r:id="rId58"/>
    <p:sldId id="2147477008" r:id="rId59"/>
    <p:sldId id="2147477009" r:id="rId60"/>
    <p:sldId id="2147477010" r:id="rId61"/>
    <p:sldId id="982" r:id="rId62"/>
  </p:sldIdLst>
  <p:sldSz cx="9906000" cy="6858000" type="A4"/>
  <p:notesSz cx="6807200" cy="9939338"/>
  <p:defaultTex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1"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1F497C"/>
    <a:srgbClr val="FFC000"/>
    <a:srgbClr val="B4C7E7"/>
    <a:srgbClr val="FF66CC"/>
    <a:srgbClr val="CCFF99"/>
    <a:srgbClr val="CCFF66"/>
    <a:srgbClr val="FF3399"/>
    <a:srgbClr val="FF99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AD91F0-D4FD-4D27-A4BE-26F75D32DC37}" v="22" dt="2025-03-10T08:12:33.32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autoAdjust="0"/>
    <p:restoredTop sz="93818" autoAdjust="0"/>
  </p:normalViewPr>
  <p:slideViewPr>
    <p:cSldViewPr>
      <p:cViewPr varScale="1">
        <p:scale>
          <a:sx n="69" d="100"/>
          <a:sy n="69" d="100"/>
        </p:scale>
        <p:origin x="1152" y="56"/>
      </p:cViewPr>
      <p:guideLst>
        <p:guide orient="horz" pos="2160"/>
        <p:guide pos="3121"/>
      </p:guideLst>
    </p:cSldViewPr>
  </p:slideViewPr>
  <p:outlineViewPr>
    <p:cViewPr>
      <p:scale>
        <a:sx n="33" d="100"/>
        <a:sy n="33" d="100"/>
      </p:scale>
      <p:origin x="0" y="0"/>
    </p:cViewPr>
    <p:sldLst>
      <p:sld r:id="rId1" collapse="1"/>
    </p:sldLst>
  </p:outlineViewPr>
  <p:notesTextViewPr>
    <p:cViewPr>
      <p:scale>
        <a:sx n="66" d="100"/>
        <a:sy n="66" d="100"/>
      </p:scale>
      <p:origin x="0" y="0"/>
    </p:cViewPr>
  </p:notesTextViewPr>
  <p:notesViewPr>
    <p:cSldViewPr>
      <p:cViewPr varScale="1">
        <p:scale>
          <a:sx n="51" d="100"/>
          <a:sy n="51" d="100"/>
        </p:scale>
        <p:origin x="2976" y="96"/>
      </p:cViewPr>
      <p:guideLst>
        <p:guide orient="horz" pos="3130"/>
        <p:guide pos="2145"/>
      </p:guideLst>
    </p:cSldViewPr>
  </p:notes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Masters/slideMaster7.xml" Type="http://schemas.openxmlformats.org/officeDocument/2006/relationships/slideMaster"/><Relationship Id="rId11" Target="slideMasters/slideMaster8.xml" Type="http://schemas.openxmlformats.org/officeDocument/2006/relationships/slideMaster"/><Relationship Id="rId12" Target="slideMasters/slideMaster9.xml" Type="http://schemas.openxmlformats.org/officeDocument/2006/relationships/slideMaster"/><Relationship Id="rId13" Target="slideMasters/slideMaster10.xml" Type="http://schemas.openxmlformats.org/officeDocument/2006/relationships/slideMaster"/><Relationship Id="rId14" Target="slideMasters/slideMaster11.xml" Type="http://schemas.openxmlformats.org/officeDocument/2006/relationships/slideMaster"/><Relationship Id="rId15" Target="slideMasters/slideMaster12.xml" Type="http://schemas.openxmlformats.org/officeDocument/2006/relationships/slideMaster"/><Relationship Id="rId16" Target="slideMasters/slideMaster13.xml" Type="http://schemas.openxmlformats.org/officeDocument/2006/relationships/slideMaster"/><Relationship Id="rId17" Target="slideMasters/slideMaster14.xml" Type="http://schemas.openxmlformats.org/officeDocument/2006/relationships/slideMaster"/><Relationship Id="rId18" Target="slideMasters/slideMaster15.xml" Type="http://schemas.openxmlformats.org/officeDocument/2006/relationships/slideMaster"/><Relationship Id="rId19" Target="slideMasters/slideMaster16.xml" Type="http://schemas.openxmlformats.org/officeDocument/2006/relationships/slideMaster"/><Relationship Id="rId2" Target="../customXml/item2.xml" Type="http://schemas.openxmlformats.org/officeDocument/2006/relationships/customXml"/><Relationship Id="rId20" Target="slideMasters/slideMaster17.xml" Type="http://schemas.openxmlformats.org/officeDocument/2006/relationships/slideMaster"/><Relationship Id="rId21" Target="slideMasters/slideMaster18.xml" Type="http://schemas.openxmlformats.org/officeDocument/2006/relationships/slideMaster"/><Relationship Id="rId22" Target="slideMasters/slideMaster19.xml" Type="http://schemas.openxmlformats.org/officeDocument/2006/relationships/slideMaster"/><Relationship Id="rId23" Target="slides/slide1.xml" Type="http://schemas.openxmlformats.org/officeDocument/2006/relationships/slide"/><Relationship Id="rId24" Target="slides/slide2.xml" Type="http://schemas.openxmlformats.org/officeDocument/2006/relationships/slide"/><Relationship Id="rId25" Target="slides/slide3.xml" Type="http://schemas.openxmlformats.org/officeDocument/2006/relationships/slide"/><Relationship Id="rId26" Target="slides/slide4.xml" Type="http://schemas.openxmlformats.org/officeDocument/2006/relationships/slide"/><Relationship Id="rId27" Target="slides/slide5.xml" Type="http://schemas.openxmlformats.org/officeDocument/2006/relationships/slide"/><Relationship Id="rId28" Target="slides/slide6.xml" Type="http://schemas.openxmlformats.org/officeDocument/2006/relationships/slide"/><Relationship Id="rId29" Target="slides/slide7.xml" Type="http://schemas.openxmlformats.org/officeDocument/2006/relationships/slide"/><Relationship Id="rId3" Target="../customXml/item3.xml" Type="http://schemas.openxmlformats.org/officeDocument/2006/relationships/customXml"/><Relationship Id="rId30" Target="slides/slide8.xml" Type="http://schemas.openxmlformats.org/officeDocument/2006/relationships/slide"/><Relationship Id="rId31" Target="slides/slide9.xml" Type="http://schemas.openxmlformats.org/officeDocument/2006/relationships/slide"/><Relationship Id="rId32" Target="slides/slide10.xml" Type="http://schemas.openxmlformats.org/officeDocument/2006/relationships/slide"/><Relationship Id="rId33" Target="slides/slide11.xml" Type="http://schemas.openxmlformats.org/officeDocument/2006/relationships/slide"/><Relationship Id="rId34" Target="slides/slide12.xml" Type="http://schemas.openxmlformats.org/officeDocument/2006/relationships/slide"/><Relationship Id="rId35" Target="slides/slide13.xml" Type="http://schemas.openxmlformats.org/officeDocument/2006/relationships/slide"/><Relationship Id="rId36" Target="slides/slide14.xml" Type="http://schemas.openxmlformats.org/officeDocument/2006/relationships/slide"/><Relationship Id="rId37" Target="slides/slide15.xml" Type="http://schemas.openxmlformats.org/officeDocument/2006/relationships/slide"/><Relationship Id="rId38" Target="slides/slide16.xml" Type="http://schemas.openxmlformats.org/officeDocument/2006/relationships/slide"/><Relationship Id="rId39" Target="slides/slide17.xml" Type="http://schemas.openxmlformats.org/officeDocument/2006/relationships/slide"/><Relationship Id="rId4" Target="slideMasters/slideMaster1.xml" Type="http://schemas.openxmlformats.org/officeDocument/2006/relationships/slideMaster"/><Relationship Id="rId40" Target="slides/slide18.xml" Type="http://schemas.openxmlformats.org/officeDocument/2006/relationships/slide"/><Relationship Id="rId41" Target="slides/slide19.xml" Type="http://schemas.openxmlformats.org/officeDocument/2006/relationships/slide"/><Relationship Id="rId42" Target="slides/slide20.xml" Type="http://schemas.openxmlformats.org/officeDocument/2006/relationships/slide"/><Relationship Id="rId43" Target="slides/slide21.xml" Type="http://schemas.openxmlformats.org/officeDocument/2006/relationships/slide"/><Relationship Id="rId44" Target="slides/slide22.xml" Type="http://schemas.openxmlformats.org/officeDocument/2006/relationships/slide"/><Relationship Id="rId45" Target="slides/slide23.xml" Type="http://schemas.openxmlformats.org/officeDocument/2006/relationships/slide"/><Relationship Id="rId46" Target="slides/slide24.xml" Type="http://schemas.openxmlformats.org/officeDocument/2006/relationships/slide"/><Relationship Id="rId47" Target="slides/slide25.xml" Type="http://schemas.openxmlformats.org/officeDocument/2006/relationships/slide"/><Relationship Id="rId48" Target="slides/slide26.xml" Type="http://schemas.openxmlformats.org/officeDocument/2006/relationships/slide"/><Relationship Id="rId49" Target="slides/slide27.xml" Type="http://schemas.openxmlformats.org/officeDocument/2006/relationships/slide"/><Relationship Id="rId5" Target="slideMasters/slideMaster2.xml" Type="http://schemas.openxmlformats.org/officeDocument/2006/relationships/slideMaster"/><Relationship Id="rId50" Target="slides/slide28.xml" Type="http://schemas.openxmlformats.org/officeDocument/2006/relationships/slide"/><Relationship Id="rId51" Target="slides/slide29.xml" Type="http://schemas.openxmlformats.org/officeDocument/2006/relationships/slide"/><Relationship Id="rId52" Target="slides/slide30.xml" Type="http://schemas.openxmlformats.org/officeDocument/2006/relationships/slide"/><Relationship Id="rId53" Target="slides/slide31.xml" Type="http://schemas.openxmlformats.org/officeDocument/2006/relationships/slide"/><Relationship Id="rId54" Target="slides/slide32.xml" Type="http://schemas.openxmlformats.org/officeDocument/2006/relationships/slide"/><Relationship Id="rId55" Target="slides/slide33.xml" Type="http://schemas.openxmlformats.org/officeDocument/2006/relationships/slide"/><Relationship Id="rId56" Target="slides/slide34.xml" Type="http://schemas.openxmlformats.org/officeDocument/2006/relationships/slide"/><Relationship Id="rId57" Target="slides/slide35.xml" Type="http://schemas.openxmlformats.org/officeDocument/2006/relationships/slide"/><Relationship Id="rId58" Target="slides/slide36.xml" Type="http://schemas.openxmlformats.org/officeDocument/2006/relationships/slide"/><Relationship Id="rId59" Target="slides/slide37.xml" Type="http://schemas.openxmlformats.org/officeDocument/2006/relationships/slide"/><Relationship Id="rId6" Target="slideMasters/slideMaster3.xml" Type="http://schemas.openxmlformats.org/officeDocument/2006/relationships/slideMaster"/><Relationship Id="rId60" Target="slides/slide38.xml" Type="http://schemas.openxmlformats.org/officeDocument/2006/relationships/slide"/><Relationship Id="rId61" Target="slides/slide39.xml" Type="http://schemas.openxmlformats.org/officeDocument/2006/relationships/slide"/><Relationship Id="rId62" Target="slides/slide40.xml" Type="http://schemas.openxmlformats.org/officeDocument/2006/relationships/slide"/><Relationship Id="rId63" Target="notesMasters/notesMaster1.xml" Type="http://schemas.openxmlformats.org/officeDocument/2006/relationships/notesMaster"/><Relationship Id="rId64" Target="handoutMasters/handoutMaster1.xml" Type="http://schemas.openxmlformats.org/officeDocument/2006/relationships/handoutMaster"/><Relationship Id="rId65" Target="commentAuthors.xml" Type="http://schemas.openxmlformats.org/officeDocument/2006/relationships/commentAuthors"/><Relationship Id="rId66" Target="presProps.xml" Type="http://schemas.openxmlformats.org/officeDocument/2006/relationships/presProps"/><Relationship Id="rId67" Target="viewProps.xml" Type="http://schemas.openxmlformats.org/officeDocument/2006/relationships/viewProps"/><Relationship Id="rId68" Target="theme/theme1.xml" Type="http://schemas.openxmlformats.org/officeDocument/2006/relationships/theme"/><Relationship Id="rId69" Target="tableStyles.xml" Type="http://schemas.openxmlformats.org/officeDocument/2006/relationships/tableStyles"/><Relationship Id="rId7" Target="slideMasters/slideMaster4.xml" Type="http://schemas.openxmlformats.org/officeDocument/2006/relationships/slideMaster"/><Relationship Id="rId70" Target="revisionInfo.xml" Type="http://schemas.microsoft.com/office/2015/10/relationships/revisionInfo"/><Relationship Id="rId8" Target="slideMasters/slideMaster5.xml" Type="http://schemas.openxmlformats.org/officeDocument/2006/relationships/slideMaster"/><Relationship Id="rId9" Target="slideMasters/slideMaster6.xml" Type="http://schemas.openxmlformats.org/officeDocument/2006/relationships/slideMaster"/></Relationships>
</file>

<file path=ppt/_rels/viewProps.xml.rels><?xml version="1.0" encoding="UTF-8" standalone="yes"?><Relationships xmlns="http://schemas.openxmlformats.org/package/2006/relationships"><Relationship Id="rId1" Target="slides/slide8.xml" Type="http://schemas.openxmlformats.org/officeDocument/2006/relationships/slide"/></Relationships>
</file>

<file path=ppt/charts/_rels/chart1.xml.rels><?xml version="1.0" encoding="UTF-8" standalone="yes"?><Relationships xmlns="http://schemas.openxmlformats.org/package/2006/relationships"><Relationship Id="rId1" Target="../theme/themeOverride1.xml" Type="http://schemas.openxmlformats.org/officeDocument/2006/relationships/themeOverride"/><Relationship Id="rId2" Target="../embeddings/Microsoft_Excel_Worksheet.xlsx" Type="http://schemas.openxmlformats.org/officeDocument/2006/relationships/package"/></Relationships>
</file>

<file path=ppt/charts/_rels/chart10.xml.rels><?xml version="1.0" encoding="UTF-8" standalone="yes"?><Relationships xmlns="http://schemas.openxmlformats.org/package/2006/relationships"><Relationship Id="rId1" Target="../embeddings/Microsoft_Excel_Worksheet5.xlsx" Type="http://schemas.openxmlformats.org/officeDocument/2006/relationships/package"/></Relationships>
</file>

<file path=ppt/charts/_rels/chart11.xml.rels><?xml version="1.0" encoding="UTF-8" standalone="yes"?><Relationships xmlns="http://schemas.openxmlformats.org/package/2006/relationships"><Relationship Id="rId1" Target="style6.xml" Type="http://schemas.microsoft.com/office/2011/relationships/chartStyle"/><Relationship Id="rId2" Target="colors6.xml" Type="http://schemas.microsoft.com/office/2011/relationships/chartColorStyle"/><Relationship Id="rId3" Target="../embeddings/Microsoft_Excel_Worksheet6.xlsx" Type="http://schemas.openxmlformats.org/officeDocument/2006/relationships/package"/></Relationships>
</file>

<file path=ppt/charts/_rels/chart12.xml.rels><?xml version="1.0" encoding="UTF-8" standalone="yes"?><Relationships xmlns="http://schemas.openxmlformats.org/package/2006/relationships"><Relationship Id="rId1" Target="../embeddings/Microsoft_Excel_Worksheet7.xlsx" Type="http://schemas.openxmlformats.org/officeDocument/2006/relationships/package"/></Relationships>
</file>

<file path=ppt/charts/_rels/chart13.xml.rels><?xml version="1.0" encoding="UTF-8" standalone="yes"?><Relationships xmlns="http://schemas.openxmlformats.org/package/2006/relationships"><Relationship Id="rId1" Target="style7.xml" Type="http://schemas.microsoft.com/office/2011/relationships/chartStyle"/><Relationship Id="rId2" Target="colors7.xml" Type="http://schemas.microsoft.com/office/2011/relationships/chartColorStyle"/><Relationship Id="rId3" Target="../embeddings/Microsoft_Excel_Worksheet8.xlsx" Type="http://schemas.openxmlformats.org/officeDocument/2006/relationships/package"/></Relationships>
</file>

<file path=ppt/charts/_rels/chart14.xml.rels><?xml version="1.0" encoding="UTF-8" standalone="yes"?><Relationships xmlns="http://schemas.openxmlformats.org/package/2006/relationships"><Relationship Id="rId1" Target="../embeddings/Microsoft_Excel_Worksheet9.xlsx" Type="http://schemas.openxmlformats.org/officeDocument/2006/relationships/package"/></Relationships>
</file>

<file path=ppt/charts/_rels/chart2.xml.rels><?xml version="1.0" encoding="UTF-8" standalone="yes"?><Relationships xmlns="http://schemas.openxmlformats.org/package/2006/relationships"><Relationship Id="rId1" Target="NULL" TargetMode="External" Type="http://schemas.openxmlformats.org/officeDocument/2006/relationships/oleObject"/><Relationship Id="rId2" Target="../drawings/drawing1.xml" Type="http://schemas.openxmlformats.org/officeDocument/2006/relationships/chartUserShapes"/></Relationships>
</file>

<file path=ppt/charts/_rels/chart3.xml.rels><?xml version="1.0" encoding="UTF-8" standalone="yes"?><Relationships xmlns="http://schemas.openxmlformats.org/package/2006/relationships"><Relationship Id="rId1" Target="../embeddings/Microsoft_Excel_Worksheet1.xlsx" Type="http://schemas.openxmlformats.org/officeDocument/2006/relationships/package"/><Relationship Id="rId2" Target="../drawings/drawing2.xml" Type="http://schemas.openxmlformats.org/officeDocument/2006/relationships/chartUserShapes"/></Relationships>
</file>

<file path=ppt/charts/_rels/chart4.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NULL" TargetMode="External" Type="http://schemas.openxmlformats.org/officeDocument/2006/relationships/oleObject"/><Relationship Id="rId4" Target="../drawings/drawing3.xml" Type="http://schemas.openxmlformats.org/officeDocument/2006/relationships/chartUserShapes"/></Relationships>
</file>

<file path=ppt/charts/_rels/chart5.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NULL" TargetMode="External" Type="http://schemas.openxmlformats.org/officeDocument/2006/relationships/oleObject"/><Relationship Id="rId4" Target="../drawings/drawing4.xml" Type="http://schemas.openxmlformats.org/officeDocument/2006/relationships/chartUserShapes"/></Relationships>
</file>

<file path=ppt/charts/_rels/chart6.xml.rels><?xml version="1.0" encoding="UTF-8" standalone="yes"?><Relationships xmlns="http://schemas.openxmlformats.org/package/2006/relationships"><Relationship Id="rId1" Target="style3.xml" Type="http://schemas.microsoft.com/office/2011/relationships/chartStyle"/><Relationship Id="rId2" Target="colors3.xml" Type="http://schemas.microsoft.com/office/2011/relationships/chartColorStyle"/><Relationship Id="rId3" Target="NULL" TargetMode="External" Type="http://schemas.openxmlformats.org/officeDocument/2006/relationships/oleObject"/><Relationship Id="rId4" Target="../drawings/drawing5.xml" Type="http://schemas.openxmlformats.org/officeDocument/2006/relationships/chartUserShapes"/></Relationships>
</file>

<file path=ppt/charts/_rels/chart7.xml.rels><?xml version="1.0" encoding="UTF-8" standalone="yes"?><Relationships xmlns="http://schemas.openxmlformats.org/package/2006/relationships"><Relationship Id="rId1" Target="../embeddings/Microsoft_Excel_Worksheet2.xlsx" Type="http://schemas.openxmlformats.org/officeDocument/2006/relationships/package"/><Relationship Id="rId2" Target="../drawings/drawing6.xml" Type="http://schemas.openxmlformats.org/officeDocument/2006/relationships/chartUserShapes"/></Relationships>
</file>

<file path=ppt/charts/_rels/chart8.xml.rels><?xml version="1.0" encoding="UTF-8" standalone="yes"?><Relationships xmlns="http://schemas.openxmlformats.org/package/2006/relationships"><Relationship Id="rId1" Target="style4.xml" Type="http://schemas.microsoft.com/office/2011/relationships/chartStyle"/><Relationship Id="rId2" Target="colors4.xml" Type="http://schemas.microsoft.com/office/2011/relationships/chartColorStyle"/><Relationship Id="rId3" Target="../embeddings/Microsoft_Excel_Worksheet3.xlsx" Type="http://schemas.openxmlformats.org/officeDocument/2006/relationships/package"/></Relationships>
</file>

<file path=ppt/charts/_rels/chart9.xml.rels><?xml version="1.0" encoding="UTF-8" standalone="yes"?><Relationships xmlns="http://schemas.openxmlformats.org/package/2006/relationships"><Relationship Id="rId1" Target="style5.xml" Type="http://schemas.microsoft.com/office/2011/relationships/chartStyle"/><Relationship Id="rId2" Target="colors5.xml" Type="http://schemas.microsoft.com/office/2011/relationships/chartColorStyle"/><Relationship Id="rId3" Target="../embeddings/Microsoft_Excel_Worksheet4.xlsx" Type="http://schemas.openxmlformats.org/officeDocument/2006/relationships/packag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6795565678461278E-2"/>
          <c:y val="7.9799604383461967E-2"/>
          <c:w val="0.90060329266606765"/>
          <c:h val="0.82395449788359898"/>
        </c:manualLayout>
      </c:layout>
      <c:barChart>
        <c:barDir val="col"/>
        <c:grouping val="clustered"/>
        <c:varyColors val="0"/>
        <c:ser>
          <c:idx val="1"/>
          <c:order val="0"/>
          <c:tx>
            <c:strRef>
              <c:f>Sheet1!$C$1</c:f>
              <c:strCache>
                <c:ptCount val="1"/>
                <c:pt idx="0">
                  <c:v>外国人登録者</c:v>
                </c:pt>
              </c:strCache>
            </c:strRef>
          </c:tx>
          <c:spPr>
            <a:solidFill>
              <a:srgbClr val="8080FF"/>
            </a:solidFill>
            <a:ln w="12700">
              <a:solidFill>
                <a:srgbClr val="000000"/>
              </a:solidFill>
              <a:prstDash val="solid"/>
            </a:ln>
          </c:spPr>
          <c:invertIfNegative val="0"/>
          <c:dPt>
            <c:idx val="11"/>
            <c:invertIfNegative val="0"/>
            <c:bubble3D val="0"/>
            <c:spPr>
              <a:solidFill>
                <a:srgbClr val="8080E1"/>
              </a:solidFill>
              <a:ln w="12700">
                <a:solidFill>
                  <a:srgbClr val="000000"/>
                </a:solidFill>
                <a:prstDash val="solid"/>
              </a:ln>
            </c:spPr>
            <c:extLst>
              <c:ext xmlns:c16="http://schemas.microsoft.com/office/drawing/2014/chart" uri="{C3380CC4-5D6E-409C-BE32-E72D297353CC}">
                <c16:uniqueId val="{00000001-CA19-4263-B9ED-54C568A07FD6}"/>
              </c:ext>
            </c:extLst>
          </c:dPt>
          <c:dPt>
            <c:idx val="21"/>
            <c:invertIfNegative val="0"/>
            <c:bubble3D val="0"/>
            <c:spPr>
              <a:solidFill>
                <a:srgbClr val="8080E1"/>
              </a:solidFill>
              <a:ln w="12700">
                <a:solidFill>
                  <a:srgbClr val="000000"/>
                </a:solidFill>
                <a:prstDash val="solid"/>
              </a:ln>
            </c:spPr>
            <c:extLst>
              <c:ext xmlns:c16="http://schemas.microsoft.com/office/drawing/2014/chart" uri="{C3380CC4-5D6E-409C-BE32-E72D297353CC}">
                <c16:uniqueId val="{00000003-CA19-4263-B9ED-54C568A07FD6}"/>
              </c:ext>
            </c:extLst>
          </c:dPt>
          <c:dLbls>
            <c:dLbl>
              <c:idx val="0"/>
              <c:layout>
                <c:manualLayout>
                  <c:x val="-7.2751447020489718E-3"/>
                  <c:y val="0.12003819539768086"/>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5940296040369033E-2"/>
                      <c:h val="2.762788159764365E-2"/>
                    </c:manualLayout>
                  </c15:layout>
                </c:ext>
                <c:ext xmlns:c16="http://schemas.microsoft.com/office/drawing/2014/chart" uri="{C3380CC4-5D6E-409C-BE32-E72D297353CC}">
                  <c16:uniqueId val="{00000004-CA19-4263-B9ED-54C568A07FD6}"/>
                </c:ext>
              </c:extLst>
            </c:dLbl>
            <c:dLbl>
              <c:idx val="1"/>
              <c:layout>
                <c:manualLayout>
                  <c:x val="1.3350772177453147E-3"/>
                  <c:y val="0.1568622861381323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5940296040369033E-2"/>
                      <c:h val="2.762788159764365E-2"/>
                    </c:manualLayout>
                  </c15:layout>
                </c:ext>
                <c:ext xmlns:c16="http://schemas.microsoft.com/office/drawing/2014/chart" uri="{C3380CC4-5D6E-409C-BE32-E72D297353CC}">
                  <c16:uniqueId val="{00000005-CA19-4263-B9ED-54C568A07FD6}"/>
                </c:ext>
              </c:extLst>
            </c:dLbl>
            <c:dLbl>
              <c:idx val="2"/>
              <c:layout>
                <c:manualLayout>
                  <c:x val="1.3350772177453147E-3"/>
                  <c:y val="0.1347897192047928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5940296040369033E-2"/>
                      <c:h val="2.762788159764365E-2"/>
                    </c:manualLayout>
                  </c15:layout>
                </c:ext>
                <c:ext xmlns:c16="http://schemas.microsoft.com/office/drawing/2014/chart" uri="{C3380CC4-5D6E-409C-BE32-E72D297353CC}">
                  <c16:uniqueId val="{00000006-CA19-4263-B9ED-54C568A07FD6}"/>
                </c:ext>
              </c:extLst>
            </c:dLbl>
            <c:dLbl>
              <c:idx val="3"/>
              <c:layout>
                <c:manualLayout>
                  <c:x val="-1.3292976626904092E-4"/>
                  <c:y val="0.11723622951555651"/>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5940296040369033E-2"/>
                      <c:h val="2.762788159764365E-2"/>
                    </c:manualLayout>
                  </c15:layout>
                </c:ext>
                <c:ext xmlns:c16="http://schemas.microsoft.com/office/drawing/2014/chart" uri="{C3380CC4-5D6E-409C-BE32-E72D297353CC}">
                  <c16:uniqueId val="{00000007-CA19-4263-B9ED-54C568A07FD6}"/>
                </c:ext>
              </c:extLst>
            </c:dLbl>
            <c:dLbl>
              <c:idx val="4"/>
              <c:layout>
                <c:manualLayout>
                  <c:x val="-3.9878929880704202E-4"/>
                  <c:y val="9.9812821102175958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5940296040369033E-2"/>
                      <c:h val="2.762788159764365E-2"/>
                    </c:manualLayout>
                  </c15:layout>
                </c:ext>
                <c:ext xmlns:c16="http://schemas.microsoft.com/office/drawing/2014/chart" uri="{C3380CC4-5D6E-409C-BE32-E72D297353CC}">
                  <c16:uniqueId val="{00000008-CA19-4263-B9ED-54C568A07FD6}"/>
                </c:ext>
              </c:extLst>
            </c:dLbl>
            <c:dLbl>
              <c:idx val="5"/>
              <c:layout>
                <c:manualLayout>
                  <c:x val="-2.6913150470585201E-17"/>
                  <c:y val="7.790275983351122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5940296040369033E-2"/>
                      <c:h val="2.762788159764365E-2"/>
                    </c:manualLayout>
                  </c15:layout>
                </c:ext>
                <c:ext xmlns:c16="http://schemas.microsoft.com/office/drawing/2014/chart" uri="{C3380CC4-5D6E-409C-BE32-E72D297353CC}">
                  <c16:uniqueId val="{00000009-CA19-4263-B9ED-54C568A07FD6}"/>
                </c:ext>
              </c:extLst>
            </c:dLbl>
            <c:dLbl>
              <c:idx val="6"/>
              <c:layout>
                <c:manualLayout>
                  <c:x val="-1.3292976626904092E-4"/>
                  <c:y val="6.9380517662082614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5940296040369033E-2"/>
                      <c:h val="2.762788159764365E-2"/>
                    </c:manualLayout>
                  </c15:layout>
                </c:ext>
                <c:ext xmlns:c16="http://schemas.microsoft.com/office/drawing/2014/chart" uri="{C3380CC4-5D6E-409C-BE32-E72D297353CC}">
                  <c16:uniqueId val="{0000000A-CA19-4263-B9ED-54C568A07FD6}"/>
                </c:ext>
              </c:extLst>
            </c:dLbl>
            <c:dLbl>
              <c:idx val="7"/>
              <c:layout>
                <c:manualLayout>
                  <c:x val="1.4517086387586828E-3"/>
                  <c:y val="9.2012165477196733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0B-CA19-4263-B9ED-54C568A07FD6}"/>
                </c:ext>
              </c:extLst>
            </c:dLbl>
            <c:dLbl>
              <c:idx val="8"/>
              <c:layout>
                <c:manualLayout>
                  <c:x val="0"/>
                  <c:y val="0.1155015846436227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0C-CA19-4263-B9ED-54C568A07FD6}"/>
                </c:ext>
              </c:extLst>
            </c:dLbl>
            <c:dLbl>
              <c:idx val="9"/>
              <c:layout>
                <c:manualLayout>
                  <c:x val="1.5462382050071722E-3"/>
                  <c:y val="9.9562285695255714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0D-CA19-4263-B9ED-54C568A07FD6}"/>
                </c:ext>
              </c:extLst>
            </c:dLbl>
            <c:dLbl>
              <c:idx val="10"/>
              <c:layout>
                <c:manualLayout>
                  <c:x val="-1.1880232989775764E-2"/>
                  <c:y val="0.30181771837789534"/>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0E-CA19-4263-B9ED-54C568A07FD6}"/>
                </c:ext>
              </c:extLst>
            </c:dLbl>
            <c:dLbl>
              <c:idx val="11"/>
              <c:layout>
                <c:manualLayout>
                  <c:x val="1.3350854922160535E-3"/>
                  <c:y val="0.27959300084067445"/>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01-CA19-4263-B9ED-54C568A07FD6}"/>
                </c:ext>
              </c:extLst>
            </c:dLbl>
            <c:dLbl>
              <c:idx val="12"/>
              <c:layout>
                <c:manualLayout>
                  <c:x val="2.9100807948415955E-3"/>
                  <c:y val="0.2595180019187360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0F-CA19-4263-B9ED-54C568A07FD6}"/>
                </c:ext>
              </c:extLst>
            </c:dLbl>
            <c:dLbl>
              <c:idx val="13"/>
              <c:layout>
                <c:manualLayout>
                  <c:x val="-5.3826300941170402E-17"/>
                  <c:y val="0.33729115527905495"/>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0-CA19-4263-B9ED-54C568A07FD6}"/>
                </c:ext>
              </c:extLst>
            </c:dLbl>
            <c:dLbl>
              <c:idx val="14"/>
              <c:layout>
                <c:manualLayout>
                  <c:x val="4.2710911857739182E-3"/>
                  <c:y val="0.3303602023435349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1-CA19-4263-B9ED-54C568A07FD6}"/>
                </c:ext>
              </c:extLst>
            </c:dLbl>
            <c:dLbl>
              <c:idx val="15"/>
              <c:layout>
                <c:manualLayout>
                  <c:x val="0"/>
                  <c:y val="0.32276005060584051"/>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2-CA19-4263-B9ED-54C568A07FD6}"/>
                </c:ext>
              </c:extLst>
            </c:dLbl>
            <c:dLbl>
              <c:idx val="16"/>
              <c:layout>
                <c:manualLayout>
                  <c:x val="0"/>
                  <c:y val="0.30861394160812811"/>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3-CA19-4263-B9ED-54C568A07FD6}"/>
                </c:ext>
              </c:extLst>
            </c:dLbl>
            <c:dLbl>
              <c:idx val="17"/>
              <c:layout>
                <c:manualLayout>
                  <c:x val="0"/>
                  <c:y val="0.2961745678586488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4-CA19-4263-B9ED-54C568A07FD6}"/>
                </c:ext>
              </c:extLst>
            </c:dLbl>
            <c:dLbl>
              <c:idx val="18"/>
              <c:layout>
                <c:manualLayout>
                  <c:x val="0"/>
                  <c:y val="0.2753750743261905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5-CA19-4263-B9ED-54C568A07FD6}"/>
                </c:ext>
              </c:extLst>
            </c:dLbl>
            <c:dLbl>
              <c:idx val="19"/>
              <c:layout>
                <c:manualLayout>
                  <c:x val="0"/>
                  <c:y val="0.26780669704811694"/>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6-CA19-4263-B9ED-54C568A07FD6}"/>
                </c:ext>
              </c:extLst>
            </c:dLbl>
            <c:dLbl>
              <c:idx val="20"/>
              <c:layout>
                <c:manualLayout>
                  <c:x val="0"/>
                  <c:y val="0.2569061131670424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7-CA19-4263-B9ED-54C568A07FD6}"/>
                </c:ext>
              </c:extLst>
            </c:dLbl>
            <c:dLbl>
              <c:idx val="21"/>
              <c:layout>
                <c:manualLayout>
                  <c:x val="1.3350747473661112E-3"/>
                  <c:y val="0.24786918124277341"/>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03-CA19-4263-B9ED-54C568A07FD6}"/>
                </c:ext>
              </c:extLst>
            </c:dLbl>
            <c:dLbl>
              <c:idx val="22"/>
              <c:layout>
                <c:manualLayout>
                  <c:x val="0"/>
                  <c:y val="0.20585149164104968"/>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8-CA19-4263-B9ED-54C568A07FD6}"/>
                </c:ext>
              </c:extLst>
            </c:dLbl>
            <c:dLbl>
              <c:idx val="23"/>
              <c:layout>
                <c:manualLayout>
                  <c:x val="0"/>
                  <c:y val="0.1530564683966738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9-CA19-4263-B9ED-54C568A07FD6}"/>
                </c:ext>
              </c:extLst>
            </c:dLbl>
            <c:dLbl>
              <c:idx val="24"/>
              <c:layout>
                <c:manualLayout>
                  <c:x val="-4.4571209906189993E-3"/>
                  <c:y val="0.1033636798742360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A-CA19-4263-B9ED-54C568A07FD6}"/>
                </c:ext>
              </c:extLst>
            </c:dLbl>
            <c:dLbl>
              <c:idx val="25"/>
              <c:layout>
                <c:manualLayout>
                  <c:x val="-1.1508426768500775E-7"/>
                  <c:y val="0.1863325321636163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B-CA19-4263-B9ED-54C568A07FD6}"/>
                </c:ext>
              </c:extLst>
            </c:dLbl>
            <c:dLbl>
              <c:idx val="26"/>
              <c:layout>
                <c:manualLayout>
                  <c:x val="2.4167696191236527E-5"/>
                  <c:y val="0.15726895162979448"/>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C-CA19-4263-B9ED-54C568A07FD6}"/>
                </c:ext>
              </c:extLst>
            </c:dLbl>
            <c:dLbl>
              <c:idx val="27"/>
              <c:layout>
                <c:manualLayout>
                  <c:x val="-2.9686995050803916E-3"/>
                  <c:y val="0.1288959894518291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D-CA19-4263-B9ED-54C568A07FD6}"/>
                </c:ext>
              </c:extLst>
            </c:dLbl>
            <c:dLbl>
              <c:idx val="28"/>
              <c:layout>
                <c:manualLayout>
                  <c:x val="2.9714236781053301E-3"/>
                  <c:y val="0.12415804918766415"/>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E-CA19-4263-B9ED-54C568A07FD6}"/>
                </c:ext>
              </c:extLst>
            </c:dLbl>
            <c:dLbl>
              <c:idx val="29"/>
              <c:layout>
                <c:manualLayout>
                  <c:x val="-2.9714236781053301E-3"/>
                  <c:y val="0.11001476684466539"/>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1F-CA19-4263-B9ED-54C568A07FD6}"/>
                </c:ext>
              </c:extLst>
            </c:dLbl>
            <c:dLbl>
              <c:idx val="30"/>
              <c:layout>
                <c:manualLayout>
                  <c:x val="-2.1790188583988601E-16"/>
                  <c:y val="0.10757322272837205"/>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20-CA19-4263-B9ED-54C568A07FD6}"/>
                </c:ext>
              </c:extLst>
            </c:dLbl>
            <c:dLbl>
              <c:idx val="31"/>
              <c:layout>
                <c:manualLayout>
                  <c:x val="-5.7630244459580747E-8"/>
                  <c:y val="9.52095600488834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21-CA19-4263-B9ED-54C568A07FD6}"/>
                </c:ext>
              </c:extLst>
            </c:dLbl>
            <c:dLbl>
              <c:idx val="32"/>
              <c:layout>
                <c:manualLayout>
                  <c:x val="5.7630244352236056E-8"/>
                  <c:y val="9.913452076753374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4197661938797978E-2"/>
                      <c:h val="2.762788159764365E-2"/>
                    </c:manualLayout>
                  </c15:layout>
                </c:ext>
                <c:ext xmlns:c16="http://schemas.microsoft.com/office/drawing/2014/chart" uri="{C3380CC4-5D6E-409C-BE32-E72D297353CC}">
                  <c16:uniqueId val="{00000022-CA19-4263-B9ED-54C568A07FD6}"/>
                </c:ext>
              </c:extLst>
            </c:dLbl>
            <c:dLbl>
              <c:idx val="33"/>
              <c:layout>
                <c:manualLayout>
                  <c:x val="-7.323075149838743E-3"/>
                  <c:y val="5.053605154982777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CA19-4263-B9ED-54C568A07FD6}"/>
                </c:ext>
              </c:extLst>
            </c:dLbl>
            <c:dLbl>
              <c:idx val="36"/>
              <c:layout>
                <c:manualLayout>
                  <c:x val="1.0670172985003673E-16"/>
                  <c:y val="0.37730422296958327"/>
                </c:manualLayout>
              </c:layout>
              <c:tx>
                <c:rich>
                  <a:bodyPr/>
                  <a:lstStyle/>
                  <a:p>
                    <a:fld id="{83A4B18F-3994-4B8F-87DD-5C30A7EAD901}" type="VALUE">
                      <a:rPr lang="en-US" altLang="ja-JP" smtClean="0"/>
                      <a:pPr/>
                      <a:t>[値]</a:t>
                    </a:fld>
                    <a:endParaRPr lang="ja-JP" alt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2FB-49FA-BA73-A66CEE535490}"/>
                </c:ext>
              </c:extLst>
            </c:dLbl>
            <c:spPr>
              <a:solidFill>
                <a:schemeClr val="bg1"/>
              </a:solidFill>
              <a:ln w="6350">
                <a:solidFill>
                  <a:srgbClr val="0D80FF"/>
                </a:solidFill>
              </a:ln>
            </c:spPr>
            <c:txPr>
              <a:bodyPr lIns="0" tIns="0" rIns="0" bIns="0" anchor="t" anchorCtr="0"/>
              <a:lstStyle/>
              <a:p>
                <a:pPr>
                  <a:defRPr lang="ja-JP" sz="800" b="0" i="0" u="none" strike="noStrike" baseline="0">
                    <a:solidFill>
                      <a:srgbClr val="000000"/>
                    </a:solidFill>
                    <a:latin typeface="ＭＳ Ｐゴシック" pitchFamily="50" charset="-128"/>
                    <a:ea typeface="ＭＳ Ｐゴシック" pitchFamily="50" charset="-128"/>
                    <a:cs typeface="ＭＳ Ｐ明朝"/>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Sheet1!$B$2:$B$39</c:f>
              <c:numCache>
                <c:formatCode>General</c:formatCode>
                <c:ptCount val="38"/>
                <c:pt idx="0">
                  <c:v>1955</c:v>
                </c:pt>
                <c:pt idx="1">
                  <c:v>60</c:v>
                </c:pt>
                <c:pt idx="2">
                  <c:v>65</c:v>
                </c:pt>
                <c:pt idx="3">
                  <c:v>70</c:v>
                </c:pt>
                <c:pt idx="4">
                  <c:v>75</c:v>
                </c:pt>
                <c:pt idx="5">
                  <c:v>80</c:v>
                </c:pt>
                <c:pt idx="6">
                  <c:v>85</c:v>
                </c:pt>
                <c:pt idx="7">
                  <c:v>90</c:v>
                </c:pt>
                <c:pt idx="8">
                  <c:v>95</c:v>
                </c:pt>
                <c:pt idx="9">
                  <c:v>96</c:v>
                </c:pt>
                <c:pt idx="10">
                  <c:v>97</c:v>
                </c:pt>
                <c:pt idx="11">
                  <c:v>98</c:v>
                </c:pt>
                <c:pt idx="12">
                  <c:v>99</c:v>
                </c:pt>
                <c:pt idx="13">
                  <c:v>2000</c:v>
                </c:pt>
                <c:pt idx="14">
                  <c:v>1</c:v>
                </c:pt>
                <c:pt idx="15">
                  <c:v>2</c:v>
                </c:pt>
                <c:pt idx="16">
                  <c:v>3</c:v>
                </c:pt>
                <c:pt idx="17">
                  <c:v>4</c:v>
                </c:pt>
                <c:pt idx="18">
                  <c:v>5</c:v>
                </c:pt>
                <c:pt idx="19">
                  <c:v>6</c:v>
                </c:pt>
                <c:pt idx="20">
                  <c:v>7</c:v>
                </c:pt>
                <c:pt idx="21">
                  <c:v>8</c:v>
                </c:pt>
                <c:pt idx="22">
                  <c:v>9</c:v>
                </c:pt>
                <c:pt idx="23">
                  <c:v>10</c:v>
                </c:pt>
                <c:pt idx="24">
                  <c:v>11</c:v>
                </c:pt>
                <c:pt idx="25">
                  <c:v>12</c:v>
                </c:pt>
                <c:pt idx="26">
                  <c:v>13</c:v>
                </c:pt>
                <c:pt idx="27">
                  <c:v>14</c:v>
                </c:pt>
                <c:pt idx="28">
                  <c:v>15</c:v>
                </c:pt>
                <c:pt idx="29">
                  <c:v>16</c:v>
                </c:pt>
                <c:pt idx="30">
                  <c:v>17</c:v>
                </c:pt>
                <c:pt idx="31">
                  <c:v>18</c:v>
                </c:pt>
                <c:pt idx="32">
                  <c:v>19</c:v>
                </c:pt>
                <c:pt idx="33">
                  <c:v>20</c:v>
                </c:pt>
                <c:pt idx="34">
                  <c:v>21</c:v>
                </c:pt>
                <c:pt idx="35">
                  <c:v>22</c:v>
                </c:pt>
                <c:pt idx="36">
                  <c:v>23</c:v>
                </c:pt>
                <c:pt idx="37">
                  <c:v>24</c:v>
                </c:pt>
              </c:numCache>
            </c:numRef>
          </c:cat>
          <c:val>
            <c:numRef>
              <c:f>Sheet1!$C$2:$C$39</c:f>
              <c:numCache>
                <c:formatCode>#,##0</c:formatCode>
                <c:ptCount val="38"/>
                <c:pt idx="0">
                  <c:v>641482</c:v>
                </c:pt>
                <c:pt idx="1">
                  <c:v>650566</c:v>
                </c:pt>
                <c:pt idx="2">
                  <c:v>665989</c:v>
                </c:pt>
                <c:pt idx="3">
                  <c:v>708458</c:v>
                </c:pt>
                <c:pt idx="4">
                  <c:v>751842</c:v>
                </c:pt>
                <c:pt idx="5">
                  <c:v>782910</c:v>
                </c:pt>
                <c:pt idx="6">
                  <c:v>850612</c:v>
                </c:pt>
                <c:pt idx="7">
                  <c:v>1053041</c:v>
                </c:pt>
                <c:pt idx="8">
                  <c:v>1296562</c:v>
                </c:pt>
                <c:pt idx="9">
                  <c:v>1345786</c:v>
                </c:pt>
                <c:pt idx="10">
                  <c:v>1409831</c:v>
                </c:pt>
                <c:pt idx="11">
                  <c:v>1434606</c:v>
                </c:pt>
                <c:pt idx="12">
                  <c:v>1476325</c:v>
                </c:pt>
                <c:pt idx="13">
                  <c:v>1594001</c:v>
                </c:pt>
                <c:pt idx="14">
                  <c:v>1679919</c:v>
                </c:pt>
                <c:pt idx="15">
                  <c:v>1746433</c:v>
                </c:pt>
                <c:pt idx="16">
                  <c:v>1804695</c:v>
                </c:pt>
                <c:pt idx="17">
                  <c:v>1863870</c:v>
                </c:pt>
                <c:pt idx="18">
                  <c:v>1906689</c:v>
                </c:pt>
                <c:pt idx="19">
                  <c:v>1989864</c:v>
                </c:pt>
                <c:pt idx="20">
                  <c:v>2069065</c:v>
                </c:pt>
                <c:pt idx="21">
                  <c:v>2144682</c:v>
                </c:pt>
                <c:pt idx="22">
                  <c:v>2125571</c:v>
                </c:pt>
                <c:pt idx="23">
                  <c:v>2087261</c:v>
                </c:pt>
                <c:pt idx="24">
                  <c:v>2047349</c:v>
                </c:pt>
                <c:pt idx="25">
                  <c:v>2033656</c:v>
                </c:pt>
                <c:pt idx="26">
                  <c:v>2066445</c:v>
                </c:pt>
                <c:pt idx="27">
                  <c:v>2121831</c:v>
                </c:pt>
                <c:pt idx="28">
                  <c:v>2232189</c:v>
                </c:pt>
                <c:pt idx="29">
                  <c:v>2382822</c:v>
                </c:pt>
                <c:pt idx="30">
                  <c:v>2561848</c:v>
                </c:pt>
                <c:pt idx="31">
                  <c:v>2731093</c:v>
                </c:pt>
                <c:pt idx="32">
                  <c:v>2933137</c:v>
                </c:pt>
                <c:pt idx="33">
                  <c:v>2887116</c:v>
                </c:pt>
                <c:pt idx="34">
                  <c:v>2760635</c:v>
                </c:pt>
                <c:pt idx="35">
                  <c:v>3075213</c:v>
                </c:pt>
                <c:pt idx="36" formatCode="#,##0_);[Red]\(#,##0\)">
                  <c:v>3410992</c:v>
                </c:pt>
                <c:pt idx="37">
                  <c:v>3588956</c:v>
                </c:pt>
              </c:numCache>
            </c:numRef>
          </c:val>
          <c:extLst>
            <c:ext xmlns:c16="http://schemas.microsoft.com/office/drawing/2014/chart" uri="{C3380CC4-5D6E-409C-BE32-E72D297353CC}">
              <c16:uniqueId val="{00000024-CA19-4263-B9ED-54C568A07FD6}"/>
            </c:ext>
          </c:extLst>
        </c:ser>
        <c:dLbls>
          <c:showLegendKey val="0"/>
          <c:showVal val="0"/>
          <c:showCatName val="0"/>
          <c:showSerName val="0"/>
          <c:showPercent val="0"/>
          <c:showBubbleSize val="0"/>
        </c:dLbls>
        <c:gapWidth val="200"/>
        <c:axId val="90789968"/>
        <c:axId val="197317336"/>
      </c:barChart>
      <c:lineChart>
        <c:grouping val="standard"/>
        <c:varyColors val="0"/>
        <c:ser>
          <c:idx val="0"/>
          <c:order val="1"/>
          <c:tx>
            <c:strRef>
              <c:f>Sheet1!$D$1</c:f>
              <c:strCache>
                <c:ptCount val="1"/>
                <c:pt idx="0">
                  <c:v>割合</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dLbls>
            <c:spPr>
              <a:noFill/>
              <a:ln w="25400">
                <a:noFill/>
              </a:ln>
            </c:spPr>
            <c:txPr>
              <a:bodyPr/>
              <a:lstStyle/>
              <a:p>
                <a:pPr>
                  <a:defRPr lang="ja-JP" sz="900" b="0" i="0" u="none" strike="noStrike" baseline="0">
                    <a:solidFill>
                      <a:srgbClr val="000000"/>
                    </a:solidFill>
                    <a:latin typeface="ＭＳ Ｐゴシック" pitchFamily="50" charset="-128"/>
                    <a:ea typeface="ＭＳ Ｐゴシック" pitchFamily="50" charset="-128"/>
                    <a:cs typeface="ＭＳ Ｐ明朝"/>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Sheet1!$B$2:$B$39</c:f>
              <c:numCache>
                <c:formatCode>General</c:formatCode>
                <c:ptCount val="38"/>
                <c:pt idx="0">
                  <c:v>1955</c:v>
                </c:pt>
                <c:pt idx="1">
                  <c:v>60</c:v>
                </c:pt>
                <c:pt idx="2">
                  <c:v>65</c:v>
                </c:pt>
                <c:pt idx="3">
                  <c:v>70</c:v>
                </c:pt>
                <c:pt idx="4">
                  <c:v>75</c:v>
                </c:pt>
                <c:pt idx="5">
                  <c:v>80</c:v>
                </c:pt>
                <c:pt idx="6">
                  <c:v>85</c:v>
                </c:pt>
                <c:pt idx="7">
                  <c:v>90</c:v>
                </c:pt>
                <c:pt idx="8">
                  <c:v>95</c:v>
                </c:pt>
                <c:pt idx="9">
                  <c:v>96</c:v>
                </c:pt>
                <c:pt idx="10">
                  <c:v>97</c:v>
                </c:pt>
                <c:pt idx="11">
                  <c:v>98</c:v>
                </c:pt>
                <c:pt idx="12">
                  <c:v>99</c:v>
                </c:pt>
                <c:pt idx="13">
                  <c:v>2000</c:v>
                </c:pt>
                <c:pt idx="14">
                  <c:v>1</c:v>
                </c:pt>
                <c:pt idx="15">
                  <c:v>2</c:v>
                </c:pt>
                <c:pt idx="16">
                  <c:v>3</c:v>
                </c:pt>
                <c:pt idx="17">
                  <c:v>4</c:v>
                </c:pt>
                <c:pt idx="18">
                  <c:v>5</c:v>
                </c:pt>
                <c:pt idx="19">
                  <c:v>6</c:v>
                </c:pt>
                <c:pt idx="20">
                  <c:v>7</c:v>
                </c:pt>
                <c:pt idx="21">
                  <c:v>8</c:v>
                </c:pt>
                <c:pt idx="22">
                  <c:v>9</c:v>
                </c:pt>
                <c:pt idx="23">
                  <c:v>10</c:v>
                </c:pt>
                <c:pt idx="24">
                  <c:v>11</c:v>
                </c:pt>
                <c:pt idx="25">
                  <c:v>12</c:v>
                </c:pt>
                <c:pt idx="26">
                  <c:v>13</c:v>
                </c:pt>
                <c:pt idx="27">
                  <c:v>14</c:v>
                </c:pt>
                <c:pt idx="28">
                  <c:v>15</c:v>
                </c:pt>
                <c:pt idx="29">
                  <c:v>16</c:v>
                </c:pt>
                <c:pt idx="30">
                  <c:v>17</c:v>
                </c:pt>
                <c:pt idx="31">
                  <c:v>18</c:v>
                </c:pt>
                <c:pt idx="32">
                  <c:v>19</c:v>
                </c:pt>
                <c:pt idx="33">
                  <c:v>20</c:v>
                </c:pt>
                <c:pt idx="34">
                  <c:v>21</c:v>
                </c:pt>
                <c:pt idx="35">
                  <c:v>22</c:v>
                </c:pt>
                <c:pt idx="36">
                  <c:v>23</c:v>
                </c:pt>
                <c:pt idx="37">
                  <c:v>24</c:v>
                </c:pt>
              </c:numCache>
            </c:numRef>
          </c:cat>
          <c:val>
            <c:numRef>
              <c:f>Sheet1!$D$2:$D$39</c:f>
              <c:numCache>
                <c:formatCode>General</c:formatCode>
                <c:ptCount val="38"/>
                <c:pt idx="0">
                  <c:v>0.71</c:v>
                </c:pt>
                <c:pt idx="1">
                  <c:v>0.69</c:v>
                </c:pt>
                <c:pt idx="2">
                  <c:v>0.67</c:v>
                </c:pt>
                <c:pt idx="3">
                  <c:v>0.68</c:v>
                </c:pt>
                <c:pt idx="4">
                  <c:v>0.67</c:v>
                </c:pt>
                <c:pt idx="5">
                  <c:v>0.67</c:v>
                </c:pt>
                <c:pt idx="6">
                  <c:v>0.7</c:v>
                </c:pt>
                <c:pt idx="7">
                  <c:v>0.85</c:v>
                </c:pt>
                <c:pt idx="8">
                  <c:v>1.03</c:v>
                </c:pt>
                <c:pt idx="9">
                  <c:v>1.07</c:v>
                </c:pt>
                <c:pt idx="10">
                  <c:v>1.1200000000000001</c:v>
                </c:pt>
                <c:pt idx="11">
                  <c:v>1.1299999999999999</c:v>
                </c:pt>
                <c:pt idx="12">
                  <c:v>1.17</c:v>
                </c:pt>
                <c:pt idx="13">
                  <c:v>1.26</c:v>
                </c:pt>
                <c:pt idx="14">
                  <c:v>1.32</c:v>
                </c:pt>
                <c:pt idx="15">
                  <c:v>1.37</c:v>
                </c:pt>
                <c:pt idx="16">
                  <c:v>1.41</c:v>
                </c:pt>
                <c:pt idx="17">
                  <c:v>1.46</c:v>
                </c:pt>
                <c:pt idx="18">
                  <c:v>1.49</c:v>
                </c:pt>
                <c:pt idx="19">
                  <c:v>1.56</c:v>
                </c:pt>
                <c:pt idx="20">
                  <c:v>1.62</c:v>
                </c:pt>
                <c:pt idx="21">
                  <c:v>1.67</c:v>
                </c:pt>
                <c:pt idx="22">
                  <c:v>1.66</c:v>
                </c:pt>
                <c:pt idx="23">
                  <c:v>1.63</c:v>
                </c:pt>
                <c:pt idx="24">
                  <c:v>1.6</c:v>
                </c:pt>
                <c:pt idx="25">
                  <c:v>1.59</c:v>
                </c:pt>
                <c:pt idx="26">
                  <c:v>1.62</c:v>
                </c:pt>
                <c:pt idx="27">
                  <c:v>1.67</c:v>
                </c:pt>
                <c:pt idx="28">
                  <c:v>1.76</c:v>
                </c:pt>
                <c:pt idx="29">
                  <c:v>1.88</c:v>
                </c:pt>
                <c:pt idx="30">
                  <c:v>2.02</c:v>
                </c:pt>
                <c:pt idx="31">
                  <c:v>2.15</c:v>
                </c:pt>
                <c:pt idx="32">
                  <c:v>2.3199999999999998</c:v>
                </c:pt>
                <c:pt idx="33">
                  <c:v>2.29</c:v>
                </c:pt>
                <c:pt idx="34">
                  <c:v>2.2000000000000002</c:v>
                </c:pt>
                <c:pt idx="35">
                  <c:v>2.46</c:v>
                </c:pt>
                <c:pt idx="36">
                  <c:v>2.74</c:v>
                </c:pt>
                <c:pt idx="37">
                  <c:v>2.9</c:v>
                </c:pt>
              </c:numCache>
            </c:numRef>
          </c:val>
          <c:smooth val="0"/>
          <c:extLst>
            <c:ext xmlns:c16="http://schemas.microsoft.com/office/drawing/2014/chart" uri="{C3380CC4-5D6E-409C-BE32-E72D297353CC}">
              <c16:uniqueId val="{00000025-CA19-4263-B9ED-54C568A07FD6}"/>
            </c:ext>
          </c:extLst>
        </c:ser>
        <c:dLbls>
          <c:showLegendKey val="0"/>
          <c:showVal val="1"/>
          <c:showCatName val="0"/>
          <c:showSerName val="0"/>
          <c:showPercent val="0"/>
          <c:showBubbleSize val="0"/>
        </c:dLbls>
        <c:marker val="1"/>
        <c:smooth val="0"/>
        <c:axId val="148825784"/>
        <c:axId val="197942192"/>
      </c:lineChart>
      <c:catAx>
        <c:axId val="90789968"/>
        <c:scaling>
          <c:orientation val="minMax"/>
        </c:scaling>
        <c:delete val="0"/>
        <c:axPos val="b"/>
        <c:title>
          <c:tx>
            <c:rich>
              <a:bodyPr/>
              <a:lstStyle/>
              <a:p>
                <a:pPr>
                  <a:defRPr lang="ja-JP" sz="1100" b="0" i="0" u="none" strike="noStrike" baseline="0">
                    <a:solidFill>
                      <a:srgbClr val="000000"/>
                    </a:solidFill>
                    <a:latin typeface="ＭＳ Ｐゴシック" pitchFamily="50" charset="-128"/>
                    <a:ea typeface="ＭＳ Ｐゴシック" pitchFamily="50" charset="-128"/>
                    <a:cs typeface="ＭＳ Ｐ明朝"/>
                  </a:defRPr>
                </a:pPr>
                <a:r>
                  <a:rPr lang="ja-JP" altLang="en-US"/>
                  <a:t>（年）</a:t>
                </a:r>
              </a:p>
            </c:rich>
          </c:tx>
          <c:layout>
            <c:manualLayout>
              <c:xMode val="edge"/>
              <c:yMode val="edge"/>
              <c:x val="0.95925886887221767"/>
              <c:y val="0.93326927584582997"/>
            </c:manualLayout>
          </c:layout>
          <c:overlay val="0"/>
          <c:spPr>
            <a:noFill/>
            <a:ln w="25400">
              <a:noFill/>
            </a:ln>
          </c:spPr>
        </c:title>
        <c:numFmt formatCode="General" sourceLinked="1"/>
        <c:majorTickMark val="in"/>
        <c:minorTickMark val="none"/>
        <c:tickLblPos val="nextTo"/>
        <c:txPr>
          <a:bodyPr rot="0" vert="horz"/>
          <a:lstStyle/>
          <a:p>
            <a:pPr>
              <a:defRPr lang="ja-JP" sz="1000"/>
            </a:pPr>
            <a:endParaRPr lang="ja-JP"/>
          </a:p>
        </c:txPr>
        <c:crossAx val="197317336"/>
        <c:crosses val="autoZero"/>
        <c:auto val="0"/>
        <c:lblAlgn val="ctr"/>
        <c:lblOffset val="100"/>
        <c:tickLblSkip val="1"/>
        <c:tickMarkSkip val="1"/>
        <c:noMultiLvlLbl val="0"/>
      </c:catAx>
      <c:valAx>
        <c:axId val="197317336"/>
        <c:scaling>
          <c:orientation val="minMax"/>
          <c:max val="4000000"/>
          <c:min val="0"/>
        </c:scaling>
        <c:delete val="0"/>
        <c:axPos val="l"/>
        <c:title>
          <c:tx>
            <c:rich>
              <a:bodyPr rot="0" vert="horz"/>
              <a:lstStyle/>
              <a:p>
                <a:pPr algn="ctr">
                  <a:defRPr lang="ja-JP" sz="1100" b="0" i="0" u="none" strike="noStrike" baseline="0">
                    <a:solidFill>
                      <a:srgbClr val="000000"/>
                    </a:solidFill>
                    <a:latin typeface="ＭＳ Ｐゴシック" pitchFamily="50" charset="-128"/>
                    <a:ea typeface="ＭＳ Ｐゴシック" pitchFamily="50" charset="-128"/>
                    <a:cs typeface="ＭＳ Ｐ明朝"/>
                  </a:defRPr>
                </a:pPr>
                <a:r>
                  <a:rPr lang="ja-JP" altLang="en-US"/>
                  <a:t>（人）</a:t>
                </a:r>
              </a:p>
            </c:rich>
          </c:tx>
          <c:layout>
            <c:manualLayout>
              <c:xMode val="edge"/>
              <c:yMode val="edge"/>
              <c:x val="5.4216867469879519E-2"/>
              <c:y val="0"/>
            </c:manualLayout>
          </c:layout>
          <c:overlay val="0"/>
          <c:spPr>
            <a:noFill/>
            <a:ln w="25400">
              <a:noFill/>
            </a:ln>
          </c:spPr>
        </c:title>
        <c:numFmt formatCode="#,##0" sourceLinked="1"/>
        <c:majorTickMark val="in"/>
        <c:minorTickMark val="none"/>
        <c:tickLblPos val="nextTo"/>
        <c:spPr>
          <a:ln w="3175">
            <a:solidFill>
              <a:srgbClr val="000000"/>
            </a:solidFill>
            <a:prstDash val="solid"/>
          </a:ln>
        </c:spPr>
        <c:txPr>
          <a:bodyPr rot="0" vert="horz"/>
          <a:lstStyle/>
          <a:p>
            <a:pPr>
              <a:defRPr lang="ja-JP" sz="1100" b="0" i="0" u="none" strike="noStrike" baseline="0">
                <a:solidFill>
                  <a:srgbClr val="000000"/>
                </a:solidFill>
                <a:latin typeface="ＭＳ ゴシック" panose="020B0609070205080204" pitchFamily="49" charset="-128"/>
                <a:ea typeface="ＭＳ ゴシック" panose="020B0609070205080204" pitchFamily="49" charset="-128"/>
                <a:cs typeface="ＭＳ Ｐ明朝"/>
              </a:defRPr>
            </a:pPr>
            <a:endParaRPr lang="ja-JP"/>
          </a:p>
        </c:txPr>
        <c:crossAx val="90789968"/>
        <c:crosses val="autoZero"/>
        <c:crossBetween val="between"/>
      </c:valAx>
      <c:catAx>
        <c:axId val="148825784"/>
        <c:scaling>
          <c:orientation val="minMax"/>
        </c:scaling>
        <c:delete val="1"/>
        <c:axPos val="b"/>
        <c:numFmt formatCode="General" sourceLinked="1"/>
        <c:majorTickMark val="out"/>
        <c:minorTickMark val="none"/>
        <c:tickLblPos val="nextTo"/>
        <c:crossAx val="197942192"/>
        <c:crosses val="autoZero"/>
        <c:auto val="0"/>
        <c:lblAlgn val="ctr"/>
        <c:lblOffset val="100"/>
        <c:noMultiLvlLbl val="0"/>
      </c:catAx>
      <c:valAx>
        <c:axId val="197942192"/>
        <c:scaling>
          <c:orientation val="minMax"/>
          <c:max val="3"/>
          <c:min val="0"/>
        </c:scaling>
        <c:delete val="0"/>
        <c:axPos val="r"/>
        <c:title>
          <c:tx>
            <c:rich>
              <a:bodyPr rot="0" vert="horz"/>
              <a:lstStyle/>
              <a:p>
                <a:pPr algn="ctr">
                  <a:defRPr lang="ja-JP" sz="1100" b="0" i="0" u="none" strike="noStrike" baseline="0">
                    <a:solidFill>
                      <a:srgbClr val="000000"/>
                    </a:solidFill>
                    <a:latin typeface="ＭＳ Ｐゴシック" pitchFamily="50" charset="-128"/>
                    <a:ea typeface="ＭＳ Ｐゴシック" pitchFamily="50" charset="-128"/>
                    <a:cs typeface="ＭＳ Ｐ明朝"/>
                  </a:defRPr>
                </a:pPr>
                <a:r>
                  <a:rPr lang="ja-JP" altLang="en-US"/>
                  <a:t>（％）</a:t>
                </a:r>
              </a:p>
            </c:rich>
          </c:tx>
          <c:layout>
            <c:manualLayout>
              <c:xMode val="edge"/>
              <c:yMode val="edge"/>
              <c:x val="0.95925886887221767"/>
              <c:y val="8.9282702727858428E-3"/>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lang="ja-JP" sz="1100" b="0" i="0" u="none" strike="noStrike" baseline="0">
                <a:solidFill>
                  <a:srgbClr val="000000"/>
                </a:solidFill>
                <a:latin typeface="ＭＳ ゴシック" panose="020B0609070205080204" pitchFamily="49" charset="-128"/>
                <a:ea typeface="ＭＳ ゴシック" panose="020B0609070205080204" pitchFamily="49" charset="-128"/>
                <a:cs typeface="ＭＳ Ｐ明朝"/>
              </a:defRPr>
            </a:pPr>
            <a:endParaRPr lang="ja-JP"/>
          </a:p>
        </c:txPr>
        <c:crossAx val="148825784"/>
        <c:crosses val="max"/>
        <c:crossBetween val="between"/>
      </c:valAx>
    </c:plotArea>
    <c:plotVisOnly val="1"/>
    <c:dispBlanksAs val="gap"/>
    <c:showDLblsOverMax val="0"/>
  </c:chart>
  <c:spPr>
    <a:solidFill>
      <a:srgbClr val="FFFFFF"/>
    </a:solidFill>
    <a:ln w="9525">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42324011971921049"/>
          <c:y val="0.23234858695140645"/>
          <c:w val="0.45757590200004045"/>
          <c:h val="0.73164692467804338"/>
        </c:manualLayout>
      </c:layout>
      <c:barChart>
        <c:barDir val="bar"/>
        <c:grouping val="clustered"/>
        <c:varyColors val="0"/>
        <c:ser>
          <c:idx val="1"/>
          <c:order val="0"/>
          <c:tx>
            <c:strRef>
              <c:f>Sheet1!$C$1</c:f>
              <c:strCache>
                <c:ptCount val="1"/>
                <c:pt idx="0">
                  <c:v>列2</c:v>
                </c:pt>
              </c:strCache>
            </c:strRef>
          </c:tx>
          <c:spPr>
            <a:solidFill>
              <a:srgbClr val="D26E2A"/>
            </a:solidFill>
          </c:spPr>
          <c:invertIfNegative val="0"/>
          <c:dLbls>
            <c:dLbl>
              <c:idx val="0"/>
              <c:tx>
                <c:rich>
                  <a:bodyPr/>
                  <a:lstStyle/>
                  <a:p>
                    <a:fld id="{E02D5475-3EE7-43C3-8443-A5712638A62D}" type="CELLRANGE">
                      <a:rPr lang="en-US" altLang="ja-JP"/>
                      <a:pPr/>
                      <a:t>[CELLRANGE]</a:t>
                    </a:fld>
                    <a:endParaRPr lang="en-US" altLang="ja-JP" baseline="0"/>
                  </a:p>
                  <a:p>
                    <a:fld id="{5EDA572A-2F5B-4B91-80E7-E891C5874DB3}"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B2D1-4212-BB60-7C00E4DCD52A}"/>
                </c:ext>
              </c:extLst>
            </c:dLbl>
            <c:dLbl>
              <c:idx val="1"/>
              <c:layout>
                <c:manualLayout>
                  <c:x val="-1.7418191929959748E-2"/>
                  <c:y val="-7.2008976741100511E-3"/>
                </c:manualLayout>
              </c:layout>
              <c:tx>
                <c:rich>
                  <a:bodyPr/>
                  <a:lstStyle/>
                  <a:p>
                    <a:fld id="{912F883E-0EE2-4D97-AF54-9A500A49B6AA}" type="CELLRANGE">
                      <a:rPr lang="en-US" altLang="ja-JP"/>
                      <a:pPr/>
                      <a:t>[CELLRANGE]</a:t>
                    </a:fld>
                    <a:endParaRPr lang="en-US" altLang="ja-JP" baseline="0"/>
                  </a:p>
                  <a:p>
                    <a:fld id="{65643BC0-ED19-4D58-AEB9-ACBD92889A44}"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B2D1-4212-BB60-7C00E4DCD52A}"/>
                </c:ext>
              </c:extLst>
            </c:dLbl>
            <c:dLbl>
              <c:idx val="2"/>
              <c:layout>
                <c:manualLayout>
                  <c:x val="-2.61272878949395E-2"/>
                  <c:y val="-6.6007466155460468E-17"/>
                </c:manualLayout>
              </c:layout>
              <c:tx>
                <c:rich>
                  <a:bodyPr/>
                  <a:lstStyle/>
                  <a:p>
                    <a:fld id="{03A5B39A-CADF-4B65-973E-F85A5E594842}" type="CELLRANGE">
                      <a:rPr lang="en-US" altLang="ja-JP"/>
                      <a:pPr/>
                      <a:t>[CELLRANGE]</a:t>
                    </a:fld>
                    <a:endParaRPr lang="en-US" altLang="ja-JP" baseline="0"/>
                  </a:p>
                  <a:p>
                    <a:fld id="{17C779F9-0D81-41BF-955B-353B9CBDBDF7}"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B2D1-4212-BB60-7C00E4DCD52A}"/>
                </c:ext>
              </c:extLst>
            </c:dLbl>
            <c:dLbl>
              <c:idx val="3"/>
              <c:layout>
                <c:manualLayout>
                  <c:x val="-4.9144331321440735E-2"/>
                  <c:y val="-9.2585400094916427E-3"/>
                </c:manualLayout>
              </c:layout>
              <c:tx>
                <c:rich>
                  <a:bodyPr/>
                  <a:lstStyle/>
                  <a:p>
                    <a:fld id="{C37E6163-33A1-44BF-8840-12ACA6C9A838}" type="CELLRANGE">
                      <a:rPr lang="en-US" altLang="ja-JP"/>
                      <a:pPr/>
                      <a:t>[CELLRANGE]</a:t>
                    </a:fld>
                    <a:endParaRPr lang="en-US" altLang="ja-JP" baseline="0"/>
                  </a:p>
                  <a:p>
                    <a:fld id="{E6226A38-B956-4CB1-9063-167122AD362B}"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B2D1-4212-BB60-7C00E4DCD52A}"/>
                </c:ext>
              </c:extLst>
            </c:dLbl>
            <c:dLbl>
              <c:idx val="4"/>
              <c:layout>
                <c:manualLayout>
                  <c:x val="0"/>
                  <c:y val="-6.6007466155460468E-17"/>
                </c:manualLayout>
              </c:layout>
              <c:tx>
                <c:rich>
                  <a:bodyPr/>
                  <a:lstStyle/>
                  <a:p>
                    <a:fld id="{986C222A-EBFC-4333-BC69-0175438BF204}" type="CELLRANGE">
                      <a:rPr lang="en-US" altLang="ja-JP"/>
                      <a:pPr/>
                      <a:t>[CELLRANGE]</a:t>
                    </a:fld>
                    <a:endParaRPr lang="en-US" altLang="ja-JP" baseline="0"/>
                  </a:p>
                  <a:p>
                    <a:fld id="{68F9AC71-4DBB-480C-A071-3ED7043FA697}"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B2D1-4212-BB60-7C00E4DCD52A}"/>
                </c:ext>
              </c:extLst>
            </c:dLbl>
            <c:dLbl>
              <c:idx val="5"/>
              <c:layout>
                <c:manualLayout>
                  <c:x val="-3.8380025859844811E-3"/>
                  <c:y val="1.3067077779333877E-2"/>
                </c:manualLayout>
              </c:layout>
              <c:tx>
                <c:rich>
                  <a:bodyPr wrap="square" lIns="38100" tIns="19050" rIns="38100" bIns="19050" anchor="ctr">
                    <a:noAutofit/>
                  </a:bodyPr>
                  <a:lstStyle/>
                  <a:p>
                    <a:pPr>
                      <a:lnSpc>
                        <a:spcPts val="900"/>
                      </a:lnSpc>
                      <a:defRPr lang="ja-JP" sz="800">
                        <a:latin typeface="Meiryo UI" panose="020B0604030504040204" pitchFamily="50" charset="-128"/>
                        <a:ea typeface="Meiryo UI" panose="020B0604030504040204" pitchFamily="50" charset="-128"/>
                      </a:defRPr>
                    </a:pPr>
                    <a:fld id="{77B56ACA-BF7C-47CE-9EB9-74EDDD5B7BA1}" type="CELLRANGE">
                      <a:rPr lang="en-US" altLang="ja-JP"/>
                      <a:pPr>
                        <a:lnSpc>
                          <a:spcPts val="900"/>
                        </a:lnSpc>
                        <a:defRPr lang="ja-JP" sz="800">
                          <a:latin typeface="Meiryo UI" panose="020B0604030504040204" pitchFamily="50" charset="-128"/>
                          <a:ea typeface="Meiryo UI" panose="020B0604030504040204" pitchFamily="50" charset="-128"/>
                        </a:defRPr>
                      </a:pPr>
                      <a:t>[CELLRANGE]</a:t>
                    </a:fld>
                    <a:endParaRPr lang="en-US" altLang="ja-JP" baseline="0" dirty="0"/>
                  </a:p>
                  <a:p>
                    <a:pPr>
                      <a:lnSpc>
                        <a:spcPts val="900"/>
                      </a:lnSpc>
                      <a:defRPr lang="ja-JP" sz="800">
                        <a:latin typeface="Meiryo UI" panose="020B0604030504040204" pitchFamily="50" charset="-128"/>
                        <a:ea typeface="Meiryo UI" panose="020B0604030504040204" pitchFamily="50" charset="-128"/>
                      </a:defRPr>
                    </a:pPr>
                    <a:fld id="{DD5450E9-7608-44E9-AF71-FA9A1EE98D6A}" type="VALUE">
                      <a:rPr lang="en-US" altLang="ja-JP"/>
                      <a:pPr>
                        <a:lnSpc>
                          <a:spcPts val="900"/>
                        </a:lnSpc>
                        <a:defRPr lang="ja-JP" sz="800">
                          <a:latin typeface="Meiryo UI" panose="020B0604030504040204" pitchFamily="50" charset="-128"/>
                          <a:ea typeface="Meiryo UI" panose="020B0604030504040204" pitchFamily="50" charset="-128"/>
                        </a:defRPr>
                      </a:pPr>
                      <a:t>[値]</a:t>
                    </a:fld>
                    <a:endParaRPr lang="ja-JP" altLang="en-US"/>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6980542713829733"/>
                      <c:h val="0.2952368046385121"/>
                    </c:manualLayout>
                  </c15:layout>
                  <c15:dlblFieldTable/>
                  <c15:showDataLabelsRange val="1"/>
                </c:ext>
                <c:ext xmlns:c16="http://schemas.microsoft.com/office/drawing/2014/chart" uri="{C3380CC4-5D6E-409C-BE32-E72D297353CC}">
                  <c16:uniqueId val="{00000005-B2D1-4212-BB60-7C00E4DCD52A}"/>
                </c:ext>
              </c:extLst>
            </c:dLbl>
            <c:spPr>
              <a:noFill/>
              <a:ln>
                <a:noFill/>
              </a:ln>
              <a:effectLst/>
            </c:spPr>
            <c:txPr>
              <a:bodyPr wrap="square" lIns="38100" tIns="19050" rIns="38100" bIns="19050" anchor="ctr">
                <a:spAutoFit/>
              </a:bodyPr>
              <a:lstStyle/>
              <a:p>
                <a:pPr>
                  <a:lnSpc>
                    <a:spcPts val="900"/>
                  </a:lnSpc>
                  <a:defRPr lang="ja-JP" sz="800">
                    <a:latin typeface="Meiryo UI" panose="020B0604030504040204" pitchFamily="50" charset="-128"/>
                    <a:ea typeface="Meiryo UI" panose="020B0604030504040204" pitchFamily="50" charset="-128"/>
                  </a:defRPr>
                </a:pPr>
                <a:endParaRPr lang="ja-JP"/>
              </a:p>
            </c:txP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ext>
            </c:extLst>
          </c:dLbls>
          <c:cat>
            <c:strRef>
              <c:f>Sheet1!$A$2:$A$7</c:f>
              <c:strCache>
                <c:ptCount val="6"/>
                <c:pt idx="0">
                  <c:v>実施項目なし</c:v>
                </c:pt>
                <c:pt idx="1">
                  <c:v>多言語発信ガイドライン策定</c:v>
                </c:pt>
                <c:pt idx="2">
                  <c:v>公共施設等での多言語表記</c:v>
                </c:pt>
                <c:pt idx="3">
                  <c:v>SNS等での多言語発信</c:v>
                </c:pt>
                <c:pt idx="4">
                  <c:v>案内・チラシ等の多言語化</c:v>
                </c:pt>
                <c:pt idx="5">
                  <c:v>HPの多言語化</c:v>
                </c:pt>
              </c:strCache>
            </c:strRef>
          </c:cat>
          <c:val>
            <c:numRef>
              <c:f>Sheet1!$C$2:$C$7</c:f>
              <c:numCache>
                <c:formatCode>"("0.0%")"</c:formatCode>
                <c:ptCount val="6"/>
                <c:pt idx="0">
                  <c:v>0.18782309017805859</c:v>
                </c:pt>
                <c:pt idx="1">
                  <c:v>4.4227455485353243E-2</c:v>
                </c:pt>
                <c:pt idx="2">
                  <c:v>0.2981045376220563</c:v>
                </c:pt>
                <c:pt idx="3">
                  <c:v>0.16312464101091326</c:v>
                </c:pt>
                <c:pt idx="4">
                  <c:v>0.29695577254451466</c:v>
                </c:pt>
                <c:pt idx="5">
                  <c:v>0.71625502584721423</c:v>
                </c:pt>
              </c:numCache>
            </c:numRef>
          </c:val>
          <c:extLst>
            <c:ext xmlns:c15="http://schemas.microsoft.com/office/drawing/2012/chart" uri="{02D57815-91ED-43cb-92C2-25804820EDAC}">
              <c15:datalabelsRange>
                <c15:f>Sheet1!$B$2:$B$7</c15:f>
                <c15:dlblRangeCache>
                  <c:ptCount val="6"/>
                  <c:pt idx="0">
                    <c:v>327</c:v>
                  </c:pt>
                  <c:pt idx="1">
                    <c:v>77</c:v>
                  </c:pt>
                  <c:pt idx="2">
                    <c:v>519</c:v>
                  </c:pt>
                  <c:pt idx="3">
                    <c:v>284</c:v>
                  </c:pt>
                  <c:pt idx="4">
                    <c:v>517</c:v>
                  </c:pt>
                  <c:pt idx="5">
                    <c:v>1247</c:v>
                  </c:pt>
                </c15:dlblRangeCache>
              </c15:datalabelsRange>
            </c:ext>
            <c:ext xmlns:c16="http://schemas.microsoft.com/office/drawing/2014/chart" uri="{C3380CC4-5D6E-409C-BE32-E72D297353CC}">
              <c16:uniqueId val="{00000006-B2D1-4212-BB60-7C00E4DCD52A}"/>
            </c:ext>
          </c:extLst>
        </c:ser>
        <c:dLbls>
          <c:showLegendKey val="0"/>
          <c:showVal val="0"/>
          <c:showCatName val="0"/>
          <c:showSerName val="0"/>
          <c:showPercent val="0"/>
          <c:showBubbleSize val="0"/>
        </c:dLbls>
        <c:gapWidth val="200"/>
        <c:overlap val="100"/>
        <c:axId val="685940960"/>
        <c:axId val="685947520"/>
      </c:barChart>
      <c:valAx>
        <c:axId val="685947520"/>
        <c:scaling>
          <c:orientation val="minMax"/>
          <c:max val="0.75000000000000011"/>
        </c:scaling>
        <c:delete val="0"/>
        <c:axPos val="t"/>
        <c:majorGridlines/>
        <c:numFmt formatCode="0%" sourceLinked="0"/>
        <c:majorTickMark val="none"/>
        <c:minorTickMark val="none"/>
        <c:tickLblPos val="nextTo"/>
        <c:spPr>
          <a:ln>
            <a:noFill/>
          </a:ln>
        </c:spPr>
        <c:txPr>
          <a:bodyPr/>
          <a:lstStyle/>
          <a:p>
            <a:pPr>
              <a:defRPr lang="ja-JP"/>
            </a:pPr>
            <a:endParaRPr lang="ja-JP"/>
          </a:p>
        </c:txPr>
        <c:crossAx val="685940960"/>
        <c:crosses val="max"/>
        <c:crossBetween val="between"/>
        <c:majorUnit val="0.25"/>
      </c:valAx>
      <c:catAx>
        <c:axId val="685940960"/>
        <c:scaling>
          <c:orientation val="minMax"/>
        </c:scaling>
        <c:delete val="0"/>
        <c:axPos val="l"/>
        <c:numFmt formatCode="General" sourceLinked="1"/>
        <c:majorTickMark val="none"/>
        <c:minorTickMark val="none"/>
        <c:tickLblPos val="nextTo"/>
        <c:txPr>
          <a:bodyPr/>
          <a:lstStyle/>
          <a:p>
            <a:pPr>
              <a:defRPr lang="ja-JP" sz="800">
                <a:solidFill>
                  <a:schemeClr val="tx1"/>
                </a:solidFill>
              </a:defRPr>
            </a:pPr>
            <a:endParaRPr lang="ja-JP"/>
          </a:p>
        </c:txPr>
        <c:crossAx val="68594752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4676362959547909"/>
          <c:y val="0.18035254820899066"/>
          <c:w val="0.4901708172034499"/>
          <c:h val="0.65788105266573271"/>
        </c:manualLayout>
      </c:layout>
      <c:pieChart>
        <c:varyColors val="1"/>
        <c:ser>
          <c:idx val="0"/>
          <c:order val="0"/>
          <c:tx>
            <c:strRef>
              <c:f>Sheet1!$B$1</c:f>
              <c:strCache>
                <c:ptCount val="1"/>
                <c:pt idx="0">
                  <c:v>列1</c:v>
                </c:pt>
              </c:strCache>
            </c:strRef>
          </c:tx>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7DA1-491D-A5D0-12DE9CCCFB34}"/>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7DA1-491D-A5D0-12DE9CCCFB34}"/>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7DA1-491D-A5D0-12DE9CCCFB34}"/>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7DA1-491D-A5D0-12DE9CCCFB34}"/>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7DA1-491D-A5D0-12DE9CCCFB34}"/>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7DA1-491D-A5D0-12DE9CCCFB34}"/>
              </c:ext>
            </c:extLst>
          </c:dPt>
          <c:dLbls>
            <c:dLbl>
              <c:idx val="3"/>
              <c:layout>
                <c:manualLayout>
                  <c:x val="-0.12475617283950617"/>
                  <c:y val="3.3224603174603115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7DA1-491D-A5D0-12DE9CCCFB34}"/>
                </c:ext>
              </c:extLst>
            </c:dLbl>
            <c:dLbl>
              <c:idx val="4"/>
              <c:layout>
                <c:manualLayout>
                  <c:x val="4.1896913580246914E-2"/>
                  <c:y val="-0.12821084656084655"/>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7DA1-491D-A5D0-12DE9CCCFB34}"/>
                </c:ext>
              </c:extLst>
            </c:dLbl>
            <c:dLbl>
              <c:idx val="5"/>
              <c:dLblPos val="inEnd"/>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7DA1-491D-A5D0-12DE9CCCFB34}"/>
                </c:ext>
              </c:extLst>
            </c:dLbl>
            <c:numFmt formatCode="&quot;(&quot;0.0%&quot;)&quot;" sourceLinked="0"/>
            <c:spPr>
              <a:noFill/>
              <a:ln>
                <a:noFill/>
              </a:ln>
              <a:effectLst/>
            </c:spPr>
            <c:txPr>
              <a:bodyPr rot="0" spcFirstLastPara="1" vertOverflow="ellipsis" vert="horz" wrap="square" lIns="38100" tIns="19050" rIns="38100" bIns="19050" anchor="ctr" anchorCtr="1">
                <a:spAutoFit/>
              </a:bodyPr>
              <a:lstStyle/>
              <a:p>
                <a:pPr>
                  <a:lnSpc>
                    <a:spcPts val="1200"/>
                  </a:lnSpc>
                  <a:defRPr lang="ja-JP"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5項目実施</c:v>
                </c:pt>
                <c:pt idx="1">
                  <c:v>4項目実施</c:v>
                </c:pt>
                <c:pt idx="2">
                  <c:v>3項目実施</c:v>
                </c:pt>
                <c:pt idx="3">
                  <c:v>2項目実施</c:v>
                </c:pt>
                <c:pt idx="4">
                  <c:v>1項目実施</c:v>
                </c:pt>
                <c:pt idx="5">
                  <c:v>実施項目なし</c:v>
                </c:pt>
              </c:strCache>
            </c:strRef>
          </c:cat>
          <c:val>
            <c:numRef>
              <c:f>Sheet1!$B$2:$B$7</c:f>
              <c:numCache>
                <c:formatCode>General</c:formatCode>
                <c:ptCount val="6"/>
                <c:pt idx="0">
                  <c:v>19</c:v>
                </c:pt>
                <c:pt idx="1">
                  <c:v>57</c:v>
                </c:pt>
                <c:pt idx="2">
                  <c:v>152</c:v>
                </c:pt>
                <c:pt idx="3">
                  <c:v>294</c:v>
                </c:pt>
                <c:pt idx="4">
                  <c:v>803</c:v>
                </c:pt>
                <c:pt idx="5">
                  <c:v>416</c:v>
                </c:pt>
              </c:numCache>
            </c:numRef>
          </c:val>
          <c:extLst>
            <c:ext xmlns:c16="http://schemas.microsoft.com/office/drawing/2014/chart" uri="{C3380CC4-5D6E-409C-BE32-E72D297353CC}">
              <c16:uniqueId val="{0000000C-7DA1-491D-A5D0-12DE9CCCFB3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3815747630536157"/>
          <c:y val="0.88760093212716984"/>
          <c:w val="0.72884632617534417"/>
          <c:h val="0.10877178050398731"/>
        </c:manualLayout>
      </c:layout>
      <c:overlay val="0"/>
      <c:spPr>
        <a:noFill/>
        <a:ln>
          <a:noFill/>
        </a:ln>
        <a:effectLst/>
      </c:spPr>
      <c:txPr>
        <a:bodyPr rot="0" spcFirstLastPara="1" vertOverflow="ellipsis" vert="horz" wrap="square" anchor="ctr" anchorCtr="1"/>
        <a:lstStyle/>
        <a:p>
          <a:pPr>
            <a:lnSpc>
              <a:spcPts val="600"/>
            </a:lnSpc>
            <a:defRPr lang="ja-JP"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1"/>
          <c:order val="0"/>
          <c:tx>
            <c:strRef>
              <c:f>Sheet1!$C$1</c:f>
              <c:strCache>
                <c:ptCount val="1"/>
                <c:pt idx="0">
                  <c:v>列2</c:v>
                </c:pt>
              </c:strCache>
            </c:strRef>
          </c:tx>
          <c:spPr>
            <a:solidFill>
              <a:srgbClr val="D26E2A"/>
            </a:solidFill>
          </c:spPr>
          <c:invertIfNegative val="0"/>
          <c:dLbls>
            <c:dLbl>
              <c:idx val="0"/>
              <c:tx>
                <c:rich>
                  <a:bodyPr/>
                  <a:lstStyle/>
                  <a:p>
                    <a:fld id="{E02D5475-3EE7-43C3-8443-A5712638A62D}" type="CELLRANGE">
                      <a:rPr lang="en-US" altLang="ja-JP"/>
                      <a:pPr/>
                      <a:t>[CELLRANGE]</a:t>
                    </a:fld>
                    <a:endParaRPr lang="en-US" altLang="ja-JP" baseline="0"/>
                  </a:p>
                  <a:p>
                    <a:fld id="{5EDA572A-2F5B-4B91-80E7-E891C5874DB3}"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C601-4923-BF51-99EFB116B9F6}"/>
                </c:ext>
              </c:extLst>
            </c:dLbl>
            <c:dLbl>
              <c:idx val="1"/>
              <c:tx>
                <c:rich>
                  <a:bodyPr/>
                  <a:lstStyle/>
                  <a:p>
                    <a:fld id="{912F883E-0EE2-4D97-AF54-9A500A49B6AA}" type="CELLRANGE">
                      <a:rPr lang="en-US" altLang="ja-JP"/>
                      <a:pPr/>
                      <a:t>[CELLRANGE]</a:t>
                    </a:fld>
                    <a:endParaRPr lang="en-US" altLang="ja-JP" baseline="0"/>
                  </a:p>
                  <a:p>
                    <a:fld id="{65643BC0-ED19-4D58-AEB9-ACBD92889A44}"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C601-4923-BF51-99EFB116B9F6}"/>
                </c:ext>
              </c:extLst>
            </c:dLbl>
            <c:dLbl>
              <c:idx val="2"/>
              <c:tx>
                <c:rich>
                  <a:bodyPr/>
                  <a:lstStyle/>
                  <a:p>
                    <a:fld id="{03A5B39A-CADF-4B65-973E-F85A5E594842}" type="CELLRANGE">
                      <a:rPr lang="en-US" altLang="ja-JP"/>
                      <a:pPr/>
                      <a:t>[CELLRANGE]</a:t>
                    </a:fld>
                    <a:endParaRPr lang="en-US" altLang="ja-JP" baseline="0"/>
                  </a:p>
                  <a:p>
                    <a:fld id="{17C779F9-0D81-41BF-955B-353B9CBDBDF7}"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C601-4923-BF51-99EFB116B9F6}"/>
                </c:ext>
              </c:extLst>
            </c:dLbl>
            <c:dLbl>
              <c:idx val="3"/>
              <c:tx>
                <c:rich>
                  <a:bodyPr/>
                  <a:lstStyle/>
                  <a:p>
                    <a:fld id="{C37E6163-33A1-44BF-8840-12ACA6C9A838}" type="CELLRANGE">
                      <a:rPr lang="en-US" altLang="ja-JP"/>
                      <a:pPr/>
                      <a:t>[CELLRANGE]</a:t>
                    </a:fld>
                    <a:endParaRPr lang="en-US" altLang="ja-JP" baseline="0"/>
                  </a:p>
                  <a:p>
                    <a:fld id="{E6226A38-B956-4CB1-9063-167122AD362B}"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C601-4923-BF51-99EFB116B9F6}"/>
                </c:ext>
              </c:extLst>
            </c:dLbl>
            <c:dLbl>
              <c:idx val="4"/>
              <c:tx>
                <c:rich>
                  <a:bodyPr/>
                  <a:lstStyle/>
                  <a:p>
                    <a:fld id="{986C222A-EBFC-4333-BC69-0175438BF204}" type="CELLRANGE">
                      <a:rPr lang="en-US" altLang="ja-JP"/>
                      <a:pPr/>
                      <a:t>[CELLRANGE]</a:t>
                    </a:fld>
                    <a:endParaRPr lang="en-US" altLang="ja-JP" baseline="0"/>
                  </a:p>
                  <a:p>
                    <a:fld id="{68F9AC71-4DBB-480C-A071-3ED7043FA697}"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C601-4923-BF51-99EFB116B9F6}"/>
                </c:ext>
              </c:extLst>
            </c:dLbl>
            <c:dLbl>
              <c:idx val="5"/>
              <c:layout>
                <c:manualLayout>
                  <c:x val="-8.4450904392765602E-3"/>
                  <c:y val="-5.5378250591016549E-4"/>
                </c:manualLayout>
              </c:layout>
              <c:tx>
                <c:rich>
                  <a:bodyPr/>
                  <a:lstStyle/>
                  <a:p>
                    <a:fld id="{77B56ACA-BF7C-47CE-9EB9-74EDDD5B7BA1}" type="CELLRANGE">
                      <a:rPr lang="en-US" altLang="ja-JP"/>
                      <a:pPr/>
                      <a:t>[CELLRANGE]</a:t>
                    </a:fld>
                    <a:endParaRPr lang="en-US" altLang="ja-JP" baseline="0"/>
                  </a:p>
                  <a:p>
                    <a:fld id="{DD5450E9-7608-44E9-AF71-FA9A1EE98D6A}" type="VALUE">
                      <a:rPr lang="en-US" altLang="ja-JP"/>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C601-4923-BF51-99EFB116B9F6}"/>
                </c:ext>
              </c:extLst>
            </c:dLbl>
            <c:spPr>
              <a:noFill/>
              <a:ln>
                <a:noFill/>
              </a:ln>
              <a:effectLst/>
            </c:spPr>
            <c:txPr>
              <a:bodyPr wrap="square" lIns="38100" tIns="19050" rIns="38100" bIns="19050" anchor="ctr">
                <a:spAutoFit/>
              </a:bodyPr>
              <a:lstStyle/>
              <a:p>
                <a:pPr>
                  <a:lnSpc>
                    <a:spcPts val="1200"/>
                  </a:lnSpc>
                  <a:defRPr lang="ja-JP">
                    <a:latin typeface="Meiryo UI" panose="020B0604030504040204" pitchFamily="50" charset="-128"/>
                    <a:ea typeface="Meiryo UI" panose="020B0604030504040204" pitchFamily="50" charset="-128"/>
                  </a:defRPr>
                </a:pPr>
                <a:endParaRPr lang="ja-JP"/>
              </a:p>
            </c:txP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ext>
            </c:extLst>
          </c:dLbls>
          <c:cat>
            <c:strRef>
              <c:f>Sheet1!$A$2:$A$7</c:f>
              <c:strCache>
                <c:ptCount val="6"/>
                <c:pt idx="0">
                  <c:v>実施項目なし</c:v>
                </c:pt>
                <c:pt idx="1">
                  <c:v>5.の項目を実施</c:v>
                </c:pt>
                <c:pt idx="2">
                  <c:v>4.の項目を実施</c:v>
                </c:pt>
                <c:pt idx="3">
                  <c:v>3.の項目を実施</c:v>
                </c:pt>
                <c:pt idx="4">
                  <c:v>2.の項目を実施</c:v>
                </c:pt>
                <c:pt idx="5">
                  <c:v>1.の項目を実施</c:v>
                </c:pt>
              </c:strCache>
            </c:strRef>
          </c:cat>
          <c:val>
            <c:numRef>
              <c:f>Sheet1!$C$2:$C$7</c:f>
              <c:numCache>
                <c:formatCode>"("0.0%")"</c:formatCode>
                <c:ptCount val="6"/>
                <c:pt idx="0">
                  <c:v>0.23894313612866169</c:v>
                </c:pt>
                <c:pt idx="1">
                  <c:v>9.3624353819643888E-2</c:v>
                </c:pt>
                <c:pt idx="2">
                  <c:v>3.7334865020103386E-2</c:v>
                </c:pt>
                <c:pt idx="3">
                  <c:v>0.29867892016082709</c:v>
                </c:pt>
                <c:pt idx="4">
                  <c:v>0.20505456634118321</c:v>
                </c:pt>
                <c:pt idx="5">
                  <c:v>0.61171740379092476</c:v>
                </c:pt>
              </c:numCache>
            </c:numRef>
          </c:val>
          <c:extLst>
            <c:ext xmlns:c15="http://schemas.microsoft.com/office/drawing/2012/chart" uri="{02D57815-91ED-43cb-92C2-25804820EDAC}">
              <c15:datalabelsRange>
                <c15:f>Sheet1!$B$2:$B$7</c15:f>
                <c15:dlblRangeCache>
                  <c:ptCount val="6"/>
                  <c:pt idx="0">
                    <c:v>416</c:v>
                  </c:pt>
                  <c:pt idx="1">
                    <c:v>163</c:v>
                  </c:pt>
                  <c:pt idx="2">
                    <c:v>65</c:v>
                  </c:pt>
                  <c:pt idx="3">
                    <c:v>520</c:v>
                  </c:pt>
                  <c:pt idx="4">
                    <c:v>357</c:v>
                  </c:pt>
                  <c:pt idx="5">
                    <c:v>1065</c:v>
                  </c:pt>
                </c15:dlblRangeCache>
              </c15:datalabelsRange>
            </c:ext>
            <c:ext xmlns:c16="http://schemas.microsoft.com/office/drawing/2014/chart" uri="{C3380CC4-5D6E-409C-BE32-E72D297353CC}">
              <c16:uniqueId val="{00000006-C601-4923-BF51-99EFB116B9F6}"/>
            </c:ext>
          </c:extLst>
        </c:ser>
        <c:dLbls>
          <c:showLegendKey val="0"/>
          <c:showVal val="0"/>
          <c:showCatName val="0"/>
          <c:showSerName val="0"/>
          <c:showPercent val="0"/>
          <c:showBubbleSize val="0"/>
        </c:dLbls>
        <c:gapWidth val="200"/>
        <c:overlap val="100"/>
        <c:axId val="685940960"/>
        <c:axId val="685947520"/>
      </c:barChart>
      <c:valAx>
        <c:axId val="685947520"/>
        <c:scaling>
          <c:orientation val="minMax"/>
          <c:max val="0.75000000000000011"/>
        </c:scaling>
        <c:delete val="0"/>
        <c:axPos val="t"/>
        <c:majorGridlines/>
        <c:numFmt formatCode="0%" sourceLinked="0"/>
        <c:majorTickMark val="none"/>
        <c:minorTickMark val="none"/>
        <c:tickLblPos val="nextTo"/>
        <c:spPr>
          <a:ln>
            <a:noFill/>
          </a:ln>
        </c:spPr>
        <c:txPr>
          <a:bodyPr/>
          <a:lstStyle/>
          <a:p>
            <a:pPr>
              <a:defRPr lang="ja-JP"/>
            </a:pPr>
            <a:endParaRPr lang="ja-JP"/>
          </a:p>
        </c:txPr>
        <c:crossAx val="685940960"/>
        <c:crosses val="max"/>
        <c:crossBetween val="between"/>
        <c:majorUnit val="0.25"/>
      </c:valAx>
      <c:catAx>
        <c:axId val="685940960"/>
        <c:scaling>
          <c:orientation val="minMax"/>
        </c:scaling>
        <c:delete val="0"/>
        <c:axPos val="l"/>
        <c:numFmt formatCode="General" sourceLinked="1"/>
        <c:majorTickMark val="none"/>
        <c:minorTickMark val="none"/>
        <c:tickLblPos val="nextTo"/>
        <c:txPr>
          <a:bodyPr/>
          <a:lstStyle/>
          <a:p>
            <a:pPr>
              <a:defRPr lang="ja-JP">
                <a:solidFill>
                  <a:schemeClr val="tx1"/>
                </a:solidFill>
              </a:defRPr>
            </a:pPr>
            <a:endParaRPr lang="ja-JP"/>
          </a:p>
        </c:txPr>
        <c:crossAx val="68594752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4676362959547909"/>
          <c:y val="0.18035254820899066"/>
          <c:w val="0.4901708172034499"/>
          <c:h val="0.65788105266573271"/>
        </c:manualLayout>
      </c:layout>
      <c:pieChart>
        <c:varyColors val="1"/>
        <c:ser>
          <c:idx val="0"/>
          <c:order val="0"/>
          <c:tx>
            <c:strRef>
              <c:f>Sheet1!$B$1</c:f>
              <c:strCache>
                <c:ptCount val="1"/>
                <c:pt idx="0">
                  <c:v>列1</c:v>
                </c:pt>
              </c:strCache>
            </c:strRef>
          </c:tx>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7E9A-436D-AA00-9722814423D9}"/>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7E9A-436D-AA00-9722814423D9}"/>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7E9A-436D-AA00-9722814423D9}"/>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7E9A-436D-AA00-9722814423D9}"/>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7E9A-436D-AA00-9722814423D9}"/>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7E9A-436D-AA00-9722814423D9}"/>
              </c:ext>
            </c:extLst>
          </c:dPt>
          <c:dLbls>
            <c:dLbl>
              <c:idx val="0"/>
              <c:layout>
                <c:manualLayout>
                  <c:x val="-6.0206584362139964E-2"/>
                  <c:y val="-6.0058201058201055E-3"/>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7E9A-436D-AA00-9722814423D9}"/>
                </c:ext>
              </c:extLst>
            </c:dLbl>
            <c:dLbl>
              <c:idx val="1"/>
              <c:layout>
                <c:manualLayout>
                  <c:x val="3.4864814814814814E-2"/>
                  <c:y val="-3.0632275132275134E-3"/>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7E9A-436D-AA00-9722814423D9}"/>
                </c:ext>
              </c:extLst>
            </c:dLbl>
            <c:dLbl>
              <c:idx val="3"/>
              <c:layout>
                <c:manualLayout>
                  <c:x val="-0.10762386831275721"/>
                  <c:y val="5.4132539682539685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7E9A-436D-AA00-9722814423D9}"/>
                </c:ext>
              </c:extLst>
            </c:dLbl>
            <c:dLbl>
              <c:idx val="4"/>
              <c:layout>
                <c:manualLayout>
                  <c:x val="-6.5609670781893004E-2"/>
                  <c:y val="-0.14662910052910053"/>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7E9A-436D-AA00-9722814423D9}"/>
                </c:ext>
              </c:extLst>
            </c:dLbl>
            <c:dLbl>
              <c:idx val="5"/>
              <c:layout>
                <c:manualLayout>
                  <c:x val="0.11355617283950617"/>
                  <c:y val="2.948042328042328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7E9A-436D-AA00-9722814423D9}"/>
                </c:ext>
              </c:extLst>
            </c:dLbl>
            <c:numFmt formatCode="&quot;(&quot;0.0%&quot;)&quot;" sourceLinked="0"/>
            <c:spPr>
              <a:noFill/>
              <a:ln>
                <a:noFill/>
              </a:ln>
              <a:effectLst/>
            </c:spPr>
            <c:txPr>
              <a:bodyPr rot="0" spcFirstLastPara="1" vertOverflow="ellipsis" vert="horz" wrap="square" lIns="38100" tIns="19050" rIns="38100" bIns="19050" anchor="ctr" anchorCtr="1">
                <a:spAutoFit/>
              </a:bodyPr>
              <a:lstStyle/>
              <a:p>
                <a:pPr>
                  <a:lnSpc>
                    <a:spcPts val="1200"/>
                  </a:lnSpc>
                  <a:defRPr lang="ja-JP"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inEnd"/>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5項目実施</c:v>
                </c:pt>
                <c:pt idx="1">
                  <c:v>4項目実施</c:v>
                </c:pt>
                <c:pt idx="2">
                  <c:v>3項目実施</c:v>
                </c:pt>
                <c:pt idx="3">
                  <c:v>2項目実施</c:v>
                </c:pt>
                <c:pt idx="4">
                  <c:v>1項目実施</c:v>
                </c:pt>
                <c:pt idx="5">
                  <c:v>実施項目なし</c:v>
                </c:pt>
              </c:strCache>
            </c:strRef>
          </c:cat>
          <c:val>
            <c:numRef>
              <c:f>Sheet1!$B$2:$B$7</c:f>
              <c:numCache>
                <c:formatCode>General</c:formatCode>
                <c:ptCount val="6"/>
                <c:pt idx="0">
                  <c:v>33</c:v>
                </c:pt>
                <c:pt idx="1">
                  <c:v>42</c:v>
                </c:pt>
                <c:pt idx="2">
                  <c:v>102</c:v>
                </c:pt>
                <c:pt idx="3">
                  <c:v>279</c:v>
                </c:pt>
                <c:pt idx="4">
                  <c:v>607</c:v>
                </c:pt>
                <c:pt idx="5">
                  <c:v>678</c:v>
                </c:pt>
              </c:numCache>
            </c:numRef>
          </c:val>
          <c:extLst>
            <c:ext xmlns:c16="http://schemas.microsoft.com/office/drawing/2014/chart" uri="{C3380CC4-5D6E-409C-BE32-E72D297353CC}">
              <c16:uniqueId val="{0000000C-7E9A-436D-AA00-9722814423D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3815747630536157"/>
          <c:y val="0.88760093212716984"/>
          <c:w val="0.72884632617534417"/>
          <c:h val="0.10877178050398731"/>
        </c:manualLayout>
      </c:layout>
      <c:overlay val="0"/>
      <c:spPr>
        <a:noFill/>
        <a:ln>
          <a:noFill/>
        </a:ln>
        <a:effectLst/>
      </c:spPr>
      <c:txPr>
        <a:bodyPr rot="0" spcFirstLastPara="1" vertOverflow="ellipsis" vert="horz" wrap="square" anchor="ctr" anchorCtr="1"/>
        <a:lstStyle/>
        <a:p>
          <a:pPr>
            <a:lnSpc>
              <a:spcPts val="600"/>
            </a:lnSpc>
            <a:defRPr lang="ja-JP"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1"/>
          <c:order val="0"/>
          <c:tx>
            <c:strRef>
              <c:f>Sheet1!$C$1</c:f>
              <c:strCache>
                <c:ptCount val="1"/>
                <c:pt idx="0">
                  <c:v>列2</c:v>
                </c:pt>
              </c:strCache>
            </c:strRef>
          </c:tx>
          <c:spPr>
            <a:solidFill>
              <a:srgbClr val="D26E2A"/>
            </a:solidFill>
          </c:spPr>
          <c:invertIfNegative val="0"/>
          <c:dLbls>
            <c:dLbl>
              <c:idx val="0"/>
              <c:tx>
                <c:rich>
                  <a:bodyPr/>
                  <a:lstStyle/>
                  <a:p>
                    <a:fld id="{E02D5475-3EE7-43C3-8443-A5712638A62D}" type="CELLRANGE">
                      <a:rPr lang="en-US" altLang="ja-JP"/>
                      <a:pPr/>
                      <a:t>[CELLRANGE]</a:t>
                    </a:fld>
                    <a:endParaRPr lang="en-US" altLang="ja-JP" baseline="0"/>
                  </a:p>
                  <a:p>
                    <a:fld id="{5EDA572A-2F5B-4B91-80E7-E891C5874DB3}" type="VALUE">
                      <a:rPr lang="en-US" altLang="ja-JP"/>
                      <a:pPr/>
                      <a:t>[値]</a:t>
                    </a:fld>
                    <a:endParaRPr lang="ja-JP" alt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D8BB-4A85-9DE5-D63AB5D75FB3}"/>
                </c:ext>
              </c:extLst>
            </c:dLbl>
            <c:dLbl>
              <c:idx val="1"/>
              <c:tx>
                <c:rich>
                  <a:bodyPr/>
                  <a:lstStyle/>
                  <a:p>
                    <a:fld id="{912F883E-0EE2-4D97-AF54-9A500A49B6AA}" type="CELLRANGE">
                      <a:rPr lang="en-US" altLang="ja-JP"/>
                      <a:pPr/>
                      <a:t>[CELLRANGE]</a:t>
                    </a:fld>
                    <a:endParaRPr lang="en-US" altLang="ja-JP" baseline="0"/>
                  </a:p>
                  <a:p>
                    <a:fld id="{65643BC0-ED19-4D58-AEB9-ACBD92889A44}" type="VALUE">
                      <a:rPr lang="en-US" altLang="ja-JP"/>
                      <a:pPr/>
                      <a:t>[値]</a:t>
                    </a:fld>
                    <a:endParaRPr lang="ja-JP" alt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D8BB-4A85-9DE5-D63AB5D75FB3}"/>
                </c:ext>
              </c:extLst>
            </c:dLbl>
            <c:dLbl>
              <c:idx val="2"/>
              <c:tx>
                <c:rich>
                  <a:bodyPr/>
                  <a:lstStyle/>
                  <a:p>
                    <a:fld id="{03A5B39A-CADF-4B65-973E-F85A5E594842}" type="CELLRANGE">
                      <a:rPr lang="en-US" altLang="ja-JP"/>
                      <a:pPr/>
                      <a:t>[CELLRANGE]</a:t>
                    </a:fld>
                    <a:endParaRPr lang="en-US" altLang="ja-JP" baseline="0"/>
                  </a:p>
                  <a:p>
                    <a:fld id="{17C779F9-0D81-41BF-955B-353B9CBDBDF7}" type="VALUE">
                      <a:rPr lang="en-US" altLang="ja-JP"/>
                      <a:pPr/>
                      <a:t>[値]</a:t>
                    </a:fld>
                    <a:endParaRPr lang="ja-JP" alt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D8BB-4A85-9DE5-D63AB5D75FB3}"/>
                </c:ext>
              </c:extLst>
            </c:dLbl>
            <c:dLbl>
              <c:idx val="3"/>
              <c:tx>
                <c:rich>
                  <a:bodyPr/>
                  <a:lstStyle/>
                  <a:p>
                    <a:fld id="{C37E6163-33A1-44BF-8840-12ACA6C9A838}" type="CELLRANGE">
                      <a:rPr lang="en-US" altLang="ja-JP"/>
                      <a:pPr/>
                      <a:t>[CELLRANGE]</a:t>
                    </a:fld>
                    <a:endParaRPr lang="en-US" altLang="ja-JP" baseline="0"/>
                  </a:p>
                  <a:p>
                    <a:fld id="{E6226A38-B956-4CB1-9063-167122AD362B}" type="VALUE">
                      <a:rPr lang="en-US" altLang="ja-JP"/>
                      <a:pPr/>
                      <a:t>[値]</a:t>
                    </a:fld>
                    <a:endParaRPr lang="ja-JP" alt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D8BB-4A85-9DE5-D63AB5D75FB3}"/>
                </c:ext>
              </c:extLst>
            </c:dLbl>
            <c:dLbl>
              <c:idx val="4"/>
              <c:tx>
                <c:rich>
                  <a:bodyPr/>
                  <a:lstStyle/>
                  <a:p>
                    <a:fld id="{986C222A-EBFC-4333-BC69-0175438BF204}" type="CELLRANGE">
                      <a:rPr lang="en-US" altLang="ja-JP"/>
                      <a:pPr/>
                      <a:t>[CELLRANGE]</a:t>
                    </a:fld>
                    <a:endParaRPr lang="en-US" altLang="ja-JP" baseline="0"/>
                  </a:p>
                  <a:p>
                    <a:fld id="{68F9AC71-4DBB-480C-A071-3ED7043FA697}" type="VALUE">
                      <a:rPr lang="en-US" altLang="ja-JP"/>
                      <a:pPr/>
                      <a:t>[値]</a:t>
                    </a:fld>
                    <a:endParaRPr lang="ja-JP" alt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D8BB-4A85-9DE5-D63AB5D75FB3}"/>
                </c:ext>
              </c:extLst>
            </c:dLbl>
            <c:dLbl>
              <c:idx val="5"/>
              <c:tx>
                <c:rich>
                  <a:bodyPr/>
                  <a:lstStyle/>
                  <a:p>
                    <a:fld id="{77B56ACA-BF7C-47CE-9EB9-74EDDD5B7BA1}" type="CELLRANGE">
                      <a:rPr lang="en-US" altLang="ja-JP"/>
                      <a:pPr/>
                      <a:t>[CELLRANGE]</a:t>
                    </a:fld>
                    <a:endParaRPr lang="en-US" altLang="ja-JP" baseline="0"/>
                  </a:p>
                  <a:p>
                    <a:fld id="{DD5450E9-7608-44E9-AF71-FA9A1EE98D6A}" type="VALUE">
                      <a:rPr lang="en-US" altLang="ja-JP"/>
                      <a:pPr/>
                      <a:t>[値]</a:t>
                    </a:fld>
                    <a:endParaRPr lang="ja-JP" alt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D8BB-4A85-9DE5-D63AB5D75FB3}"/>
                </c:ext>
              </c:extLst>
            </c:dLbl>
            <c:spPr>
              <a:noFill/>
              <a:ln>
                <a:noFill/>
              </a:ln>
              <a:effectLst/>
            </c:spPr>
            <c:txPr>
              <a:bodyPr wrap="square" lIns="38100" tIns="19050" rIns="38100" bIns="19050" anchor="ctr">
                <a:spAutoFit/>
              </a:bodyPr>
              <a:lstStyle/>
              <a:p>
                <a:pPr>
                  <a:lnSpc>
                    <a:spcPts val="1200"/>
                  </a:lnSpc>
                  <a:defRPr lang="ja-JP">
                    <a:latin typeface="Meiryo UI" panose="020B0604030504040204" pitchFamily="50" charset="-128"/>
                    <a:ea typeface="Meiryo UI" panose="020B0604030504040204" pitchFamily="50" charset="-128"/>
                  </a:defRPr>
                </a:pPr>
                <a:endParaRPr lang="ja-JP"/>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ext>
            </c:extLst>
          </c:dLbls>
          <c:cat>
            <c:strRef>
              <c:f>Sheet1!$A$2:$A$7</c:f>
              <c:strCache>
                <c:ptCount val="6"/>
                <c:pt idx="0">
                  <c:v>実施項目なし</c:v>
                </c:pt>
                <c:pt idx="1">
                  <c:v>5.の項目を実施</c:v>
                </c:pt>
                <c:pt idx="2">
                  <c:v>4.の項目を実施</c:v>
                </c:pt>
                <c:pt idx="3">
                  <c:v>3.の項目を実施</c:v>
                </c:pt>
                <c:pt idx="4">
                  <c:v>2.の項目を実施</c:v>
                </c:pt>
                <c:pt idx="5">
                  <c:v>1.の項目を実施</c:v>
                </c:pt>
              </c:strCache>
            </c:strRef>
          </c:cat>
          <c:val>
            <c:numRef>
              <c:f>Sheet1!$C$2:$C$7</c:f>
              <c:numCache>
                <c:formatCode>"("0.0%")"</c:formatCode>
                <c:ptCount val="6"/>
                <c:pt idx="0">
                  <c:v>0.38943136128661687</c:v>
                </c:pt>
                <c:pt idx="1">
                  <c:v>5.858701895462378E-2</c:v>
                </c:pt>
                <c:pt idx="2">
                  <c:v>0.15163699023549684</c:v>
                </c:pt>
                <c:pt idx="3">
                  <c:v>0.13612866168868468</c:v>
                </c:pt>
                <c:pt idx="4">
                  <c:v>0.2935094773118897</c:v>
                </c:pt>
                <c:pt idx="5">
                  <c:v>0.39632395175186674</c:v>
                </c:pt>
              </c:numCache>
            </c:numRef>
          </c:val>
          <c:extLst>
            <c:ext xmlns:c15="http://schemas.microsoft.com/office/drawing/2012/chart" uri="{02D57815-91ED-43cb-92C2-25804820EDAC}">
              <c15:datalabelsRange>
                <c15:f>Sheet1!$B$2:$B$7</c15:f>
                <c15:dlblRangeCache>
                  <c:ptCount val="6"/>
                  <c:pt idx="0">
                    <c:v>678</c:v>
                  </c:pt>
                  <c:pt idx="1">
                    <c:v>102</c:v>
                  </c:pt>
                  <c:pt idx="2">
                    <c:v>264</c:v>
                  </c:pt>
                  <c:pt idx="3">
                    <c:v>237</c:v>
                  </c:pt>
                  <c:pt idx="4">
                    <c:v>511</c:v>
                  </c:pt>
                  <c:pt idx="5">
                    <c:v>690</c:v>
                  </c:pt>
                </c15:dlblRangeCache>
              </c15:datalabelsRange>
            </c:ext>
            <c:ext xmlns:c16="http://schemas.microsoft.com/office/drawing/2014/chart" uri="{C3380CC4-5D6E-409C-BE32-E72D297353CC}">
              <c16:uniqueId val="{00000006-D8BB-4A85-9DE5-D63AB5D75FB3}"/>
            </c:ext>
          </c:extLst>
        </c:ser>
        <c:dLbls>
          <c:showLegendKey val="0"/>
          <c:showVal val="0"/>
          <c:showCatName val="0"/>
          <c:showSerName val="0"/>
          <c:showPercent val="0"/>
          <c:showBubbleSize val="0"/>
        </c:dLbls>
        <c:gapWidth val="200"/>
        <c:overlap val="100"/>
        <c:axId val="685940960"/>
        <c:axId val="685947520"/>
      </c:barChart>
      <c:valAx>
        <c:axId val="685947520"/>
        <c:scaling>
          <c:orientation val="minMax"/>
          <c:max val="0.75000000000000011"/>
        </c:scaling>
        <c:delete val="0"/>
        <c:axPos val="t"/>
        <c:majorGridlines/>
        <c:numFmt formatCode="0%" sourceLinked="0"/>
        <c:majorTickMark val="none"/>
        <c:minorTickMark val="none"/>
        <c:tickLblPos val="nextTo"/>
        <c:spPr>
          <a:ln>
            <a:noFill/>
          </a:ln>
        </c:spPr>
        <c:txPr>
          <a:bodyPr/>
          <a:lstStyle/>
          <a:p>
            <a:pPr>
              <a:defRPr lang="ja-JP"/>
            </a:pPr>
            <a:endParaRPr lang="ja-JP"/>
          </a:p>
        </c:txPr>
        <c:crossAx val="685940960"/>
        <c:crosses val="max"/>
        <c:crossBetween val="between"/>
        <c:majorUnit val="0.25"/>
      </c:valAx>
      <c:catAx>
        <c:axId val="685940960"/>
        <c:scaling>
          <c:orientation val="minMax"/>
        </c:scaling>
        <c:delete val="0"/>
        <c:axPos val="l"/>
        <c:numFmt formatCode="General" sourceLinked="1"/>
        <c:majorTickMark val="none"/>
        <c:minorTickMark val="none"/>
        <c:tickLblPos val="nextTo"/>
        <c:txPr>
          <a:bodyPr/>
          <a:lstStyle/>
          <a:p>
            <a:pPr>
              <a:defRPr lang="ja-JP">
                <a:solidFill>
                  <a:schemeClr val="tx1"/>
                </a:solidFill>
              </a:defRPr>
            </a:pPr>
            <a:endParaRPr lang="ja-JP"/>
          </a:p>
        </c:txPr>
        <c:crossAx val="68594752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28214062652635"/>
          <c:y val="6.6906130268199235E-2"/>
          <c:w val="0.81627619458907053"/>
          <c:h val="0.88443486590038312"/>
        </c:manualLayout>
      </c:layout>
      <c:doughnutChart>
        <c:varyColors val="1"/>
        <c:ser>
          <c:idx val="0"/>
          <c:order val="0"/>
          <c:spPr>
            <a:ln w="19050">
              <a:solidFill>
                <a:schemeClr val="bg1"/>
              </a:solidFill>
            </a:ln>
          </c:spPr>
          <c:dPt>
            <c:idx val="0"/>
            <c:bubble3D val="0"/>
            <c:spPr>
              <a:solidFill>
                <a:srgbClr val="FFC000"/>
              </a:solidFill>
              <a:ln w="19050">
                <a:solidFill>
                  <a:schemeClr val="bg1"/>
                </a:solidFill>
              </a:ln>
            </c:spPr>
            <c:extLst>
              <c:ext xmlns:c16="http://schemas.microsoft.com/office/drawing/2014/chart" uri="{C3380CC4-5D6E-409C-BE32-E72D297353CC}">
                <c16:uniqueId val="{00000001-4CA7-4411-ACEE-F00C024DE482}"/>
              </c:ext>
            </c:extLst>
          </c:dPt>
          <c:dPt>
            <c:idx val="1"/>
            <c:bubble3D val="0"/>
            <c:spPr>
              <a:solidFill>
                <a:srgbClr val="FFC000"/>
              </a:solidFill>
              <a:ln w="19050">
                <a:solidFill>
                  <a:schemeClr val="bg1"/>
                </a:solidFill>
              </a:ln>
            </c:spPr>
            <c:extLst>
              <c:ext xmlns:c16="http://schemas.microsoft.com/office/drawing/2014/chart" uri="{C3380CC4-5D6E-409C-BE32-E72D297353CC}">
                <c16:uniqueId val="{00000003-4CA7-4411-ACEE-F00C024DE482}"/>
              </c:ext>
            </c:extLst>
          </c:dPt>
          <c:dPt>
            <c:idx val="2"/>
            <c:bubble3D val="0"/>
            <c:spPr>
              <a:solidFill>
                <a:srgbClr val="FF66CC"/>
              </a:solidFill>
              <a:ln w="19050">
                <a:solidFill>
                  <a:schemeClr val="bg1"/>
                </a:solidFill>
              </a:ln>
            </c:spPr>
            <c:extLst>
              <c:ext xmlns:c16="http://schemas.microsoft.com/office/drawing/2014/chart" uri="{C3380CC4-5D6E-409C-BE32-E72D297353CC}">
                <c16:uniqueId val="{00000005-4CA7-4411-ACEE-F00C024DE482}"/>
              </c:ext>
            </c:extLst>
          </c:dPt>
          <c:dPt>
            <c:idx val="3"/>
            <c:bubble3D val="0"/>
            <c:spPr>
              <a:solidFill>
                <a:schemeClr val="accent3">
                  <a:lumMod val="40000"/>
                  <a:lumOff val="60000"/>
                </a:schemeClr>
              </a:solidFill>
              <a:ln w="19050">
                <a:solidFill>
                  <a:schemeClr val="bg1"/>
                </a:solidFill>
              </a:ln>
            </c:spPr>
            <c:extLst>
              <c:ext xmlns:c16="http://schemas.microsoft.com/office/drawing/2014/chart" uri="{C3380CC4-5D6E-409C-BE32-E72D297353CC}">
                <c16:uniqueId val="{00000007-4CA7-4411-ACEE-F00C024DE482}"/>
              </c:ext>
            </c:extLst>
          </c:dPt>
          <c:dPt>
            <c:idx val="4"/>
            <c:bubble3D val="0"/>
            <c:spPr>
              <a:solidFill>
                <a:srgbClr val="FF66CC"/>
              </a:solidFill>
              <a:ln w="19050">
                <a:solidFill>
                  <a:schemeClr val="bg1"/>
                </a:solidFill>
              </a:ln>
            </c:spPr>
            <c:extLst>
              <c:ext xmlns:c16="http://schemas.microsoft.com/office/drawing/2014/chart" uri="{C3380CC4-5D6E-409C-BE32-E72D297353CC}">
                <c16:uniqueId val="{00000009-4CA7-4411-ACEE-F00C024DE482}"/>
              </c:ext>
            </c:extLst>
          </c:dPt>
          <c:dPt>
            <c:idx val="5"/>
            <c:bubble3D val="0"/>
            <c:spPr>
              <a:solidFill>
                <a:schemeClr val="accent6">
                  <a:lumMod val="40000"/>
                  <a:lumOff val="60000"/>
                </a:schemeClr>
              </a:solidFill>
              <a:ln w="19050">
                <a:solidFill>
                  <a:schemeClr val="bg1"/>
                </a:solidFill>
              </a:ln>
            </c:spPr>
            <c:extLst>
              <c:ext xmlns:c16="http://schemas.microsoft.com/office/drawing/2014/chart" uri="{C3380CC4-5D6E-409C-BE32-E72D297353CC}">
                <c16:uniqueId val="{0000000B-4CA7-4411-ACEE-F00C024DE482}"/>
              </c:ext>
            </c:extLst>
          </c:dPt>
          <c:dPt>
            <c:idx val="6"/>
            <c:bubble3D val="0"/>
            <c:spPr>
              <a:solidFill>
                <a:schemeClr val="accent5">
                  <a:lumMod val="40000"/>
                  <a:lumOff val="60000"/>
                </a:schemeClr>
              </a:solidFill>
              <a:ln w="19050">
                <a:solidFill>
                  <a:schemeClr val="bg1"/>
                </a:solidFill>
              </a:ln>
            </c:spPr>
            <c:extLst>
              <c:ext xmlns:c16="http://schemas.microsoft.com/office/drawing/2014/chart" uri="{C3380CC4-5D6E-409C-BE32-E72D297353CC}">
                <c16:uniqueId val="{0000000D-4CA7-4411-ACEE-F00C024DE482}"/>
              </c:ext>
            </c:extLst>
          </c:dPt>
          <c:dPt>
            <c:idx val="7"/>
            <c:bubble3D val="0"/>
            <c:spPr>
              <a:solidFill>
                <a:srgbClr val="C3D69B"/>
              </a:solidFill>
              <a:ln w="19050">
                <a:solidFill>
                  <a:schemeClr val="bg1"/>
                </a:solidFill>
              </a:ln>
            </c:spPr>
            <c:extLst>
              <c:ext xmlns:c16="http://schemas.microsoft.com/office/drawing/2014/chart" uri="{C3380CC4-5D6E-409C-BE32-E72D297353CC}">
                <c16:uniqueId val="{0000000F-4CA7-4411-ACEE-F00C024DE482}"/>
              </c:ext>
            </c:extLst>
          </c:dPt>
          <c:dPt>
            <c:idx val="8"/>
            <c:bubble3D val="0"/>
            <c:spPr>
              <a:solidFill>
                <a:srgbClr val="FF66CC"/>
              </a:solidFill>
              <a:ln w="19050">
                <a:solidFill>
                  <a:schemeClr val="bg1"/>
                </a:solidFill>
              </a:ln>
            </c:spPr>
            <c:extLst>
              <c:ext xmlns:c16="http://schemas.microsoft.com/office/drawing/2014/chart" uri="{C3380CC4-5D6E-409C-BE32-E72D297353CC}">
                <c16:uniqueId val="{00000011-4CA7-4411-ACEE-F00C024DE482}"/>
              </c:ext>
            </c:extLst>
          </c:dPt>
          <c:dPt>
            <c:idx val="9"/>
            <c:bubble3D val="0"/>
            <c:spPr>
              <a:solidFill>
                <a:srgbClr val="FF66CC"/>
              </a:solidFill>
              <a:ln w="19050">
                <a:solidFill>
                  <a:schemeClr val="bg1"/>
                </a:solidFill>
              </a:ln>
            </c:spPr>
            <c:extLst>
              <c:ext xmlns:c16="http://schemas.microsoft.com/office/drawing/2014/chart" uri="{C3380CC4-5D6E-409C-BE32-E72D297353CC}">
                <c16:uniqueId val="{00000013-4CA7-4411-ACEE-F00C024DE482}"/>
              </c:ext>
            </c:extLst>
          </c:dPt>
          <c:dPt>
            <c:idx val="10"/>
            <c:bubble3D val="0"/>
            <c:spPr>
              <a:solidFill>
                <a:srgbClr val="D9D9D9"/>
              </a:solidFill>
              <a:ln w="19050">
                <a:solidFill>
                  <a:schemeClr val="bg1"/>
                </a:solidFill>
              </a:ln>
            </c:spPr>
            <c:extLst>
              <c:ext xmlns:c16="http://schemas.microsoft.com/office/drawing/2014/chart" uri="{C3380CC4-5D6E-409C-BE32-E72D297353CC}">
                <c16:uniqueId val="{00000015-4CA7-4411-ACEE-F00C024DE482}"/>
              </c:ext>
            </c:extLst>
          </c:dPt>
          <c:cat>
            <c:strRef>
              <c:f>'[Microsoft PowerPoint 内のグラフ]在留外国人(H27)'!$B$8:$B$18</c:f>
              <c:strCache>
                <c:ptCount val="11"/>
                <c:pt idx="0">
                  <c:v>中国</c:v>
                </c:pt>
                <c:pt idx="1">
                  <c:v>韓国・朝鮮</c:v>
                </c:pt>
                <c:pt idx="2">
                  <c:v>フィリピン</c:v>
                </c:pt>
                <c:pt idx="3">
                  <c:v>ブラジル</c:v>
                </c:pt>
                <c:pt idx="4">
                  <c:v>ベトナム</c:v>
                </c:pt>
                <c:pt idx="5">
                  <c:v>ネパール</c:v>
                </c:pt>
                <c:pt idx="6">
                  <c:v>米国</c:v>
                </c:pt>
                <c:pt idx="7">
                  <c:v>ペルー</c:v>
                </c:pt>
                <c:pt idx="8">
                  <c:v>タイ</c:v>
                </c:pt>
                <c:pt idx="9">
                  <c:v>インドネシア</c:v>
                </c:pt>
                <c:pt idx="10">
                  <c:v>その他</c:v>
                </c:pt>
              </c:strCache>
            </c:strRef>
          </c:cat>
          <c:val>
            <c:numRef>
              <c:f>'[Microsoft PowerPoint 内のグラフ]在留外国人(H27)'!$C$8:$C$18</c:f>
              <c:numCache>
                <c:formatCode>_(* #,##0_);_(* \(#,##0\);_(* "-"_);_(@_)</c:formatCode>
                <c:ptCount val="11"/>
                <c:pt idx="0">
                  <c:v>714570</c:v>
                </c:pt>
                <c:pt idx="1">
                  <c:v>525650</c:v>
                </c:pt>
                <c:pt idx="2">
                  <c:v>229595</c:v>
                </c:pt>
                <c:pt idx="3">
                  <c:v>173437</c:v>
                </c:pt>
                <c:pt idx="4">
                  <c:v>146956</c:v>
                </c:pt>
                <c:pt idx="5">
                  <c:v>54775</c:v>
                </c:pt>
                <c:pt idx="6">
                  <c:v>52271</c:v>
                </c:pt>
                <c:pt idx="7">
                  <c:v>47721</c:v>
                </c:pt>
                <c:pt idx="8">
                  <c:v>45379</c:v>
                </c:pt>
                <c:pt idx="9">
                  <c:v>35910</c:v>
                </c:pt>
                <c:pt idx="10">
                  <c:v>205925</c:v>
                </c:pt>
              </c:numCache>
            </c:numRef>
          </c:val>
          <c:extLst>
            <c:ext xmlns:c16="http://schemas.microsoft.com/office/drawing/2014/chart" uri="{C3380CC4-5D6E-409C-BE32-E72D297353CC}">
              <c16:uniqueId val="{00000016-4CA7-4411-ACEE-F00C024DE482}"/>
            </c:ext>
          </c:extLst>
        </c:ser>
        <c:dLbls>
          <c:showLegendKey val="0"/>
          <c:showVal val="0"/>
          <c:showCatName val="0"/>
          <c:showSerName val="0"/>
          <c:showPercent val="0"/>
          <c:showBubbleSize val="0"/>
          <c:showLeaderLines val="1"/>
        </c:dLbls>
        <c:firstSliceAng val="0"/>
        <c:holeSize val="45"/>
      </c:doughnutChart>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333475846455066"/>
          <c:y val="0.15765532111726455"/>
          <c:w val="0.48297664566217596"/>
          <c:h val="0.71569004710163853"/>
        </c:manualLayout>
      </c:layout>
      <c:doughnutChart>
        <c:varyColors val="1"/>
        <c:ser>
          <c:idx val="0"/>
          <c:order val="0"/>
          <c:explosion val="2"/>
          <c:dPt>
            <c:idx val="0"/>
            <c:bubble3D val="0"/>
            <c:spPr>
              <a:solidFill>
                <a:srgbClr val="FFC000"/>
              </a:solidFill>
            </c:spPr>
            <c:extLst>
              <c:ext xmlns:c16="http://schemas.microsoft.com/office/drawing/2014/chart" uri="{C3380CC4-5D6E-409C-BE32-E72D297353CC}">
                <c16:uniqueId val="{00000001-8AA3-460D-8E4F-02DC9911F627}"/>
              </c:ext>
            </c:extLst>
          </c:dPt>
          <c:dPt>
            <c:idx val="1"/>
            <c:bubble3D val="0"/>
            <c:spPr>
              <a:solidFill>
                <a:srgbClr val="FFC000"/>
              </a:solidFill>
            </c:spPr>
            <c:extLst>
              <c:ext xmlns:c16="http://schemas.microsoft.com/office/drawing/2014/chart" uri="{C3380CC4-5D6E-409C-BE32-E72D297353CC}">
                <c16:uniqueId val="{00000003-8AA3-460D-8E4F-02DC9911F627}"/>
              </c:ext>
            </c:extLst>
          </c:dPt>
          <c:dPt>
            <c:idx val="2"/>
            <c:bubble3D val="0"/>
            <c:spPr>
              <a:solidFill>
                <a:schemeClr val="accent3">
                  <a:lumMod val="40000"/>
                  <a:lumOff val="60000"/>
                </a:schemeClr>
              </a:solidFill>
            </c:spPr>
            <c:extLst>
              <c:ext xmlns:c16="http://schemas.microsoft.com/office/drawing/2014/chart" uri="{C3380CC4-5D6E-409C-BE32-E72D297353CC}">
                <c16:uniqueId val="{00000005-8AA3-460D-8E4F-02DC9911F627}"/>
              </c:ext>
            </c:extLst>
          </c:dPt>
          <c:dPt>
            <c:idx val="3"/>
            <c:bubble3D val="0"/>
            <c:spPr>
              <a:solidFill>
                <a:srgbClr val="FF66CC"/>
              </a:solidFill>
            </c:spPr>
            <c:extLst>
              <c:ext xmlns:c16="http://schemas.microsoft.com/office/drawing/2014/chart" uri="{C3380CC4-5D6E-409C-BE32-E72D297353CC}">
                <c16:uniqueId val="{00000007-8AA3-460D-8E4F-02DC9911F627}"/>
              </c:ext>
            </c:extLst>
          </c:dPt>
          <c:dPt>
            <c:idx val="4"/>
            <c:bubble3D val="0"/>
            <c:spPr>
              <a:solidFill>
                <a:schemeClr val="accent3">
                  <a:lumMod val="40000"/>
                  <a:lumOff val="60000"/>
                </a:schemeClr>
              </a:solidFill>
            </c:spPr>
            <c:extLst>
              <c:ext xmlns:c16="http://schemas.microsoft.com/office/drawing/2014/chart" uri="{C3380CC4-5D6E-409C-BE32-E72D297353CC}">
                <c16:uniqueId val="{00000009-8AA3-460D-8E4F-02DC9911F627}"/>
              </c:ext>
            </c:extLst>
          </c:dPt>
          <c:dPt>
            <c:idx val="5"/>
            <c:bubble3D val="0"/>
            <c:spPr>
              <a:solidFill>
                <a:schemeClr val="accent5">
                  <a:lumMod val="40000"/>
                  <a:lumOff val="60000"/>
                </a:schemeClr>
              </a:solidFill>
            </c:spPr>
            <c:extLst>
              <c:ext xmlns:c16="http://schemas.microsoft.com/office/drawing/2014/chart" uri="{C3380CC4-5D6E-409C-BE32-E72D297353CC}">
                <c16:uniqueId val="{0000000B-8AA3-460D-8E4F-02DC9911F627}"/>
              </c:ext>
            </c:extLst>
          </c:dPt>
          <c:dPt>
            <c:idx val="6"/>
            <c:bubble3D val="0"/>
            <c:spPr>
              <a:solidFill>
                <a:srgbClr val="FF66CC"/>
              </a:solidFill>
            </c:spPr>
            <c:extLst>
              <c:ext xmlns:c16="http://schemas.microsoft.com/office/drawing/2014/chart" uri="{C3380CC4-5D6E-409C-BE32-E72D297353CC}">
                <c16:uniqueId val="{0000000D-8AA3-460D-8E4F-02DC9911F627}"/>
              </c:ext>
            </c:extLst>
          </c:dPt>
          <c:dPt>
            <c:idx val="7"/>
            <c:bubble3D val="0"/>
            <c:spPr>
              <a:solidFill>
                <a:srgbClr val="FF66CC"/>
              </a:solidFill>
            </c:spPr>
            <c:extLst>
              <c:ext xmlns:c16="http://schemas.microsoft.com/office/drawing/2014/chart" uri="{C3380CC4-5D6E-409C-BE32-E72D297353CC}">
                <c16:uniqueId val="{0000000F-8AA3-460D-8E4F-02DC9911F627}"/>
              </c:ext>
            </c:extLst>
          </c:dPt>
          <c:dPt>
            <c:idx val="8"/>
            <c:bubble3D val="0"/>
            <c:spPr>
              <a:solidFill>
                <a:srgbClr val="FF66CC"/>
              </a:solidFill>
            </c:spPr>
            <c:extLst>
              <c:ext xmlns:c16="http://schemas.microsoft.com/office/drawing/2014/chart" uri="{C3380CC4-5D6E-409C-BE32-E72D297353CC}">
                <c16:uniqueId val="{00000011-8AA3-460D-8E4F-02DC9911F627}"/>
              </c:ext>
            </c:extLst>
          </c:dPt>
          <c:dPt>
            <c:idx val="9"/>
            <c:bubble3D val="0"/>
            <c:spPr>
              <a:solidFill>
                <a:schemeClr val="bg1">
                  <a:lumMod val="85000"/>
                </a:schemeClr>
              </a:solidFill>
            </c:spPr>
            <c:extLst>
              <c:ext xmlns:c16="http://schemas.microsoft.com/office/drawing/2014/chart" uri="{C3380CC4-5D6E-409C-BE32-E72D297353CC}">
                <c16:uniqueId val="{00000013-8AA3-460D-8E4F-02DC9911F627}"/>
              </c:ext>
            </c:extLst>
          </c:dPt>
          <c:dPt>
            <c:idx val="10"/>
            <c:bubble3D val="0"/>
            <c:spPr>
              <a:solidFill>
                <a:schemeClr val="bg1">
                  <a:lumMod val="85000"/>
                </a:schemeClr>
              </a:solidFill>
            </c:spPr>
            <c:extLst>
              <c:ext xmlns:c16="http://schemas.microsoft.com/office/drawing/2014/chart" uri="{C3380CC4-5D6E-409C-BE32-E72D297353CC}">
                <c16:uniqueId val="{00000015-8AA3-460D-8E4F-02DC9911F627}"/>
              </c:ext>
            </c:extLst>
          </c:dPt>
          <c:cat>
            <c:strRef>
              <c:f>'在留外国人(H17)'!$B$8:$B$18</c:f>
              <c:strCache>
                <c:ptCount val="11"/>
                <c:pt idx="0">
                  <c:v>韓国・朝鮮</c:v>
                </c:pt>
                <c:pt idx="1">
                  <c:v>中国</c:v>
                </c:pt>
                <c:pt idx="2">
                  <c:v>ブラジル</c:v>
                </c:pt>
                <c:pt idx="3">
                  <c:v>フィリピン</c:v>
                </c:pt>
                <c:pt idx="4">
                  <c:v>ペルー</c:v>
                </c:pt>
                <c:pt idx="5">
                  <c:v>米国</c:v>
                </c:pt>
                <c:pt idx="6">
                  <c:v>タイ</c:v>
                </c:pt>
                <c:pt idx="7">
                  <c:v>ベトナム</c:v>
                </c:pt>
                <c:pt idx="8">
                  <c:v>インドネシア</c:v>
                </c:pt>
                <c:pt idx="9">
                  <c:v>英国</c:v>
                </c:pt>
                <c:pt idx="10">
                  <c:v>その他</c:v>
                </c:pt>
              </c:strCache>
            </c:strRef>
          </c:cat>
          <c:val>
            <c:numRef>
              <c:f>'在留外国人(H17)'!$C$8:$C$18</c:f>
              <c:numCache>
                <c:formatCode>_(* #,##0_);_(* \(#,##0\);_(* "-"_);_(@_)</c:formatCode>
                <c:ptCount val="11"/>
                <c:pt idx="0">
                  <c:v>586400</c:v>
                </c:pt>
                <c:pt idx="1">
                  <c:v>501960</c:v>
                </c:pt>
                <c:pt idx="2">
                  <c:v>298382</c:v>
                </c:pt>
                <c:pt idx="3">
                  <c:v>163890</c:v>
                </c:pt>
                <c:pt idx="4">
                  <c:v>52217</c:v>
                </c:pt>
                <c:pt idx="5">
                  <c:v>48376</c:v>
                </c:pt>
                <c:pt idx="6">
                  <c:v>29599</c:v>
                </c:pt>
                <c:pt idx="7">
                  <c:v>27990</c:v>
                </c:pt>
                <c:pt idx="8">
                  <c:v>22980</c:v>
                </c:pt>
                <c:pt idx="9">
                  <c:v>0</c:v>
                </c:pt>
                <c:pt idx="10">
                  <c:v>174895</c:v>
                </c:pt>
              </c:numCache>
            </c:numRef>
          </c:val>
          <c:extLst>
            <c:ext xmlns:c16="http://schemas.microsoft.com/office/drawing/2014/chart" uri="{C3380CC4-5D6E-409C-BE32-E72D297353CC}">
              <c16:uniqueId val="{00000016-8AA3-460D-8E4F-02DC9911F627}"/>
            </c:ext>
          </c:extLst>
        </c:ser>
        <c:dLbls>
          <c:showLegendKey val="0"/>
          <c:showVal val="0"/>
          <c:showCatName val="0"/>
          <c:showSerName val="0"/>
          <c:showPercent val="0"/>
          <c:showBubbleSize val="0"/>
          <c:showLeaderLines val="1"/>
        </c:dLbls>
        <c:firstSliceAng val="0"/>
        <c:holeSize val="45"/>
      </c:doughnutChart>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6493292128539"/>
          <c:y val="0.12129539816401085"/>
          <c:w val="0.60881075572101961"/>
          <c:h val="0.85100949745815635"/>
        </c:manualLayout>
      </c:layout>
      <c:doughnut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F8C0-48DA-9947-3F898974E2ED}"/>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F8C0-48DA-9947-3F898974E2ED}"/>
              </c:ext>
            </c:extLst>
          </c:dPt>
          <c:dPt>
            <c:idx val="2"/>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5-F8C0-48DA-9947-3F898974E2ED}"/>
              </c:ext>
            </c:extLst>
          </c:dPt>
          <c:dPt>
            <c:idx val="3"/>
            <c:bubble3D val="0"/>
            <c:spPr>
              <a:solidFill>
                <a:srgbClr val="FF66CC"/>
              </a:solidFill>
              <a:ln w="19050">
                <a:solidFill>
                  <a:schemeClr val="lt1"/>
                </a:solidFill>
              </a:ln>
              <a:effectLst/>
            </c:spPr>
            <c:extLst>
              <c:ext xmlns:c16="http://schemas.microsoft.com/office/drawing/2014/chart" uri="{C3380CC4-5D6E-409C-BE32-E72D297353CC}">
                <c16:uniqueId val="{00000007-F8C0-48DA-9947-3F898974E2ED}"/>
              </c:ext>
            </c:extLst>
          </c:dPt>
          <c:dPt>
            <c:idx val="4"/>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9-F8C0-48DA-9947-3F898974E2ED}"/>
              </c:ext>
            </c:extLst>
          </c:dPt>
          <c:dPt>
            <c:idx val="5"/>
            <c:bubble3D val="0"/>
            <c:spPr>
              <a:solidFill>
                <a:srgbClr val="FF66CC"/>
              </a:solidFill>
              <a:ln w="19050">
                <a:solidFill>
                  <a:schemeClr val="lt1"/>
                </a:solidFill>
              </a:ln>
              <a:effectLst/>
            </c:spPr>
            <c:extLst>
              <c:ext xmlns:c16="http://schemas.microsoft.com/office/drawing/2014/chart" uri="{C3380CC4-5D6E-409C-BE32-E72D297353CC}">
                <c16:uniqueId val="{0000000B-F8C0-48DA-9947-3F898974E2ED}"/>
              </c:ext>
            </c:extLst>
          </c:dPt>
          <c:dPt>
            <c:idx val="6"/>
            <c:bubble3D val="0"/>
            <c:spPr>
              <a:solidFill>
                <a:srgbClr val="FF66CC"/>
              </a:solidFill>
              <a:ln w="19050">
                <a:solidFill>
                  <a:schemeClr val="lt1"/>
                </a:solidFill>
              </a:ln>
              <a:effectLst/>
            </c:spPr>
            <c:extLst>
              <c:ext xmlns:c16="http://schemas.microsoft.com/office/drawing/2014/chart" uri="{C3380CC4-5D6E-409C-BE32-E72D297353CC}">
                <c16:uniqueId val="{0000000D-F8C0-48DA-9947-3F898974E2ED}"/>
              </c:ext>
            </c:extLst>
          </c:dPt>
          <c:dPt>
            <c:idx val="7"/>
            <c:bubble3D val="0"/>
            <c:spPr>
              <a:solidFill>
                <a:srgbClr val="FF66CC"/>
              </a:solidFill>
              <a:ln w="19050">
                <a:solidFill>
                  <a:schemeClr val="lt1"/>
                </a:solidFill>
              </a:ln>
              <a:effectLst/>
            </c:spPr>
            <c:extLst>
              <c:ext xmlns:c16="http://schemas.microsoft.com/office/drawing/2014/chart" uri="{C3380CC4-5D6E-409C-BE32-E72D297353CC}">
                <c16:uniqueId val="{0000000F-F8C0-48DA-9947-3F898974E2ED}"/>
              </c:ext>
            </c:extLst>
          </c:dPt>
          <c:dPt>
            <c:idx val="8"/>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11-F8C0-48DA-9947-3F898974E2E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8C0-48DA-9947-3F898974E2ED}"/>
              </c:ext>
            </c:extLst>
          </c:dPt>
          <c:dPt>
            <c:idx val="1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15-F8C0-48DA-9947-3F898974E2ED}"/>
              </c:ext>
            </c:extLst>
          </c:dPt>
          <c:cat>
            <c:strRef>
              <c:f>'在留外国人（H7）'!$L$8:$L$18</c:f>
              <c:strCache>
                <c:ptCount val="11"/>
                <c:pt idx="0">
                  <c:v>韓国・朝鮮</c:v>
                </c:pt>
                <c:pt idx="1">
                  <c:v>中国</c:v>
                </c:pt>
                <c:pt idx="2">
                  <c:v>ブラジル</c:v>
                </c:pt>
                <c:pt idx="3">
                  <c:v>フィリピン</c:v>
                </c:pt>
                <c:pt idx="4">
                  <c:v>米国</c:v>
                </c:pt>
                <c:pt idx="5">
                  <c:v>ペルー</c:v>
                </c:pt>
                <c:pt idx="6">
                  <c:v>タイ</c:v>
                </c:pt>
                <c:pt idx="7">
                  <c:v>ベトナム</c:v>
                </c:pt>
                <c:pt idx="8">
                  <c:v>インドネシア</c:v>
                </c:pt>
                <c:pt idx="9">
                  <c:v>ネパール</c:v>
                </c:pt>
                <c:pt idx="10">
                  <c:v>その他</c:v>
                </c:pt>
              </c:strCache>
            </c:strRef>
          </c:cat>
          <c:val>
            <c:numRef>
              <c:f>'在留外国人（H7）'!$M$8:$M$18</c:f>
              <c:numCache>
                <c:formatCode>####"万"\
####</c:formatCode>
                <c:ptCount val="11"/>
                <c:pt idx="0">
                  <c:v>657180</c:v>
                </c:pt>
                <c:pt idx="1">
                  <c:v>216042</c:v>
                </c:pt>
                <c:pt idx="2">
                  <c:v>171766</c:v>
                </c:pt>
                <c:pt idx="3">
                  <c:v>67641</c:v>
                </c:pt>
                <c:pt idx="4">
                  <c:v>42114</c:v>
                </c:pt>
                <c:pt idx="5">
                  <c:v>27235</c:v>
                </c:pt>
                <c:pt idx="6">
                  <c:v>12148</c:v>
                </c:pt>
                <c:pt idx="7">
                  <c:v>8880</c:v>
                </c:pt>
                <c:pt idx="8">
                  <c:v>6050</c:v>
                </c:pt>
                <c:pt idx="9">
                  <c:v>1061</c:v>
                </c:pt>
                <c:pt idx="10">
                  <c:v>86445</c:v>
                </c:pt>
              </c:numCache>
            </c:numRef>
          </c:val>
          <c:extLst>
            <c:ext xmlns:c16="http://schemas.microsoft.com/office/drawing/2014/chart" uri="{C3380CC4-5D6E-409C-BE32-E72D297353CC}">
              <c16:uniqueId val="{00000016-F8C0-48DA-9947-3F898974E2ED}"/>
            </c:ext>
          </c:extLst>
        </c:ser>
        <c:dLbls>
          <c:showLegendKey val="0"/>
          <c:showVal val="0"/>
          <c:showCatName val="0"/>
          <c:showSerName val="0"/>
          <c:showPercent val="0"/>
          <c:showBubbleSize val="0"/>
          <c:showLeaderLines val="1"/>
        </c:dLbls>
        <c:firstSliceAng val="0"/>
        <c:holeSize val="45"/>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300" b="0" i="0" u="none" strike="noStrike" kern="1200" spc="0" baseline="0">
                <a:solidFill>
                  <a:schemeClr val="tx1"/>
                </a:solidFill>
                <a:latin typeface="+mn-lt"/>
                <a:ea typeface="+mn-ea"/>
                <a:cs typeface="+mn-cs"/>
              </a:defRPr>
            </a:pPr>
            <a:r>
              <a:rPr lang="ja-JP" altLang="ja-JP" sz="1300" b="0" i="0" baseline="0">
                <a:solidFill>
                  <a:schemeClr val="tx1"/>
                </a:solidFill>
                <a:effectLst/>
              </a:rPr>
              <a:t>昭和</a:t>
            </a:r>
            <a:r>
              <a:rPr lang="en-US" altLang="ja-JP" sz="1300" b="0" i="0" baseline="0">
                <a:solidFill>
                  <a:schemeClr val="tx1"/>
                </a:solidFill>
                <a:effectLst/>
              </a:rPr>
              <a:t>50</a:t>
            </a:r>
            <a:r>
              <a:rPr lang="ja-JP" altLang="ja-JP" sz="1300" b="0" i="0" baseline="0">
                <a:solidFill>
                  <a:schemeClr val="tx1"/>
                </a:solidFill>
                <a:effectLst/>
              </a:rPr>
              <a:t>年</a:t>
            </a:r>
            <a:endParaRPr lang="ja-JP" altLang="ja-JP" sz="1300">
              <a:solidFill>
                <a:schemeClr val="tx1"/>
              </a:solidFill>
              <a:effectLst/>
            </a:endParaRPr>
          </a:p>
          <a:p>
            <a:pPr>
              <a:defRPr lang="ja-JP" sz="1300">
                <a:solidFill>
                  <a:schemeClr val="tx1"/>
                </a:solidFill>
              </a:defRPr>
            </a:pPr>
            <a:r>
              <a:rPr lang="ja-JP" altLang="ja-JP" sz="1300" b="0" i="0" baseline="0">
                <a:solidFill>
                  <a:schemeClr val="tx1"/>
                </a:solidFill>
                <a:effectLst/>
              </a:rPr>
              <a:t>（</a:t>
            </a:r>
            <a:r>
              <a:rPr lang="en-US" altLang="ja-JP" sz="1300" b="0" i="0" baseline="0">
                <a:solidFill>
                  <a:schemeClr val="tx1"/>
                </a:solidFill>
                <a:effectLst/>
              </a:rPr>
              <a:t>1975</a:t>
            </a:r>
            <a:r>
              <a:rPr lang="ja-JP" altLang="ja-JP" sz="1300" b="0" i="0" baseline="0">
                <a:solidFill>
                  <a:schemeClr val="tx1"/>
                </a:solidFill>
                <a:effectLst/>
              </a:rPr>
              <a:t>年）</a:t>
            </a:r>
            <a:endParaRPr lang="ja-JP" altLang="ja-JP" sz="1300">
              <a:solidFill>
                <a:schemeClr val="tx1"/>
              </a:solidFill>
              <a:effectLst/>
            </a:endParaRPr>
          </a:p>
          <a:p>
            <a:pPr>
              <a:defRPr lang="ja-JP" sz="1300">
                <a:solidFill>
                  <a:schemeClr val="tx1"/>
                </a:solidFill>
              </a:defRPr>
            </a:pPr>
            <a:r>
              <a:rPr lang="en-US" altLang="ja-JP" sz="1300" b="0" i="0" baseline="0">
                <a:solidFill>
                  <a:schemeClr val="tx1"/>
                </a:solidFill>
                <a:effectLst/>
              </a:rPr>
              <a:t>75</a:t>
            </a:r>
            <a:r>
              <a:rPr lang="ja-JP" altLang="ja-JP" sz="1300" b="0" i="0" baseline="0">
                <a:solidFill>
                  <a:schemeClr val="tx1"/>
                </a:solidFill>
                <a:effectLst/>
              </a:rPr>
              <a:t>万人</a:t>
            </a:r>
            <a:endParaRPr lang="ja-JP" altLang="ja-JP" sz="1300">
              <a:solidFill>
                <a:schemeClr val="tx1"/>
              </a:solidFill>
              <a:effectLst/>
            </a:endParaRPr>
          </a:p>
        </c:rich>
      </c:tx>
      <c:layout>
        <c:manualLayout>
          <c:xMode val="edge"/>
          <c:yMode val="edge"/>
          <c:x val="0.42135794682522359"/>
          <c:y val="0.36790397390827795"/>
        </c:manualLayout>
      </c:layout>
      <c:overlay val="0"/>
      <c:spPr>
        <a:noFill/>
        <a:ln>
          <a:noFill/>
        </a:ln>
        <a:effectLst/>
      </c:spPr>
      <c:txPr>
        <a:bodyPr rot="0" spcFirstLastPara="1" vertOverflow="ellipsis" vert="horz" wrap="square" anchor="ctr" anchorCtr="1"/>
        <a:lstStyle/>
        <a:p>
          <a:pPr>
            <a:defRPr lang="ja-JP" sz="13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7520276085195977"/>
          <c:y val="0.17014424813872434"/>
          <c:w val="0.50525590745521898"/>
          <c:h val="0.76761632948617653"/>
        </c:manualLayout>
      </c:layout>
      <c:doughnutChart>
        <c:varyColors val="1"/>
        <c:ser>
          <c:idx val="0"/>
          <c:order val="0"/>
          <c:cat>
            <c:strRef>
              <c:f>'S50'!$B$19:$B$29</c:f>
              <c:strCache>
                <c:ptCount val="6"/>
                <c:pt idx="0">
                  <c:v>韓国・朝鮮</c:v>
                </c:pt>
                <c:pt idx="1">
                  <c:v>中国</c:v>
                </c:pt>
                <c:pt idx="2">
                  <c:v>米国</c:v>
                </c:pt>
                <c:pt idx="3">
                  <c:v>フィリピン</c:v>
                </c:pt>
                <c:pt idx="4">
                  <c:v>ブラジル</c:v>
                </c:pt>
                <c:pt idx="5">
                  <c:v>その他</c:v>
                </c:pt>
              </c:strCache>
            </c:strRef>
          </c:cat>
          <c:val>
            <c:numRef>
              <c:f>'S50'!$C$19:$C$29</c:f>
            </c:numRef>
          </c:val>
          <c:extLst>
            <c:ext xmlns:c16="http://schemas.microsoft.com/office/drawing/2014/chart" uri="{C3380CC4-5D6E-409C-BE32-E72D297353CC}">
              <c16:uniqueId val="{00000000-1599-4441-8741-92D0B662EF3A}"/>
            </c:ext>
          </c:extLst>
        </c:ser>
        <c:ser>
          <c:idx val="1"/>
          <c:order val="1"/>
          <c:explosion val="1"/>
          <c:dPt>
            <c:idx val="0"/>
            <c:bubble3D val="0"/>
            <c:spPr>
              <a:solidFill>
                <a:srgbClr val="FFC000"/>
              </a:solidFill>
              <a:ln w="19050">
                <a:solidFill>
                  <a:schemeClr val="lt1"/>
                </a:solidFill>
              </a:ln>
              <a:effectLst/>
            </c:spPr>
            <c:extLst>
              <c:ext xmlns:c16="http://schemas.microsoft.com/office/drawing/2014/chart" uri="{C3380CC4-5D6E-409C-BE32-E72D297353CC}">
                <c16:uniqueId val="{00000002-1599-4441-8741-92D0B662EF3A}"/>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4-1599-4441-8741-92D0B662EF3A}"/>
              </c:ext>
            </c:extLst>
          </c:dPt>
          <c:dPt>
            <c:idx val="2"/>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6-1599-4441-8741-92D0B662EF3A}"/>
              </c:ext>
            </c:extLst>
          </c:dPt>
          <c:dPt>
            <c:idx val="3"/>
            <c:bubble3D val="0"/>
            <c:spPr>
              <a:solidFill>
                <a:srgbClr val="FF5353"/>
              </a:solidFill>
              <a:ln w="19050">
                <a:solidFill>
                  <a:schemeClr val="lt1"/>
                </a:solidFill>
              </a:ln>
              <a:effectLst/>
            </c:spPr>
            <c:extLst>
              <c:ext xmlns:c16="http://schemas.microsoft.com/office/drawing/2014/chart" uri="{C3380CC4-5D6E-409C-BE32-E72D297353CC}">
                <c16:uniqueId val="{00000008-1599-4441-8741-92D0B662EF3A}"/>
              </c:ext>
            </c:extLst>
          </c:dPt>
          <c:dPt>
            <c:idx val="4"/>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A-1599-4441-8741-92D0B662EF3A}"/>
              </c:ext>
            </c:extLst>
          </c:dPt>
          <c:dPt>
            <c:idx val="5"/>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C-1599-4441-8741-92D0B662EF3A}"/>
              </c:ext>
            </c:extLst>
          </c:dPt>
          <c:cat>
            <c:strRef>
              <c:f>'S50'!$B$19:$B$29</c:f>
              <c:strCache>
                <c:ptCount val="6"/>
                <c:pt idx="0">
                  <c:v>韓国・朝鮮</c:v>
                </c:pt>
                <c:pt idx="1">
                  <c:v>中国</c:v>
                </c:pt>
                <c:pt idx="2">
                  <c:v>米国</c:v>
                </c:pt>
                <c:pt idx="3">
                  <c:v>フィリピン</c:v>
                </c:pt>
                <c:pt idx="4">
                  <c:v>ブラジル</c:v>
                </c:pt>
                <c:pt idx="5">
                  <c:v>その他</c:v>
                </c:pt>
              </c:strCache>
            </c:strRef>
          </c:cat>
          <c:val>
            <c:numRef>
              <c:f>'S50'!$D$19:$D$29</c:f>
              <c:numCache>
                <c:formatCode>0.0%</c:formatCode>
                <c:ptCount val="6"/>
                <c:pt idx="0">
                  <c:v>0.86076063853841633</c:v>
                </c:pt>
                <c:pt idx="1">
                  <c:v>6.4811489648090956E-2</c:v>
                </c:pt>
                <c:pt idx="2">
                  <c:v>2.9229545569414851E-2</c:v>
                </c:pt>
                <c:pt idx="3">
                  <c:v>4.0367524027654748E-3</c:v>
                </c:pt>
                <c:pt idx="4">
                  <c:v>1.8860345657731278E-3</c:v>
                </c:pt>
                <c:pt idx="5">
                  <c:v>3.9275539275539277E-2</c:v>
                </c:pt>
              </c:numCache>
            </c:numRef>
          </c:val>
          <c:extLst>
            <c:ext xmlns:c16="http://schemas.microsoft.com/office/drawing/2014/chart" uri="{C3380CC4-5D6E-409C-BE32-E72D297353CC}">
              <c16:uniqueId val="{0000000D-1599-4441-8741-92D0B662EF3A}"/>
            </c:ext>
          </c:extLst>
        </c:ser>
        <c:dLbls>
          <c:showLegendKey val="0"/>
          <c:showVal val="0"/>
          <c:showCatName val="0"/>
          <c:showSerName val="0"/>
          <c:showPercent val="0"/>
          <c:showBubbleSize val="0"/>
          <c:showLeaderLines val="1"/>
        </c:dLbls>
        <c:firstSliceAng val="0"/>
        <c:holeSize val="45"/>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300" b="0" i="0" u="none" strike="noStrike" kern="1200" spc="0" baseline="0">
                <a:solidFill>
                  <a:schemeClr val="tx1"/>
                </a:solidFill>
                <a:latin typeface="+mn-lt"/>
                <a:ea typeface="+mn-ea"/>
                <a:cs typeface="+mn-cs"/>
              </a:defRPr>
            </a:pPr>
            <a:r>
              <a:rPr lang="ja-JP" altLang="ja-JP" sz="1300" b="0" i="0" baseline="0">
                <a:solidFill>
                  <a:schemeClr val="tx1"/>
                </a:solidFill>
                <a:effectLst/>
              </a:rPr>
              <a:t>昭和</a:t>
            </a:r>
            <a:r>
              <a:rPr lang="en-US" altLang="ja-JP" sz="1300" b="0" i="0" baseline="0">
                <a:solidFill>
                  <a:schemeClr val="tx1"/>
                </a:solidFill>
                <a:effectLst/>
              </a:rPr>
              <a:t>60</a:t>
            </a:r>
            <a:r>
              <a:rPr lang="ja-JP" altLang="ja-JP" sz="1300" b="0" i="0" baseline="0">
                <a:solidFill>
                  <a:schemeClr val="tx1"/>
                </a:solidFill>
                <a:effectLst/>
              </a:rPr>
              <a:t>年</a:t>
            </a:r>
            <a:endParaRPr lang="ja-JP" altLang="ja-JP" sz="1300">
              <a:solidFill>
                <a:schemeClr val="tx1"/>
              </a:solidFill>
              <a:effectLst/>
            </a:endParaRPr>
          </a:p>
          <a:p>
            <a:pPr>
              <a:defRPr lang="ja-JP" sz="1300">
                <a:solidFill>
                  <a:schemeClr val="tx1"/>
                </a:solidFill>
              </a:defRPr>
            </a:pPr>
            <a:r>
              <a:rPr lang="ja-JP" altLang="ja-JP" sz="1300" b="0" i="0" baseline="0">
                <a:solidFill>
                  <a:schemeClr val="tx1"/>
                </a:solidFill>
                <a:effectLst/>
              </a:rPr>
              <a:t>（</a:t>
            </a:r>
            <a:r>
              <a:rPr lang="en-US" altLang="ja-JP" sz="1300" b="0" i="0" baseline="0">
                <a:solidFill>
                  <a:schemeClr val="tx1"/>
                </a:solidFill>
                <a:effectLst/>
              </a:rPr>
              <a:t>1985</a:t>
            </a:r>
            <a:r>
              <a:rPr lang="ja-JP" altLang="ja-JP" sz="1300" b="0" i="0" baseline="0">
                <a:solidFill>
                  <a:schemeClr val="tx1"/>
                </a:solidFill>
                <a:effectLst/>
              </a:rPr>
              <a:t>年）</a:t>
            </a:r>
            <a:endParaRPr lang="ja-JP" altLang="ja-JP" sz="1300">
              <a:solidFill>
                <a:schemeClr val="tx1"/>
              </a:solidFill>
              <a:effectLst/>
            </a:endParaRPr>
          </a:p>
          <a:p>
            <a:pPr>
              <a:defRPr lang="ja-JP" sz="1300">
                <a:solidFill>
                  <a:schemeClr val="tx1"/>
                </a:solidFill>
              </a:defRPr>
            </a:pPr>
            <a:r>
              <a:rPr lang="en-US" altLang="ja-JP" sz="1300" b="0" i="0" baseline="0">
                <a:solidFill>
                  <a:schemeClr val="tx1"/>
                </a:solidFill>
                <a:effectLst/>
              </a:rPr>
              <a:t>85</a:t>
            </a:r>
            <a:r>
              <a:rPr lang="ja-JP" altLang="ja-JP" sz="1300" b="0" i="0" baseline="0">
                <a:solidFill>
                  <a:schemeClr val="tx1"/>
                </a:solidFill>
                <a:effectLst/>
              </a:rPr>
              <a:t>万人</a:t>
            </a:r>
            <a:endParaRPr lang="ja-JP" altLang="ja-JP" sz="1300">
              <a:solidFill>
                <a:schemeClr val="tx1"/>
              </a:solidFill>
              <a:effectLst/>
            </a:endParaRPr>
          </a:p>
        </c:rich>
      </c:tx>
      <c:layout>
        <c:manualLayout>
          <c:xMode val="edge"/>
          <c:yMode val="edge"/>
          <c:x val="0.46423763079677116"/>
          <c:y val="0.41895978279636398"/>
        </c:manualLayout>
      </c:layout>
      <c:overlay val="0"/>
      <c:spPr>
        <a:noFill/>
        <a:ln>
          <a:noFill/>
        </a:ln>
        <a:effectLst/>
      </c:spPr>
      <c:txPr>
        <a:bodyPr rot="0" spcFirstLastPara="1" vertOverflow="ellipsis" vert="horz" wrap="square" anchor="ctr" anchorCtr="1"/>
        <a:lstStyle/>
        <a:p>
          <a:pPr>
            <a:defRPr lang="ja-JP" sz="13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32527083641147114"/>
          <c:y val="0.22119495258194175"/>
          <c:w val="0.48394618064657574"/>
          <c:h val="0.71131956180985489"/>
        </c:manualLayout>
      </c:layout>
      <c:doughnutChart>
        <c:varyColors val="1"/>
        <c:ser>
          <c:idx val="0"/>
          <c:order val="0"/>
          <c:cat>
            <c:strRef>
              <c:f>'s60'!$C$36:$C$46</c:f>
              <c:strCache>
                <c:ptCount val="8"/>
                <c:pt idx="0">
                  <c:v>韓国・朝鮮</c:v>
                </c:pt>
                <c:pt idx="1">
                  <c:v>中国</c:v>
                </c:pt>
                <c:pt idx="2">
                  <c:v>米国</c:v>
                </c:pt>
                <c:pt idx="3">
                  <c:v>フィリピン</c:v>
                </c:pt>
                <c:pt idx="4">
                  <c:v>ベトナム</c:v>
                </c:pt>
                <c:pt idx="5">
                  <c:v>タイ</c:v>
                </c:pt>
                <c:pt idx="6">
                  <c:v>ブラジル</c:v>
                </c:pt>
                <c:pt idx="7">
                  <c:v>その他</c:v>
                </c:pt>
              </c:strCache>
            </c:strRef>
          </c:cat>
          <c:val>
            <c:numRef>
              <c:f>'s60'!$D$36:$D$46</c:f>
            </c:numRef>
          </c:val>
          <c:extLst>
            <c:ext xmlns:c16="http://schemas.microsoft.com/office/drawing/2014/chart" uri="{C3380CC4-5D6E-409C-BE32-E72D297353CC}">
              <c16:uniqueId val="{00000000-2FE2-444B-9752-EDDB1DDBFFF4}"/>
            </c:ext>
          </c:extLst>
        </c:ser>
        <c:ser>
          <c:idx val="1"/>
          <c:order val="1"/>
          <c:dPt>
            <c:idx val="0"/>
            <c:bubble3D val="0"/>
            <c:spPr>
              <a:solidFill>
                <a:srgbClr val="FFC000"/>
              </a:solidFill>
              <a:ln w="19050">
                <a:solidFill>
                  <a:schemeClr val="lt1"/>
                </a:solidFill>
              </a:ln>
              <a:effectLst/>
            </c:spPr>
            <c:extLst>
              <c:ext xmlns:c16="http://schemas.microsoft.com/office/drawing/2014/chart" uri="{C3380CC4-5D6E-409C-BE32-E72D297353CC}">
                <c16:uniqueId val="{00000002-2FE2-444B-9752-EDDB1DDBFFF4}"/>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4-2FE2-444B-9752-EDDB1DDBFFF4}"/>
              </c:ext>
            </c:extLst>
          </c:dPt>
          <c:dPt>
            <c:idx val="2"/>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6-2FE2-444B-9752-EDDB1DDBFFF4}"/>
              </c:ext>
            </c:extLst>
          </c:dPt>
          <c:dPt>
            <c:idx val="3"/>
            <c:bubble3D val="0"/>
            <c:spPr>
              <a:solidFill>
                <a:srgbClr val="FF66CC"/>
              </a:solidFill>
              <a:ln w="19050">
                <a:solidFill>
                  <a:schemeClr val="lt1"/>
                </a:solidFill>
              </a:ln>
              <a:effectLst/>
            </c:spPr>
            <c:extLst>
              <c:ext xmlns:c16="http://schemas.microsoft.com/office/drawing/2014/chart" uri="{C3380CC4-5D6E-409C-BE32-E72D297353CC}">
                <c16:uniqueId val="{00000008-2FE2-444B-9752-EDDB1DDBFFF4}"/>
              </c:ext>
            </c:extLst>
          </c:dPt>
          <c:dPt>
            <c:idx val="4"/>
            <c:bubble3D val="0"/>
            <c:spPr>
              <a:solidFill>
                <a:srgbClr val="FF66CC"/>
              </a:solidFill>
              <a:ln w="19050">
                <a:solidFill>
                  <a:schemeClr val="lt1"/>
                </a:solidFill>
              </a:ln>
              <a:effectLst/>
            </c:spPr>
            <c:extLst>
              <c:ext xmlns:c16="http://schemas.microsoft.com/office/drawing/2014/chart" uri="{C3380CC4-5D6E-409C-BE32-E72D297353CC}">
                <c16:uniqueId val="{0000000A-2FE2-444B-9752-EDDB1DDBFFF4}"/>
              </c:ext>
            </c:extLst>
          </c:dPt>
          <c:dPt>
            <c:idx val="5"/>
            <c:bubble3D val="0"/>
            <c:spPr>
              <a:solidFill>
                <a:srgbClr val="FF5353"/>
              </a:solidFill>
              <a:ln w="19050">
                <a:solidFill>
                  <a:schemeClr val="lt1"/>
                </a:solidFill>
              </a:ln>
              <a:effectLst/>
            </c:spPr>
            <c:extLst>
              <c:ext xmlns:c16="http://schemas.microsoft.com/office/drawing/2014/chart" uri="{C3380CC4-5D6E-409C-BE32-E72D297353CC}">
                <c16:uniqueId val="{0000000C-2FE2-444B-9752-EDDB1DDBFFF4}"/>
              </c:ext>
            </c:extLst>
          </c:dPt>
          <c:dPt>
            <c:idx val="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E-2FE2-444B-9752-EDDB1DDBFFF4}"/>
              </c:ext>
            </c:extLst>
          </c:dPt>
          <c:dPt>
            <c:idx val="7"/>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10-2FE2-444B-9752-EDDB1DDBFFF4}"/>
              </c:ext>
            </c:extLst>
          </c:dPt>
          <c:cat>
            <c:strRef>
              <c:f>'s60'!$C$36:$C$46</c:f>
              <c:strCache>
                <c:ptCount val="8"/>
                <c:pt idx="0">
                  <c:v>韓国・朝鮮</c:v>
                </c:pt>
                <c:pt idx="1">
                  <c:v>中国</c:v>
                </c:pt>
                <c:pt idx="2">
                  <c:v>米国</c:v>
                </c:pt>
                <c:pt idx="3">
                  <c:v>フィリピン</c:v>
                </c:pt>
                <c:pt idx="4">
                  <c:v>ベトナム</c:v>
                </c:pt>
                <c:pt idx="5">
                  <c:v>タイ</c:v>
                </c:pt>
                <c:pt idx="6">
                  <c:v>ブラジル</c:v>
                </c:pt>
                <c:pt idx="7">
                  <c:v>その他</c:v>
                </c:pt>
              </c:strCache>
            </c:strRef>
          </c:cat>
          <c:val>
            <c:numRef>
              <c:f>'s60'!$E$36:$E$46</c:f>
              <c:numCache>
                <c:formatCode>0.0%</c:formatCode>
                <c:ptCount val="8"/>
                <c:pt idx="0">
                  <c:v>0.80331925719364405</c:v>
                </c:pt>
                <c:pt idx="1">
                  <c:v>8.8082462979595863E-2</c:v>
                </c:pt>
                <c:pt idx="2">
                  <c:v>3.4144827488913863E-2</c:v>
                </c:pt>
                <c:pt idx="3">
                  <c:v>1.4414327566505057E-2</c:v>
                </c:pt>
                <c:pt idx="4">
                  <c:v>4.8506251969170433E-3</c:v>
                </c:pt>
                <c:pt idx="5">
                  <c:v>3.1059989748557508E-3</c:v>
                </c:pt>
                <c:pt idx="6">
                  <c:v>2.2983451914621472E-3</c:v>
                </c:pt>
                <c:pt idx="7">
                  <c:v>4.9784155408106164E-2</c:v>
                </c:pt>
              </c:numCache>
            </c:numRef>
          </c:val>
          <c:extLst>
            <c:ext xmlns:c16="http://schemas.microsoft.com/office/drawing/2014/chart" uri="{C3380CC4-5D6E-409C-BE32-E72D297353CC}">
              <c16:uniqueId val="{00000011-2FE2-444B-9752-EDDB1DDBFFF4}"/>
            </c:ext>
          </c:extLst>
        </c:ser>
        <c:dLbls>
          <c:showLegendKey val="0"/>
          <c:showVal val="0"/>
          <c:showCatName val="0"/>
          <c:showSerName val="0"/>
          <c:showPercent val="0"/>
          <c:showBubbleSize val="0"/>
          <c:showLeaderLines val="1"/>
        </c:dLbls>
        <c:firstSliceAng val="0"/>
        <c:holeSize val="45"/>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333475846455066"/>
          <c:y val="0.15765532111726455"/>
          <c:w val="0.48297664566217596"/>
          <c:h val="0.71569004710163853"/>
        </c:manualLayout>
      </c:layout>
      <c:doughnutChart>
        <c:varyColors val="1"/>
        <c:ser>
          <c:idx val="0"/>
          <c:order val="0"/>
          <c:spPr>
            <a:solidFill>
              <a:srgbClr val="FF66CC"/>
            </a:solidFill>
            <a:ln w="28575">
              <a:solidFill>
                <a:schemeClr val="bg1"/>
              </a:solidFill>
            </a:ln>
          </c:spPr>
          <c:dPt>
            <c:idx val="0"/>
            <c:bubble3D val="0"/>
            <c:spPr>
              <a:solidFill>
                <a:srgbClr val="FFC000"/>
              </a:solidFill>
              <a:ln w="28575">
                <a:solidFill>
                  <a:schemeClr val="bg1"/>
                </a:solidFill>
              </a:ln>
            </c:spPr>
            <c:extLst>
              <c:ext xmlns:c16="http://schemas.microsoft.com/office/drawing/2014/chart" uri="{C3380CC4-5D6E-409C-BE32-E72D297353CC}">
                <c16:uniqueId val="{00000001-8AA3-460D-8E4F-02DC9911F627}"/>
              </c:ext>
            </c:extLst>
          </c:dPt>
          <c:dPt>
            <c:idx val="1"/>
            <c:bubble3D val="0"/>
            <c:extLst>
              <c:ext xmlns:c16="http://schemas.microsoft.com/office/drawing/2014/chart" uri="{C3380CC4-5D6E-409C-BE32-E72D297353CC}">
                <c16:uniqueId val="{00000003-8AA3-460D-8E4F-02DC9911F627}"/>
              </c:ext>
            </c:extLst>
          </c:dPt>
          <c:dPt>
            <c:idx val="2"/>
            <c:bubble3D val="0"/>
            <c:spPr>
              <a:solidFill>
                <a:srgbClr val="FFC000"/>
              </a:solidFill>
              <a:ln w="28575">
                <a:solidFill>
                  <a:schemeClr val="bg1"/>
                </a:solidFill>
              </a:ln>
            </c:spPr>
            <c:extLst>
              <c:ext xmlns:c16="http://schemas.microsoft.com/office/drawing/2014/chart" uri="{C3380CC4-5D6E-409C-BE32-E72D297353CC}">
                <c16:uniqueId val="{00000005-8AA3-460D-8E4F-02DC9911F627}"/>
              </c:ext>
            </c:extLst>
          </c:dPt>
          <c:dPt>
            <c:idx val="3"/>
            <c:bubble3D val="0"/>
            <c:extLst>
              <c:ext xmlns:c16="http://schemas.microsoft.com/office/drawing/2014/chart" uri="{C3380CC4-5D6E-409C-BE32-E72D297353CC}">
                <c16:uniqueId val="{00000007-8AA3-460D-8E4F-02DC9911F627}"/>
              </c:ext>
            </c:extLst>
          </c:dPt>
          <c:dPt>
            <c:idx val="4"/>
            <c:bubble3D val="0"/>
            <c:spPr>
              <a:solidFill>
                <a:schemeClr val="accent3">
                  <a:lumMod val="40000"/>
                  <a:lumOff val="60000"/>
                </a:schemeClr>
              </a:solidFill>
              <a:ln w="28575">
                <a:solidFill>
                  <a:schemeClr val="bg1"/>
                </a:solidFill>
              </a:ln>
            </c:spPr>
            <c:extLst>
              <c:ext xmlns:c16="http://schemas.microsoft.com/office/drawing/2014/chart" uri="{C3380CC4-5D6E-409C-BE32-E72D297353CC}">
                <c16:uniqueId val="{00000009-8AA3-460D-8E4F-02DC9911F627}"/>
              </c:ext>
            </c:extLst>
          </c:dPt>
          <c:dPt>
            <c:idx val="5"/>
            <c:bubble3D val="0"/>
            <c:spPr>
              <a:solidFill>
                <a:schemeClr val="accent6">
                  <a:lumMod val="40000"/>
                  <a:lumOff val="60000"/>
                </a:schemeClr>
              </a:solidFill>
              <a:ln w="28575">
                <a:solidFill>
                  <a:schemeClr val="bg1"/>
                </a:solidFill>
              </a:ln>
            </c:spPr>
            <c:extLst>
              <c:ext xmlns:c16="http://schemas.microsoft.com/office/drawing/2014/chart" uri="{C3380CC4-5D6E-409C-BE32-E72D297353CC}">
                <c16:uniqueId val="{0000000B-8AA3-460D-8E4F-02DC9911F627}"/>
              </c:ext>
            </c:extLst>
          </c:dPt>
          <c:dPt>
            <c:idx val="6"/>
            <c:bubble3D val="0"/>
            <c:extLst>
              <c:ext xmlns:c16="http://schemas.microsoft.com/office/drawing/2014/chart" uri="{C3380CC4-5D6E-409C-BE32-E72D297353CC}">
                <c16:uniqueId val="{0000000D-8AA3-460D-8E4F-02DC9911F627}"/>
              </c:ext>
            </c:extLst>
          </c:dPt>
          <c:dPt>
            <c:idx val="7"/>
            <c:bubble3D val="0"/>
            <c:extLst>
              <c:ext xmlns:c16="http://schemas.microsoft.com/office/drawing/2014/chart" uri="{C3380CC4-5D6E-409C-BE32-E72D297353CC}">
                <c16:uniqueId val="{0000000F-8AA3-460D-8E4F-02DC9911F627}"/>
              </c:ext>
            </c:extLst>
          </c:dPt>
          <c:dPt>
            <c:idx val="8"/>
            <c:bubble3D val="0"/>
            <c:spPr>
              <a:solidFill>
                <a:srgbClr val="B4C7E7"/>
              </a:solidFill>
              <a:ln w="28575">
                <a:solidFill>
                  <a:schemeClr val="bg1"/>
                </a:solidFill>
              </a:ln>
            </c:spPr>
            <c:extLst>
              <c:ext xmlns:c16="http://schemas.microsoft.com/office/drawing/2014/chart" uri="{C3380CC4-5D6E-409C-BE32-E72D297353CC}">
                <c16:uniqueId val="{00000011-8AA3-460D-8E4F-02DC9911F627}"/>
              </c:ext>
            </c:extLst>
          </c:dPt>
          <c:dPt>
            <c:idx val="9"/>
            <c:bubble3D val="0"/>
            <c:extLst>
              <c:ext xmlns:c16="http://schemas.microsoft.com/office/drawing/2014/chart" uri="{C3380CC4-5D6E-409C-BE32-E72D297353CC}">
                <c16:uniqueId val="{00000013-8AA3-460D-8E4F-02DC9911F627}"/>
              </c:ext>
            </c:extLst>
          </c:dPt>
          <c:dPt>
            <c:idx val="10"/>
            <c:bubble3D val="0"/>
            <c:spPr>
              <a:solidFill>
                <a:srgbClr val="C5E0B4"/>
              </a:solidFill>
              <a:ln w="28575">
                <a:solidFill>
                  <a:schemeClr val="bg1"/>
                </a:solidFill>
              </a:ln>
            </c:spPr>
            <c:extLst>
              <c:ext xmlns:c16="http://schemas.microsoft.com/office/drawing/2014/chart" uri="{C3380CC4-5D6E-409C-BE32-E72D297353CC}">
                <c16:uniqueId val="{00000015-8AA3-460D-8E4F-02DC9911F627}"/>
              </c:ext>
            </c:extLst>
          </c:dPt>
          <c:dPt>
            <c:idx val="11"/>
            <c:bubble3D val="0"/>
            <c:spPr>
              <a:solidFill>
                <a:schemeClr val="bg2"/>
              </a:solidFill>
              <a:ln w="28575">
                <a:solidFill>
                  <a:schemeClr val="bg1"/>
                </a:solidFill>
              </a:ln>
            </c:spPr>
            <c:extLst>
              <c:ext xmlns:c16="http://schemas.microsoft.com/office/drawing/2014/chart" uri="{C3380CC4-5D6E-409C-BE32-E72D297353CC}">
                <c16:uniqueId val="{00000016-7A7B-4E92-BEEA-3B003F15E8B0}"/>
              </c:ext>
            </c:extLst>
          </c:dPt>
          <c:dLbls>
            <c:dLbl>
              <c:idx val="0"/>
              <c:tx>
                <c:rich>
                  <a:bodyPr/>
                  <a:lstStyle/>
                  <a:p>
                    <a:fld id="{F6830177-20A6-4E2B-A3DF-91C9A562D4DF}" type="CATEGORYNAME">
                      <a:rPr lang="zh-CN" altLang="en-US">
                        <a:latin typeface="ＭＳ Ｐゴシック" panose="020B0600070205080204" pitchFamily="50" charset="-128"/>
                        <a:ea typeface="ＭＳ Ｐゴシック" panose="020B0600070205080204" pitchFamily="50" charset="-128"/>
                      </a:rPr>
                      <a:pPr/>
                      <a:t>[分類名]</a:t>
                    </a:fld>
                    <a:endParaRPr lang="zh-CN" altLang="en-US" baseline="0">
                      <a:latin typeface="ＭＳ Ｐゴシック" panose="020B0600070205080204" pitchFamily="50" charset="-128"/>
                      <a:ea typeface="ＭＳ Ｐゴシック" panose="020B0600070205080204" pitchFamily="50" charset="-128"/>
                    </a:endParaRPr>
                  </a:p>
                  <a:p>
                    <a:fld id="{8F0A8759-BC0B-477B-A79A-2DA88C172B41}" type="VALUE">
                      <a:rPr lang="zh-CN" altLang="en-US">
                        <a:latin typeface="ＭＳ Ｐゴシック" panose="020B0600070205080204" pitchFamily="50" charset="-128"/>
                        <a:ea typeface="ＭＳ Ｐゴシック" panose="020B0600070205080204" pitchFamily="50" charset="-128"/>
                      </a:rPr>
                      <a:pPr/>
                      <a:t>[値]</a:t>
                    </a:fld>
                    <a:endParaRPr lang="zh-CN" altLang="en-US" baseline="0">
                      <a:latin typeface="ＭＳ Ｐゴシック" panose="020B0600070205080204" pitchFamily="50" charset="-128"/>
                      <a:ea typeface="ＭＳ Ｐゴシック" panose="020B0600070205080204" pitchFamily="50" charset="-128"/>
                    </a:endParaRPr>
                  </a:p>
                  <a:p>
                    <a:r>
                      <a:rPr lang="zh-CN" altLang="en-US">
                        <a:latin typeface="ＭＳ Ｐゴシック" panose="020B0600070205080204" pitchFamily="50" charset="-128"/>
                        <a:ea typeface="ＭＳ Ｐゴシック" panose="020B0600070205080204" pitchFamily="50" charset="-128"/>
                      </a:rPr>
                      <a:t>（</a:t>
                    </a:r>
                    <a:fld id="{57F05174-8962-4815-8E62-50A0D8A4469B}" type="PERCENTAGE">
                      <a:rPr lang="en-US" altLang="zh-CN" smtClean="0">
                        <a:latin typeface="ＭＳ Ｐゴシック" panose="020B0600070205080204" pitchFamily="50" charset="-128"/>
                        <a:ea typeface="ＭＳ Ｐゴシック" panose="020B0600070205080204" pitchFamily="50" charset="-128"/>
                      </a:rPr>
                      <a:pPr/>
                      <a:t>[パーセンテージ]</a:t>
                    </a:fld>
                    <a:r>
                      <a:rPr lang="zh-CN" altLang="en-US">
                        <a:latin typeface="ＭＳ Ｐゴシック" panose="020B0600070205080204" pitchFamily="50" charset="-128"/>
                        <a:ea typeface="ＭＳ Ｐゴシック" panose="020B0600070205080204" pitchFamily="50" charset="-128"/>
                      </a:rPr>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8AA3-460D-8E4F-02DC9911F627}"/>
                </c:ext>
              </c:extLst>
            </c:dLbl>
            <c:dLbl>
              <c:idx val="1"/>
              <c:tx>
                <c:rich>
                  <a:bodyPr/>
                  <a:lstStyle/>
                  <a:p>
                    <a:fld id="{62D67447-B4AA-45C4-8C66-0ECE178A529A}" type="CATEGORYNAME">
                      <a:rPr lang="ja-JP" altLang="en-US"/>
                      <a:pPr/>
                      <a:t>[分類名]</a:t>
                    </a:fld>
                    <a:endParaRPr lang="ja-JP" altLang="en-US" baseline="0"/>
                  </a:p>
                  <a:p>
                    <a:fld id="{5B114257-19F5-4D0C-85DC-305B729B9A5D}" type="VALUE">
                      <a:rPr lang="ja-JP" altLang="en-US"/>
                      <a:pPr/>
                      <a:t>[値]</a:t>
                    </a:fld>
                    <a:endParaRPr lang="ja-JP" altLang="en-US" baseline="0"/>
                  </a:p>
                  <a:p>
                    <a:r>
                      <a:rPr lang="ja-JP" altLang="en-US"/>
                      <a:t>（</a:t>
                    </a:r>
                    <a:fld id="{FBD422CB-09C3-40B3-8D37-9FE3891877F1}" type="PERCENTAGE">
                      <a:rPr lang="en-US" altLang="ja-JP" smtClean="0"/>
                      <a:pPr/>
                      <a:t>[パーセンテージ]</a:t>
                    </a:fld>
                    <a:r>
                      <a:rPr lang="ja-JP" altLang="en-US"/>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8AA3-460D-8E4F-02DC9911F627}"/>
                </c:ext>
              </c:extLst>
            </c:dLbl>
            <c:dLbl>
              <c:idx val="2"/>
              <c:tx>
                <c:rich>
                  <a:bodyPr/>
                  <a:lstStyle/>
                  <a:p>
                    <a:fld id="{8FB64529-237A-408F-B8AC-B2DA1B4535A5}" type="CATEGORYNAME">
                      <a:rPr lang="ja-JP" altLang="en-US"/>
                      <a:pPr/>
                      <a:t>[分類名]</a:t>
                    </a:fld>
                    <a:endParaRPr lang="ja-JP" altLang="en-US" baseline="0"/>
                  </a:p>
                  <a:p>
                    <a:fld id="{DACCFF23-BA5F-44CA-B2B2-8AB3AB4AE25B}" type="VALUE">
                      <a:rPr lang="ja-JP" altLang="en-US"/>
                      <a:pPr/>
                      <a:t>[値]</a:t>
                    </a:fld>
                    <a:endParaRPr lang="ja-JP" altLang="en-US" baseline="0"/>
                  </a:p>
                  <a:p>
                    <a:r>
                      <a:rPr lang="ja-JP" altLang="en-US"/>
                      <a:t>（</a:t>
                    </a:r>
                    <a:fld id="{5AA19538-D474-4FC8-B6A3-5A0EB3AF154F}" type="PERCENTAGE">
                      <a:rPr lang="en-US" altLang="ja-JP" smtClean="0"/>
                      <a:pPr/>
                      <a:t>[パーセンテージ]</a:t>
                    </a:fld>
                    <a:r>
                      <a:rPr lang="ja-JP" altLang="en-US"/>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8AA3-460D-8E4F-02DC9911F627}"/>
                </c:ext>
              </c:extLst>
            </c:dLbl>
            <c:dLbl>
              <c:idx val="3"/>
              <c:layout>
                <c:manualLayout>
                  <c:x val="-6.0159161245499908E-2"/>
                  <c:y val="0.10895591068267078"/>
                </c:manualLayout>
              </c:layout>
              <c:tx>
                <c:rich>
                  <a:bodyPr/>
                  <a:lstStyle/>
                  <a:p>
                    <a:fld id="{45CFB6E8-FC38-48D2-B4F3-79EE8C46F78F}" type="CATEGORYNAME">
                      <a:rPr lang="ja-JP" altLang="en-US"/>
                      <a:pPr/>
                      <a:t>[分類名]</a:t>
                    </a:fld>
                    <a:endParaRPr lang="ja-JP" altLang="en-US" baseline="0"/>
                  </a:p>
                  <a:p>
                    <a:fld id="{43825ABA-2F56-47E7-92CC-4C00DCE52E21}" type="VALUE">
                      <a:rPr lang="ja-JP" altLang="en-US"/>
                      <a:pPr/>
                      <a:t>[値]</a:t>
                    </a:fld>
                    <a:endParaRPr lang="ja-JP" altLang="en-US" baseline="0"/>
                  </a:p>
                  <a:p>
                    <a:r>
                      <a:rPr lang="ja-JP" altLang="en-US"/>
                      <a:t>（</a:t>
                    </a:r>
                    <a:fld id="{86B13DD0-4ECE-4277-AB8A-0B66EBF5F014}" type="PERCENTAGE">
                      <a:rPr lang="en-US" altLang="ja-JP" smtClean="0"/>
                      <a:pPr/>
                      <a:t>[パーセンテージ]</a:t>
                    </a:fld>
                    <a:r>
                      <a:rPr lang="ja-JP" altLang="en-US"/>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8AA3-460D-8E4F-02DC9911F627}"/>
                </c:ext>
              </c:extLst>
            </c:dLbl>
            <c:dLbl>
              <c:idx val="4"/>
              <c:layout>
                <c:manualLayout>
                  <c:x val="-0.11029179561674986"/>
                  <c:y val="6.9335579525335866E-2"/>
                </c:manualLayout>
              </c:layout>
              <c:tx>
                <c:rich>
                  <a:bodyPr/>
                  <a:lstStyle/>
                  <a:p>
                    <a:fld id="{24F9D1C1-D1D0-4F80-A79D-7F187B2FA98F}" type="CATEGORYNAME">
                      <a:rPr lang="ja-JP" altLang="en-US" sz="800"/>
                      <a:pPr/>
                      <a:t>[分類名]</a:t>
                    </a:fld>
                    <a:endParaRPr lang="ja-JP" altLang="en-US" baseline="0"/>
                  </a:p>
                  <a:p>
                    <a:fld id="{BFF649CC-33DA-4D97-B508-BAF6BE659E7B}" type="VALUE">
                      <a:rPr lang="ja-JP" altLang="en-US" sz="800"/>
                      <a:pPr/>
                      <a:t>[値]</a:t>
                    </a:fld>
                    <a:endParaRPr lang="ja-JP" altLang="en-US" baseline="0"/>
                  </a:p>
                  <a:p>
                    <a:r>
                      <a:rPr lang="ja-JP" altLang="en-US" sz="800"/>
                      <a:t>（</a:t>
                    </a:r>
                    <a:fld id="{6DAEE650-48F9-441D-B905-9739B6583BEF}" type="PERCENTAGE">
                      <a:rPr lang="en-US" altLang="ja-JP" sz="800" smtClean="0"/>
                      <a:pPr/>
                      <a:t>[パーセンテージ]</a:t>
                    </a:fld>
                    <a:r>
                      <a:rPr lang="ja-JP" altLang="en-US" sz="80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8AA3-460D-8E4F-02DC9911F627}"/>
                </c:ext>
              </c:extLst>
            </c:dLbl>
            <c:dLbl>
              <c:idx val="5"/>
              <c:layout>
                <c:manualLayout>
                  <c:x val="-0.19384618623549971"/>
                  <c:y val="4.9525413946668539E-2"/>
                </c:manualLayout>
              </c:layout>
              <c:tx>
                <c:rich>
                  <a:bodyPr/>
                  <a:lstStyle/>
                  <a:p>
                    <a:fld id="{47CD5617-25BE-4302-BD06-DCBB8DE23A27}" type="CATEGORYNAME">
                      <a:rPr lang="ja-JP" altLang="en-US" sz="700"/>
                      <a:pPr/>
                      <a:t>[分類名]</a:t>
                    </a:fld>
                    <a:endParaRPr lang="ja-JP" altLang="en-US" baseline="0"/>
                  </a:p>
                  <a:p>
                    <a:fld id="{ECF79C3C-3F80-4DBF-82E0-9729F9692646}" type="VALUE">
                      <a:rPr lang="ja-JP" altLang="en-US" sz="700"/>
                      <a:pPr/>
                      <a:t>[値]</a:t>
                    </a:fld>
                    <a:endParaRPr lang="ja-JP" altLang="en-US" baseline="0"/>
                  </a:p>
                  <a:p>
                    <a:r>
                      <a:rPr lang="ja-JP" altLang="en-US" sz="700"/>
                      <a:t>（</a:t>
                    </a:r>
                    <a:fld id="{A3282858-7DC9-4EE6-A10A-E224D5DCCCA2}" type="PERCENTAGE">
                      <a:rPr lang="en-US" altLang="ja-JP" sz="700" smtClean="0"/>
                      <a:pPr/>
                      <a:t>[パーセンテージ]</a:t>
                    </a:fld>
                    <a:r>
                      <a:rPr lang="ja-JP" altLang="en-US" sz="70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8AA3-460D-8E4F-02DC9911F627}"/>
                </c:ext>
              </c:extLst>
            </c:dLbl>
            <c:dLbl>
              <c:idx val="6"/>
              <c:layout>
                <c:manualLayout>
                  <c:x val="-0.17713530811174971"/>
                  <c:y val="-5.9430496736002293E-2"/>
                </c:manualLayout>
              </c:layout>
              <c:tx>
                <c:rich>
                  <a:bodyPr/>
                  <a:lstStyle/>
                  <a:p>
                    <a:fld id="{A427BA32-FD1E-4417-88E6-02BBC9774177}" type="CATEGORYNAME">
                      <a:rPr lang="ja-JP" altLang="en-US" sz="700"/>
                      <a:pPr/>
                      <a:t>[分類名]</a:t>
                    </a:fld>
                    <a:endParaRPr lang="ja-JP" altLang="en-US" baseline="0"/>
                  </a:p>
                  <a:p>
                    <a:fld id="{972A9E1C-DD4C-4A4B-AB92-6715BD9A301A}" type="VALUE">
                      <a:rPr lang="ja-JP" altLang="en-US" sz="700"/>
                      <a:pPr/>
                      <a:t>[値]</a:t>
                    </a:fld>
                    <a:endParaRPr lang="ja-JP" altLang="en-US" baseline="0"/>
                  </a:p>
                  <a:p>
                    <a:r>
                      <a:rPr lang="ja-JP" altLang="en-US" sz="700"/>
                      <a:t>（</a:t>
                    </a:r>
                    <a:fld id="{AD97659A-3CA8-4557-8A19-81C7FBD72EA5}" type="PERCENTAGE">
                      <a:rPr lang="en-US" altLang="ja-JP" sz="700" smtClean="0"/>
                      <a:pPr/>
                      <a:t>[パーセンテージ]</a:t>
                    </a:fld>
                    <a:r>
                      <a:rPr lang="ja-JP" altLang="en-US" sz="70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8AA3-460D-8E4F-02DC9911F627}"/>
                </c:ext>
              </c:extLst>
            </c:dLbl>
            <c:dLbl>
              <c:idx val="7"/>
              <c:layout>
                <c:manualLayout>
                  <c:x val="-0.2057715688751342"/>
                  <c:y val="-0.17829149020800675"/>
                </c:manualLayout>
              </c:layout>
              <c:tx>
                <c:rich>
                  <a:bodyPr wrap="square" lIns="38100" tIns="19050" rIns="38100" bIns="19050" anchor="ctr">
                    <a:noAutofit/>
                  </a:bodyPr>
                  <a:lstStyle/>
                  <a:p>
                    <a:pPr>
                      <a:defRPr lang="ja-JP">
                        <a:latin typeface="+mn-ea"/>
                        <a:ea typeface="+mn-ea"/>
                      </a:defRPr>
                    </a:pPr>
                    <a:fld id="{844C307B-704C-41BF-850B-4A86A3BC7A6F}" type="CATEGORYNAME">
                      <a:rPr lang="ja-JP" altLang="en-US" sz="700" smtClean="0">
                        <a:latin typeface="+mn-ea"/>
                        <a:ea typeface="+mn-ea"/>
                      </a:rPr>
                      <a:pPr>
                        <a:defRPr lang="ja-JP">
                          <a:latin typeface="+mn-ea"/>
                          <a:ea typeface="+mn-ea"/>
                        </a:defRPr>
                      </a:pPr>
                      <a:t>[分類名]</a:t>
                    </a:fld>
                    <a:endParaRPr lang="ja-JP" altLang="en-US" sz="700">
                      <a:latin typeface="+mn-ea"/>
                      <a:ea typeface="+mn-ea"/>
                    </a:endParaRPr>
                  </a:p>
                  <a:p>
                    <a:pPr>
                      <a:defRPr lang="ja-JP">
                        <a:latin typeface="+mn-ea"/>
                        <a:ea typeface="+mn-ea"/>
                      </a:defRPr>
                    </a:pPr>
                    <a:fld id="{6C50C9B7-4206-40FB-A8A0-C34455BF08FE}" type="VALUE">
                      <a:rPr lang="ja-JP" altLang="en-US" sz="700" smtClean="0">
                        <a:latin typeface="+mn-ea"/>
                        <a:ea typeface="+mn-ea"/>
                      </a:rPr>
                      <a:pPr>
                        <a:defRPr lang="ja-JP">
                          <a:latin typeface="+mn-ea"/>
                          <a:ea typeface="+mn-ea"/>
                        </a:defRPr>
                      </a:pPr>
                      <a:t>[値]</a:t>
                    </a:fld>
                    <a:r>
                      <a:rPr lang="ja-JP" altLang="en-US" sz="700">
                        <a:latin typeface="+mn-ea"/>
                        <a:ea typeface="+mn-ea"/>
                      </a:rPr>
                      <a:t>（</a:t>
                    </a:r>
                    <a:fld id="{5AFCCEF5-CF7F-402A-A888-8A83F568CA4E}" type="PERCENTAGE">
                      <a:rPr lang="en-US" altLang="ja-JP" sz="700" smtClean="0">
                        <a:latin typeface="+mn-ea"/>
                        <a:ea typeface="+mn-ea"/>
                      </a:rPr>
                      <a:pPr>
                        <a:defRPr lang="ja-JP">
                          <a:latin typeface="+mn-ea"/>
                          <a:ea typeface="+mn-ea"/>
                        </a:defRPr>
                      </a:pPr>
                      <a:t>[パーセンテージ]</a:t>
                    </a:fld>
                    <a:r>
                      <a:rPr lang="ja-JP" altLang="en-US" sz="700">
                        <a:latin typeface="+mn-ea"/>
                        <a:ea typeface="+mn-ea"/>
                      </a:rPr>
                      <a:t>）</a:t>
                    </a:r>
                  </a:p>
                </c:rich>
              </c:tx>
              <c:numFmt formatCode="0.0%" sourceLinked="0"/>
              <c:spPr>
                <a:noFill/>
                <a:ln>
                  <a:noFill/>
                </a:ln>
                <a:effectLst/>
              </c:spPr>
              <c:showLegendKey val="0"/>
              <c:showVal val="1"/>
              <c:showCatName val="1"/>
              <c:showSerName val="0"/>
              <c:showPercent val="1"/>
              <c:showBubbleSize val="0"/>
              <c:separator>
</c:separator>
              <c:extLst>
                <c:ext xmlns:c15="http://schemas.microsoft.com/office/drawing/2012/chart" uri="{CE6537A1-D6FC-4f65-9D91-7224C49458BB}">
                  <c15:layout>
                    <c:manualLayout>
                      <c:w val="0.20139950314743466"/>
                      <c:h val="0.1517708260215104"/>
                    </c:manualLayout>
                  </c15:layout>
                  <c15:dlblFieldTable/>
                  <c15:showDataLabelsRange val="0"/>
                </c:ext>
                <c:ext xmlns:c16="http://schemas.microsoft.com/office/drawing/2014/chart" uri="{C3380CC4-5D6E-409C-BE32-E72D297353CC}">
                  <c16:uniqueId val="{0000000F-8AA3-460D-8E4F-02DC9911F627}"/>
                </c:ext>
              </c:extLst>
            </c:dLbl>
            <c:dLbl>
              <c:idx val="8"/>
              <c:layout>
                <c:manualLayout>
                  <c:x val="-0.22309074927893219"/>
                  <c:y val="-0.2476270697333427"/>
                </c:manualLayout>
              </c:layout>
              <c:tx>
                <c:rich>
                  <a:bodyPr/>
                  <a:lstStyle/>
                  <a:p>
                    <a:fld id="{1A1FD92F-4382-4FE0-B3B4-EC01D451725F}" type="CATEGORYNAME">
                      <a:rPr lang="zh-CN" altLang="en-US" sz="700" smtClean="0"/>
                      <a:pPr/>
                      <a:t>[分類名]</a:t>
                    </a:fld>
                    <a:fld id="{F17846FA-A03D-4B8F-BE5C-476D37B42CD1}" type="VALUE">
                      <a:rPr lang="zh-CN" altLang="en-US" sz="700" smtClean="0"/>
                      <a:pPr/>
                      <a:t>[値]</a:t>
                    </a:fld>
                    <a:r>
                      <a:rPr lang="zh-CN" altLang="en-US" sz="700"/>
                      <a:t>（</a:t>
                    </a:r>
                    <a:fld id="{2F86E4B5-DED3-4409-910A-6BE46A812BDB}" type="PERCENTAGE">
                      <a:rPr lang="en-US" altLang="zh-CN" sz="700" smtClean="0"/>
                      <a:pPr/>
                      <a:t>[パーセンテージ]</a:t>
                    </a:fld>
                    <a:r>
                      <a:rPr lang="zh-CN" altLang="en-US" sz="70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1-8AA3-460D-8E4F-02DC9911F627}"/>
                </c:ext>
              </c:extLst>
            </c:dLbl>
            <c:dLbl>
              <c:idx val="9"/>
              <c:layout>
                <c:manualLayout>
                  <c:x val="-0.23061011810774965"/>
                  <c:y val="-0.31696264925867862"/>
                </c:manualLayout>
              </c:layout>
              <c:tx>
                <c:rich>
                  <a:bodyPr/>
                  <a:lstStyle/>
                  <a:p>
                    <a:fld id="{D0494B7A-B30B-4732-BBA5-F3F7C31CF5C4}" type="CATEGORYNAME">
                      <a:rPr lang="ja-JP" altLang="en-US" sz="700" smtClean="0"/>
                      <a:pPr/>
                      <a:t>[分類名]</a:t>
                    </a:fld>
                    <a:fld id="{72A5FCC5-0ED8-43A4-9A4E-CEDFB40E7249}" type="VALUE">
                      <a:rPr lang="ja-JP" altLang="en-US" sz="700" smtClean="0"/>
                      <a:pPr/>
                      <a:t>[値]</a:t>
                    </a:fld>
                    <a:r>
                      <a:rPr lang="ja-JP" altLang="en-US" sz="700"/>
                      <a:t>（</a:t>
                    </a:r>
                    <a:fld id="{4117A8DE-AE58-47E4-993B-D4E44B2EE969}" type="PERCENTAGE">
                      <a:rPr lang="en-US" altLang="ja-JP" sz="700" smtClean="0"/>
                      <a:pPr/>
                      <a:t>[パーセンテージ]</a:t>
                    </a:fld>
                    <a:r>
                      <a:rPr lang="ja-JP" altLang="en-US" sz="70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3-8AA3-460D-8E4F-02DC9911F627}"/>
                </c:ext>
              </c:extLst>
            </c:dLbl>
            <c:dLbl>
              <c:idx val="10"/>
              <c:layout>
                <c:manualLayout>
                  <c:x val="-3.3421756247500219E-3"/>
                  <c:y val="-0.30210502507467807"/>
                </c:manualLayout>
              </c:layout>
              <c:tx>
                <c:rich>
                  <a:bodyPr/>
                  <a:lstStyle/>
                  <a:p>
                    <a:fld id="{1C6D5E0A-1586-4235-910C-B66FF9FADD13}" type="CATEGORYNAME">
                      <a:rPr lang="ja-JP" altLang="en-US" sz="700" smtClean="0"/>
                      <a:pPr/>
                      <a:t>[分類名]</a:t>
                    </a:fld>
                    <a:fld id="{B2C76F71-F3C3-4EC9-839B-0352EE691631}" type="VALUE">
                      <a:rPr lang="ja-JP" altLang="en-US" sz="700" smtClean="0"/>
                      <a:pPr/>
                      <a:t>[値]</a:t>
                    </a:fld>
                    <a:r>
                      <a:rPr lang="ja-JP" altLang="en-US" sz="700"/>
                      <a:t>（</a:t>
                    </a:r>
                    <a:fld id="{B4F412CB-70F8-4581-AD21-0D5C5C604B35}" type="PERCENTAGE">
                      <a:rPr lang="en-US" altLang="ja-JP" sz="700" smtClean="0"/>
                      <a:pPr/>
                      <a:t>[パーセンテージ]</a:t>
                    </a:fld>
                    <a:r>
                      <a:rPr lang="ja-JP" altLang="en-US" sz="700"/>
                      <a:t>）</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5134818627760586"/>
                      <c:h val="0.10224541207484188"/>
                    </c:manualLayout>
                  </c15:layout>
                  <c15:dlblFieldTable/>
                  <c15:showDataLabelsRange val="0"/>
                </c:ext>
                <c:ext xmlns:c16="http://schemas.microsoft.com/office/drawing/2014/chart" uri="{C3380CC4-5D6E-409C-BE32-E72D297353CC}">
                  <c16:uniqueId val="{00000015-8AA3-460D-8E4F-02DC9911F627}"/>
                </c:ext>
              </c:extLst>
            </c:dLbl>
            <c:dLbl>
              <c:idx val="11"/>
              <c:layout>
                <c:manualLayout>
                  <c:x val="-3.3421756247499945E-3"/>
                  <c:y val="-5.9430496736002245E-2"/>
                </c:manualLayout>
              </c:layout>
              <c:tx>
                <c:rich>
                  <a:bodyPr/>
                  <a:lstStyle/>
                  <a:p>
                    <a:fld id="{24FA52BA-6363-479E-AF8B-16FB5CD98EB6}" type="CATEGORYNAME">
                      <a:rPr lang="ja-JP" altLang="en-US"/>
                      <a:pPr/>
                      <a:t>[分類名]</a:t>
                    </a:fld>
                    <a:endParaRPr lang="ja-JP" altLang="en-US" baseline="0"/>
                  </a:p>
                  <a:p>
                    <a:fld id="{7AA1E83B-9D80-4DB2-AB29-B3D0392B8CFD}" type="VALUE">
                      <a:rPr lang="ja-JP" altLang="en-US"/>
                      <a:pPr/>
                      <a:t>[値]</a:t>
                    </a:fld>
                    <a:endParaRPr lang="ja-JP" altLang="en-US" baseline="0"/>
                  </a:p>
                  <a:p>
                    <a:r>
                      <a:rPr lang="ja-JP" altLang="en-US"/>
                      <a:t>（</a:t>
                    </a:r>
                    <a:fld id="{71DCD312-A1B2-40E1-BF4C-702453C503EB}" type="PERCENTAGE">
                      <a:rPr lang="en-US" altLang="ja-JP" smtClean="0"/>
                      <a:pPr/>
                      <a:t>[パーセンテージ]</a:t>
                    </a:fld>
                    <a:r>
                      <a:rPr lang="ja-JP" altLang="en-US"/>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6-7A7B-4E92-BEEA-3B003F15E8B0}"/>
                </c:ext>
              </c:extLst>
            </c:dLbl>
            <c:numFmt formatCode="0.0%" sourceLinked="0"/>
            <c:spPr>
              <a:noFill/>
              <a:ln>
                <a:noFill/>
              </a:ln>
              <a:effectLst/>
            </c:spPr>
            <c:txPr>
              <a:bodyPr wrap="square" lIns="38100" tIns="19050" rIns="38100" bIns="19050" anchor="ctr">
                <a:spAutoFit/>
              </a:bodyPr>
              <a:lstStyle/>
              <a:p>
                <a:pPr>
                  <a:defRPr lang="ja-JP">
                    <a:latin typeface="+mn-ea"/>
                    <a:ea typeface="+mn-ea"/>
                  </a:defRPr>
                </a:pPr>
                <a:endParaRPr lang="ja-JP"/>
              </a:p>
            </c:tx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'在留外国人(R5)'!$B$8:$B$19</c:f>
              <c:strCache>
                <c:ptCount val="12"/>
                <c:pt idx="0">
                  <c:v>中国</c:v>
                </c:pt>
                <c:pt idx="1">
                  <c:v>ベトナム</c:v>
                </c:pt>
                <c:pt idx="2">
                  <c:v>韓国</c:v>
                </c:pt>
                <c:pt idx="3">
                  <c:v>フィリピン</c:v>
                </c:pt>
                <c:pt idx="4">
                  <c:v>ブラジル</c:v>
                </c:pt>
                <c:pt idx="5">
                  <c:v>ネパール</c:v>
                </c:pt>
                <c:pt idx="6">
                  <c:v>インドネシア</c:v>
                </c:pt>
                <c:pt idx="7">
                  <c:v>ミャンマー</c:v>
                </c:pt>
                <c:pt idx="8">
                  <c:v>米国</c:v>
                </c:pt>
                <c:pt idx="9">
                  <c:v>タイ</c:v>
                </c:pt>
                <c:pt idx="10">
                  <c:v>ペルー</c:v>
                </c:pt>
                <c:pt idx="11">
                  <c:v>その他</c:v>
                </c:pt>
              </c:strCache>
            </c:strRef>
          </c:cat>
          <c:val>
            <c:numRef>
              <c:f>'在留外国人(R5)'!$D$8:$D$19</c:f>
              <c:numCache>
                <c:formatCode>#,##0.0"万""人"</c:formatCode>
                <c:ptCount val="12"/>
                <c:pt idx="0">
                  <c:v>84.418700000000001</c:v>
                </c:pt>
                <c:pt idx="1">
                  <c:v>60.034799999999997</c:v>
                </c:pt>
                <c:pt idx="2">
                  <c:v>41.104300000000002</c:v>
                </c:pt>
                <c:pt idx="3">
                  <c:v>33.229300000000002</c:v>
                </c:pt>
                <c:pt idx="4">
                  <c:v>21.232500000000002</c:v>
                </c:pt>
                <c:pt idx="5">
                  <c:v>20.689800000000002</c:v>
                </c:pt>
                <c:pt idx="6">
                  <c:v>17.3813</c:v>
                </c:pt>
                <c:pt idx="7">
                  <c:v>11.0306</c:v>
                </c:pt>
                <c:pt idx="8">
                  <c:v>6.4842000000000004</c:v>
                </c:pt>
                <c:pt idx="9">
                  <c:v>6.3689</c:v>
                </c:pt>
                <c:pt idx="10">
                  <c:v>4.9246999999999996</c:v>
                </c:pt>
                <c:pt idx="11">
                  <c:v>51.996499999999997</c:v>
                </c:pt>
              </c:numCache>
            </c:numRef>
          </c:val>
          <c:extLst>
            <c:ext xmlns:c16="http://schemas.microsoft.com/office/drawing/2014/chart" uri="{C3380CC4-5D6E-409C-BE32-E72D297353CC}">
              <c16:uniqueId val="{00000016-8AA3-460D-8E4F-02DC9911F627}"/>
            </c:ext>
          </c:extLst>
        </c:ser>
        <c:dLbls>
          <c:showLegendKey val="0"/>
          <c:showVal val="1"/>
          <c:showCatName val="0"/>
          <c:showSerName val="0"/>
          <c:showPercent val="0"/>
          <c:showBubbleSize val="0"/>
          <c:showLeaderLines val="1"/>
        </c:dLbls>
        <c:firstSliceAng val="0"/>
        <c:holeSize val="50"/>
      </c:doughnutChart>
      <c:spPr>
        <a:noFill/>
        <a:ln w="25400">
          <a:noFill/>
        </a:ln>
      </c:spPr>
    </c:plotArea>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71424426725304"/>
          <c:y val="0.19468592746479277"/>
          <c:w val="0.60822098705984329"/>
          <c:h val="0.68595167156786874"/>
        </c:manualLayout>
      </c:layout>
      <c:pieChart>
        <c:varyColors val="1"/>
        <c:ser>
          <c:idx val="0"/>
          <c:order val="0"/>
          <c:tx>
            <c:strRef>
              <c:f>Sheet1!$B$1</c:f>
              <c:strCache>
                <c:ptCount val="1"/>
                <c:pt idx="0">
                  <c:v>列1</c:v>
                </c:pt>
              </c:strCache>
            </c:strRef>
          </c:tx>
          <c:spPr>
            <a:ln>
              <a:solidFill>
                <a:prstClr val="black">
                  <a:lumMod val="25000"/>
                  <a:lumOff val="75000"/>
                  <a:alpha val="0"/>
                </a:prstClr>
              </a:solidFill>
            </a:ln>
          </c:spPr>
          <c:explosion val="1"/>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prstClr val="black">
                    <a:lumMod val="25000"/>
                    <a:lumOff val="75000"/>
                    <a:alpha val="0"/>
                  </a:prst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3DC-4238-9878-DA9181597B63}"/>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solidFill>
                  <a:prstClr val="black">
                    <a:lumMod val="25000"/>
                    <a:lumOff val="75000"/>
                    <a:alpha val="0"/>
                  </a:prst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3DC-4238-9878-DA9181597B63}"/>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solidFill>
                  <a:prstClr val="black">
                    <a:lumMod val="25000"/>
                    <a:lumOff val="75000"/>
                    <a:alpha val="0"/>
                  </a:prst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13DC-4238-9878-DA9181597B63}"/>
              </c:ext>
            </c:extLst>
          </c:dPt>
          <c:dPt>
            <c:idx val="3"/>
            <c:bubble3D val="0"/>
            <c:spPr>
              <a:solidFill>
                <a:schemeClr val="accent4">
                  <a:lumMod val="75000"/>
                </a:schemeClr>
              </a:solidFill>
              <a:ln>
                <a:solidFill>
                  <a:prstClr val="black">
                    <a:lumMod val="25000"/>
                    <a:lumOff val="75000"/>
                    <a:alpha val="0"/>
                  </a:prst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13DC-4238-9878-DA9181597B63}"/>
              </c:ext>
            </c:extLst>
          </c:dPt>
          <c:dPt>
            <c:idx val="4"/>
            <c:bubble3D val="0"/>
            <c:spPr>
              <a:solidFill>
                <a:srgbClr val="3399FF"/>
              </a:solidFill>
              <a:ln>
                <a:solidFill>
                  <a:srgbClr val="BFBFBF">
                    <a:alpha val="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13DC-4238-9878-DA9181597B63}"/>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solidFill>
                  <a:prstClr val="black">
                    <a:lumMod val="25000"/>
                    <a:lumOff val="75000"/>
                    <a:alpha val="0"/>
                  </a:prst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13DC-4238-9878-DA9181597B63}"/>
              </c:ext>
            </c:extLst>
          </c:dPt>
          <c:dPt>
            <c:idx val="6"/>
            <c:bubble3D val="0"/>
            <c:spPr>
              <a:solidFill>
                <a:srgbClr val="8AA7D6"/>
              </a:solidFill>
              <a:ln>
                <a:solidFill>
                  <a:prstClr val="black">
                    <a:lumMod val="25000"/>
                    <a:lumOff val="75000"/>
                    <a:alpha val="0"/>
                  </a:prst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13DC-4238-9878-DA9181597B63}"/>
              </c:ext>
            </c:extLst>
          </c:dPt>
          <c:dPt>
            <c:idx val="7"/>
            <c:bubble3D val="0"/>
            <c:spPr>
              <a:solidFill>
                <a:schemeClr val="accent2">
                  <a:lumMod val="60000"/>
                  <a:lumOff val="40000"/>
                </a:schemeClr>
              </a:solidFill>
              <a:ln>
                <a:solidFill>
                  <a:prstClr val="black">
                    <a:lumMod val="25000"/>
                    <a:lumOff val="75000"/>
                    <a:alpha val="0"/>
                  </a:prst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13DC-4238-9878-DA9181597B63}"/>
              </c:ext>
            </c:extLst>
          </c:dPt>
          <c:dPt>
            <c:idx val="8"/>
            <c:bubble3D val="0"/>
            <c:spPr>
              <a:solidFill>
                <a:schemeClr val="accent3">
                  <a:lumMod val="60000"/>
                  <a:lumOff val="40000"/>
                </a:schemeClr>
              </a:solidFill>
              <a:ln>
                <a:solidFill>
                  <a:prstClr val="black">
                    <a:lumMod val="25000"/>
                    <a:lumOff val="75000"/>
                    <a:alpha val="0"/>
                  </a:prst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1-13DC-4238-9878-DA9181597B63}"/>
              </c:ext>
            </c:extLst>
          </c:dPt>
          <c:dPt>
            <c:idx val="9"/>
            <c:bubble3D val="0"/>
            <c:spPr>
              <a:solidFill>
                <a:schemeClr val="accent4">
                  <a:lumMod val="40000"/>
                  <a:lumOff val="60000"/>
                </a:schemeClr>
              </a:solidFill>
              <a:ln>
                <a:solidFill>
                  <a:prstClr val="black">
                    <a:lumMod val="25000"/>
                    <a:lumOff val="75000"/>
                    <a:alpha val="0"/>
                  </a:prst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3-13DC-4238-9878-DA9181597B63}"/>
              </c:ext>
            </c:extLst>
          </c:dPt>
          <c:dPt>
            <c:idx val="10"/>
            <c:bubble3D val="0"/>
            <c:spPr>
              <a:solidFill>
                <a:srgbClr val="8DCFE5"/>
              </a:solidFill>
              <a:ln>
                <a:solidFill>
                  <a:prstClr val="black">
                    <a:lumMod val="25000"/>
                    <a:lumOff val="75000"/>
                    <a:alpha val="0"/>
                  </a:prst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5-13DC-4238-9878-DA9181597B63}"/>
              </c:ext>
            </c:extLst>
          </c:dPt>
          <c:dLbls>
            <c:dLbl>
              <c:idx val="0"/>
              <c:layout>
                <c:manualLayout>
                  <c:x val="-0.14031287248595836"/>
                  <c:y val="0.16691853069164417"/>
                </c:manualLayout>
              </c:layout>
              <c:tx>
                <c:rich>
                  <a:bodyPr rot="0" spcFirstLastPara="1" vertOverflow="overflow" horzOverflow="overflow" vert="horz" wrap="square" lIns="36576" tIns="18288" rIns="36576" bIns="18288" anchor="ctr" anchorCtr="1">
                    <a:spAutoFit/>
                  </a:bodyPr>
                  <a:lstStyle/>
                  <a:p>
                    <a:pPr>
                      <a:defRPr sz="900" b="0" i="0" u="none" strike="noStrike" kern="1200" baseline="0">
                        <a:solidFill>
                          <a:schemeClr val="tx1"/>
                        </a:solidFill>
                        <a:latin typeface="+mn-lt"/>
                        <a:ea typeface="+mn-ea"/>
                        <a:cs typeface="+mn-cs"/>
                      </a:defRPr>
                    </a:pPr>
                    <a:r>
                      <a:rPr lang="ja-JP" altLang="en-US" sz="900" baseline="0" dirty="0"/>
                      <a:t> </a:t>
                    </a:r>
                    <a:fld id="{8F03E9A1-A8BC-4229-88C0-8AF0C9B2E16D}" type="CATEGORYNAME">
                      <a:rPr lang="ja-JP" altLang="en-US" sz="900" baseline="0" smtClean="0"/>
                      <a:pPr>
                        <a:defRPr sz="900"/>
                      </a:pPr>
                      <a:t>[分類名]</a:t>
                    </a:fld>
                    <a:endParaRPr lang="en-US" altLang="ja-JP" sz="900" baseline="0" dirty="0"/>
                  </a:p>
                  <a:p>
                    <a:pPr>
                      <a:defRPr sz="900"/>
                    </a:pPr>
                    <a:fld id="{699BBE3F-8AAD-4387-9D11-15882ABA92E9}" type="CELLRANGE">
                      <a:rPr lang="ja-JP" altLang="en-US" sz="900" b="0" i="0" u="none" strike="noStrike" kern="1200" baseline="0" smtClean="0">
                        <a:solidFill>
                          <a:prstClr val="black"/>
                        </a:solidFill>
                      </a:rPr>
                      <a:pPr>
                        <a:defRPr sz="900"/>
                      </a:pPr>
                      <a:t>[CELLRANGE]</a:t>
                    </a:fld>
                    <a:endParaRPr lang="en-US" altLang="ja-JP" sz="900" baseline="0" dirty="0"/>
                  </a:p>
                  <a:p>
                    <a:pPr>
                      <a:defRPr sz="900"/>
                    </a:pPr>
                    <a:r>
                      <a:rPr lang="en-US" altLang="ja-JP" sz="900" baseline="0" dirty="0"/>
                      <a:t> </a:t>
                    </a:r>
                    <a:fld id="{1823C917-3B8A-4C59-9BD5-CF789E2334EF}" type="VALUE">
                      <a:rPr lang="en-US" altLang="ja-JP" sz="900" baseline="0"/>
                      <a:pPr>
                        <a:defRPr sz="900"/>
                      </a:pPr>
                      <a:t>[値]</a:t>
                    </a:fld>
                    <a:endParaRPr lang="en-US" altLang="ja-JP" sz="900" baseline="0" dirty="0"/>
                  </a:p>
                </c:rich>
              </c:tx>
              <c:numFmt formatCode="0.0%" sourceLinked="0"/>
              <c:spPr>
                <a:solidFill>
                  <a:prstClr val="white"/>
                </a:solidFill>
                <a:ln>
                  <a:solidFill>
                    <a:schemeClr val="tx1"/>
                  </a:solidFill>
                </a:ln>
                <a:effectLst/>
              </c:spPr>
              <c:txPr>
                <a:bodyPr rot="0" spcFirstLastPara="1" vertOverflow="overflow" horzOverflow="overflow" vert="horz" wrap="square" lIns="36576" tIns="18288" rIns="36576" bIns="18288" anchor="ctr" anchorCtr="1">
                  <a:spAutoFit/>
                </a:bodyPr>
                <a:lstStyle/>
                <a:p>
                  <a:pPr>
                    <a:defRPr sz="900" b="0" i="0" u="none" strike="noStrike" kern="1200" baseline="0">
                      <a:solidFill>
                        <a:schemeClr val="tx1"/>
                      </a:solidFill>
                      <a:latin typeface="+mn-lt"/>
                      <a:ea typeface="+mn-ea"/>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3480302201479027"/>
                      <c:h val="9.9703882976249436E-2"/>
                    </c:manualLayout>
                  </c15:layout>
                  <c15:dlblFieldTable/>
                  <c15:showDataLabelsRange val="1"/>
                </c:ext>
                <c:ext xmlns:c16="http://schemas.microsoft.com/office/drawing/2014/chart" uri="{C3380CC4-5D6E-409C-BE32-E72D297353CC}">
                  <c16:uniqueId val="{00000001-13DC-4238-9878-DA9181597B63}"/>
                </c:ext>
              </c:extLst>
            </c:dLbl>
            <c:dLbl>
              <c:idx val="1"/>
              <c:tx>
                <c:rich>
                  <a:bodyPr rot="0" spcFirstLastPara="1" vertOverflow="overflow" horzOverflow="overflow" vert="horz" wrap="square" lIns="36576" tIns="18288" rIns="36576" bIns="18288" anchor="ctr" anchorCtr="1">
                    <a:noAutofit/>
                  </a:bodyPr>
                  <a:lstStyle/>
                  <a:p>
                    <a:pPr>
                      <a:defRPr sz="900" b="0" i="0" u="none" strike="noStrike" kern="1200" baseline="0">
                        <a:solidFill>
                          <a:schemeClr val="tx1"/>
                        </a:solidFill>
                        <a:latin typeface="+mn-lt"/>
                        <a:ea typeface="+mn-ea"/>
                        <a:cs typeface="+mn-cs"/>
                      </a:defRPr>
                    </a:pPr>
                    <a:fld id="{63D5CBB8-99EF-4490-8F9B-DF3B285DD802}" type="CATEGORYNAME">
                      <a:rPr lang="ja-JP" altLang="en-US" sz="900" b="0" i="0" u="none" strike="noStrike" kern="1200" baseline="0" smtClean="0">
                        <a:solidFill>
                          <a:prstClr val="black"/>
                        </a:solidFill>
                      </a:rPr>
                      <a:pPr>
                        <a:defRPr sz="900"/>
                      </a:pPr>
                      <a:t>[分類名]</a:t>
                    </a:fld>
                    <a:endParaRPr lang="ja-JP" altLang="en-US" sz="900" b="0" i="0" u="none" strike="noStrike" kern="1200" baseline="0" dirty="0">
                      <a:solidFill>
                        <a:prstClr val="black"/>
                      </a:solidFill>
                    </a:endParaRPr>
                  </a:p>
                  <a:p>
                    <a:pPr>
                      <a:defRPr sz="900"/>
                    </a:pPr>
                    <a:fld id="{61779E49-44B1-4B21-944B-FFAF7251F286}" type="CELLRANGE">
                      <a:rPr lang="ja-JP" altLang="en-US" sz="900" smtClean="0"/>
                      <a:pPr>
                        <a:defRPr sz="900"/>
                      </a:pPr>
                      <a:t>[CELLRANGE]</a:t>
                    </a:fld>
                    <a:endParaRPr lang="ja-JP" altLang="en-US" sz="900" baseline="0" dirty="0"/>
                  </a:p>
                  <a:p>
                    <a:pPr>
                      <a:defRPr sz="900"/>
                    </a:pPr>
                    <a:fld id="{D06C8B4C-EAC3-400E-91B6-7FE2032B362E}" type="VALUE">
                      <a:rPr lang="en-US" altLang="ja-JP" sz="900" baseline="0" smtClean="0"/>
                      <a:pPr>
                        <a:defRPr sz="900"/>
                      </a:pPr>
                      <a:t>[値]</a:t>
                    </a:fld>
                    <a:endParaRPr lang="ja-JP" altLang="en-US"/>
                  </a:p>
                </c:rich>
              </c:tx>
              <c:numFmt formatCode="0.0%" sourceLinked="0"/>
              <c:spPr>
                <a:solidFill>
                  <a:prstClr val="white"/>
                </a:solidFill>
                <a:ln>
                  <a:solidFill>
                    <a:schemeClr val="tx1"/>
                  </a:solidFill>
                </a:ln>
                <a:effectLst/>
              </c:spPr>
              <c:txPr>
                <a:bodyPr rot="0" spcFirstLastPara="1" vertOverflow="overflow" horzOverflow="overflow" vert="horz" wrap="square" lIns="36576" tIns="18288" rIns="36576" bIns="18288" anchor="ctr" anchorCtr="1">
                  <a:noAutofit/>
                </a:bodyPr>
                <a:lstStyle/>
                <a:p>
                  <a:pPr>
                    <a:defRPr sz="900" b="0" i="0" u="none" strike="noStrike" kern="1200" baseline="0">
                      <a:solidFill>
                        <a:schemeClr val="tx1"/>
                      </a:solidFill>
                      <a:latin typeface="+mn-lt"/>
                      <a:ea typeface="+mn-ea"/>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 xmlns:c16="http://schemas.microsoft.com/office/drawing/2014/chart" uri="{C3380CC4-5D6E-409C-BE32-E72D297353CC}">
                  <c16:uniqueId val="{00000003-13DC-4238-9878-DA9181597B63}"/>
                </c:ext>
              </c:extLst>
            </c:dLbl>
            <c:dLbl>
              <c:idx val="2"/>
              <c:layout>
                <c:manualLayout>
                  <c:x val="-2.3385493718208236E-2"/>
                  <c:y val="-1.1362542216463259E-2"/>
                </c:manualLayout>
              </c:layout>
              <c:tx>
                <c:rich>
                  <a:bodyPr/>
                  <a:lstStyle/>
                  <a:p>
                    <a:fld id="{E9AA0DCD-79D1-4B71-963B-9608B342A794}" type="CATEGORYNAME">
                      <a:rPr lang="ja-JP" altLang="en-US" baseline="0" smtClean="0"/>
                      <a:pPr/>
                      <a:t>[分類名]</a:t>
                    </a:fld>
                    <a:endParaRPr lang="ja-JP" altLang="en-US" baseline="0" dirty="0"/>
                  </a:p>
                  <a:p>
                    <a:fld id="{D86ED8AB-D01B-47EC-A90D-7C7BE796D4E5}" type="CELLRANGE">
                      <a:rPr lang="ja-JP" altLang="en-US" sz="900" b="0" i="0" u="none" strike="noStrike" kern="1200" baseline="0" smtClean="0">
                        <a:solidFill>
                          <a:prstClr val="black"/>
                        </a:solidFill>
                      </a:rPr>
                      <a:pPr/>
                      <a:t>[CELLRANGE]</a:t>
                    </a:fld>
                    <a:endParaRPr lang="ja-JP" altLang="en-US" sz="900" b="0" i="0" u="none" strike="noStrike" kern="1200" baseline="0" dirty="0">
                      <a:solidFill>
                        <a:prstClr val="black"/>
                      </a:solidFill>
                    </a:endParaRPr>
                  </a:p>
                  <a:p>
                    <a:r>
                      <a:rPr lang="ja-JP" altLang="en-US" baseline="0" dirty="0"/>
                      <a:t> </a:t>
                    </a:r>
                    <a:fld id="{99467E22-8018-4E79-9016-49DCE9705666}" type="VALUE">
                      <a:rPr lang="en-US" altLang="ja-JP" baseline="0"/>
                      <a:pPr/>
                      <a:t>[値]</a:t>
                    </a:fld>
                    <a:endParaRPr lang="ja-JP" alt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847196210894309"/>
                      <c:h val="0.1411769937716692"/>
                    </c:manualLayout>
                  </c15:layout>
                  <c15:dlblFieldTable/>
                  <c15:showDataLabelsRange val="1"/>
                </c:ext>
                <c:ext xmlns:c16="http://schemas.microsoft.com/office/drawing/2014/chart" uri="{C3380CC4-5D6E-409C-BE32-E72D297353CC}">
                  <c16:uniqueId val="{00000005-13DC-4238-9878-DA9181597B63}"/>
                </c:ext>
              </c:extLst>
            </c:dLbl>
            <c:dLbl>
              <c:idx val="3"/>
              <c:tx>
                <c:rich>
                  <a:bodyPr/>
                  <a:lstStyle/>
                  <a:p>
                    <a:fld id="{6EFEA3F4-D939-474D-8F6D-37D75FC84F78}" type="CATEGORYNAME">
                      <a:rPr lang="ja-JP" altLang="en-US" baseline="0" smtClean="0"/>
                      <a:pPr/>
                      <a:t>[分類名]</a:t>
                    </a:fld>
                    <a:endParaRPr lang="ja-JP" altLang="en-US" baseline="0" dirty="0"/>
                  </a:p>
                  <a:p>
                    <a:fld id="{347DE19E-799D-4EB4-877F-563D5A338FED}" type="CELLRANGE">
                      <a:rPr lang="ja-JP" altLang="en-US" sz="800" b="0" i="0" u="none" strike="noStrike" kern="1200" baseline="0" smtClean="0">
                        <a:solidFill>
                          <a:prstClr val="black"/>
                        </a:solidFill>
                      </a:rPr>
                      <a:pPr/>
                      <a:t>[CELLRANGE]</a:t>
                    </a:fld>
                    <a:endParaRPr lang="ja-JP" altLang="en-US" sz="800" b="0" i="0" u="none" strike="noStrike" kern="1200" baseline="0" dirty="0">
                      <a:solidFill>
                        <a:prstClr val="black"/>
                      </a:solidFill>
                    </a:endParaRPr>
                  </a:p>
                  <a:p>
                    <a:r>
                      <a:rPr lang="ja-JP" altLang="en-US" baseline="0" dirty="0"/>
                      <a:t> </a:t>
                    </a:r>
                    <a:fld id="{1BCE813E-0B06-4EDB-9BF8-CAC0A49D5CC0}" type="VALUE">
                      <a:rPr lang="en-US" altLang="ja-JP" baseline="0"/>
                      <a:pPr/>
                      <a:t>[値]</a:t>
                    </a:fld>
                    <a:endParaRPr lang="ja-JP" alt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13DC-4238-9878-DA9181597B63}"/>
                </c:ext>
              </c:extLst>
            </c:dLbl>
            <c:dLbl>
              <c:idx val="4"/>
              <c:tx>
                <c:rich>
                  <a:bodyPr/>
                  <a:lstStyle/>
                  <a:p>
                    <a:fld id="{2247E314-A694-442C-A0D4-3C7EE9763CF0}" type="CATEGORYNAME">
                      <a:rPr lang="ja-JP" altLang="en-US" sz="800" b="0" i="0" u="none" strike="noStrike" kern="1200" baseline="0" smtClean="0">
                        <a:solidFill>
                          <a:prstClr val="black"/>
                        </a:solidFill>
                      </a:rPr>
                      <a:pPr/>
                      <a:t>[分類名]</a:t>
                    </a:fld>
                    <a:r>
                      <a:rPr lang="ja-JP" altLang="en-US" sz="800" b="0" i="0" u="none" strike="noStrike" kern="1200" baseline="0" dirty="0">
                        <a:solidFill>
                          <a:prstClr val="black"/>
                        </a:solidFill>
                      </a:rPr>
                      <a:t> </a:t>
                    </a:r>
                  </a:p>
                  <a:p>
                    <a:fld id="{B231E7EB-90C0-47EF-B619-5DB2113E2DE9}" type="CELLRANGE">
                      <a:rPr lang="ja-JP" altLang="en-US" smtClean="0"/>
                      <a:pPr/>
                      <a:t>[CELLRANGE]</a:t>
                    </a:fld>
                    <a:endParaRPr lang="ja-JP" altLang="en-US" baseline="0" dirty="0"/>
                  </a:p>
                  <a:p>
                    <a:r>
                      <a:rPr lang="ja-JP" altLang="en-US" baseline="0" dirty="0"/>
                      <a:t> </a:t>
                    </a:r>
                    <a:fld id="{9F808D65-DB65-492F-93CF-5EE804B2F6DE}" type="VALUE">
                      <a:rPr lang="en-US" altLang="ja-JP" baseline="0" smtClean="0"/>
                      <a:pPr/>
                      <a:t>[値]</a:t>
                    </a:fld>
                    <a:endParaRPr lang="ja-JP" alt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13DC-4238-9878-DA9181597B63}"/>
                </c:ext>
              </c:extLst>
            </c:dLbl>
            <c:dLbl>
              <c:idx val="5"/>
              <c:tx>
                <c:rich>
                  <a:bodyPr/>
                  <a:lstStyle/>
                  <a:p>
                    <a:fld id="{DC18533D-2AEF-48E9-819A-C499851E4196}" type="CATEGORYNAME">
                      <a:rPr lang="ja-JP" altLang="en-US" sz="800" b="0" i="0" u="none" strike="noStrike" kern="1200" baseline="0" smtClean="0">
                        <a:solidFill>
                          <a:prstClr val="black"/>
                        </a:solidFill>
                      </a:rPr>
                      <a:pPr/>
                      <a:t>[分類名]</a:t>
                    </a:fld>
                    <a:endParaRPr lang="ja-JP" altLang="en-US" sz="800" b="0" i="0" u="none" strike="noStrike" kern="1200" baseline="0" dirty="0">
                      <a:solidFill>
                        <a:prstClr val="black"/>
                      </a:solidFill>
                    </a:endParaRPr>
                  </a:p>
                  <a:p>
                    <a:fld id="{C0838F37-B145-43D6-AD21-C960E60DDF5C}" type="CELLRANGE">
                      <a:rPr lang="ja-JP" altLang="en-US" smtClean="0"/>
                      <a:pPr/>
                      <a:t>[CELLRANGE]</a:t>
                    </a:fld>
                    <a:endParaRPr lang="ja-JP" altLang="en-US" baseline="0" dirty="0"/>
                  </a:p>
                  <a:p>
                    <a:r>
                      <a:rPr lang="ja-JP" altLang="en-US" baseline="0" dirty="0"/>
                      <a:t> </a:t>
                    </a:r>
                    <a:fld id="{E665E2EA-02A2-415B-A7E0-CA12FC69820A}" type="VALUE">
                      <a:rPr lang="en-US" altLang="ja-JP" baseline="0" smtClean="0"/>
                      <a:pPr/>
                      <a:t>[値]</a:t>
                    </a:fld>
                    <a:endParaRPr lang="ja-JP" alt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13DC-4238-9878-DA9181597B63}"/>
                </c:ext>
              </c:extLst>
            </c:dLbl>
            <c:dLbl>
              <c:idx val="6"/>
              <c:layout>
                <c:manualLayout>
                  <c:x val="-2.4347321514384752E-2"/>
                  <c:y val="1.9330631914871048E-2"/>
                </c:manualLayout>
              </c:layout>
              <c:tx>
                <c:rich>
                  <a:bodyPr/>
                  <a:lstStyle/>
                  <a:p>
                    <a:fld id="{3C8FD45B-EA9A-45A1-86F1-063169172D0D}" type="CATEGORYNAME">
                      <a:rPr lang="ja-JP" altLang="en-US" sz="800" b="0" i="0" u="none" strike="noStrike" kern="1200" baseline="0" smtClean="0">
                        <a:solidFill>
                          <a:prstClr val="black"/>
                        </a:solidFill>
                      </a:rPr>
                      <a:pPr/>
                      <a:t>[分類名]</a:t>
                    </a:fld>
                    <a:endParaRPr lang="ja-JP" altLang="en-US" sz="800" b="0" i="0" u="none" strike="noStrike" kern="1200" baseline="0" dirty="0">
                      <a:solidFill>
                        <a:prstClr val="black"/>
                      </a:solidFill>
                    </a:endParaRPr>
                  </a:p>
                  <a:p>
                    <a:fld id="{A5081957-981B-477D-8825-F52631166875}" type="CELLRANGE">
                      <a:rPr lang="ja-JP" altLang="en-US" smtClean="0"/>
                      <a:pPr/>
                      <a:t>[CELLRANGE]</a:t>
                    </a:fld>
                    <a:endParaRPr lang="ja-JP" altLang="en-US" baseline="0" dirty="0"/>
                  </a:p>
                  <a:p>
                    <a:r>
                      <a:rPr lang="ja-JP" altLang="en-US" baseline="0" dirty="0"/>
                      <a:t> </a:t>
                    </a:r>
                    <a:fld id="{5A50E757-6DD0-4B2B-9151-48D4F7B9143C}" type="VALUE">
                      <a:rPr lang="en-US" altLang="ja-JP" baseline="0" smtClean="0"/>
                      <a:pPr/>
                      <a:t>[値]</a:t>
                    </a:fld>
                    <a:endParaRPr lang="ja-JP" alt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13DC-4238-9878-DA9181597B63}"/>
                </c:ext>
              </c:extLst>
            </c:dLbl>
            <c:dLbl>
              <c:idx val="7"/>
              <c:layout>
                <c:manualLayout>
                  <c:x val="-2.3153480158484212E-2"/>
                  <c:y val="2.6374120889836143E-2"/>
                </c:manualLayout>
              </c:layout>
              <c:tx>
                <c:rich>
                  <a:bodyPr/>
                  <a:lstStyle/>
                  <a:p>
                    <a:fld id="{FE85D282-07FE-41A1-9C4E-F0FC212D982C}" type="CATEGORYNAME">
                      <a:rPr lang="ja-JP" altLang="en-US" sz="800" b="0" i="0" u="none" strike="noStrike" kern="1200" baseline="0" smtClean="0">
                        <a:solidFill>
                          <a:prstClr val="black"/>
                        </a:solidFill>
                      </a:rPr>
                      <a:pPr/>
                      <a:t>[分類名]</a:t>
                    </a:fld>
                    <a:endParaRPr lang="ja-JP" altLang="en-US" sz="800" b="0" i="0" u="none" strike="noStrike" kern="1200" baseline="0" dirty="0">
                      <a:solidFill>
                        <a:prstClr val="black"/>
                      </a:solidFill>
                    </a:endParaRPr>
                  </a:p>
                  <a:p>
                    <a:fld id="{17D7EA75-36D1-4C47-8622-BCAE4AE470AC}" type="CELLRANGE">
                      <a:rPr lang="ja-JP" altLang="en-US" smtClean="0"/>
                      <a:pPr/>
                      <a:t>[CELLRANGE]</a:t>
                    </a:fld>
                    <a:endParaRPr lang="ja-JP" altLang="en-US" baseline="0" dirty="0"/>
                  </a:p>
                  <a:p>
                    <a:fld id="{62235092-EBE8-4706-BA48-46ED87C3B0EE}" type="VALUE">
                      <a:rPr lang="en-US" altLang="ja-JP" baseline="0" smtClean="0"/>
                      <a:pPr/>
                      <a:t>[値]</a:t>
                    </a:fld>
                    <a:endParaRPr lang="ja-JP" altLang="en-US"/>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13DC-4238-9878-DA9181597B63}"/>
                </c:ext>
              </c:extLst>
            </c:dLbl>
            <c:dLbl>
              <c:idx val="8"/>
              <c:layout>
                <c:manualLayout>
                  <c:x val="-6.9741677198447496E-2"/>
                  <c:y val="-2.6326590394841736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mn-lt"/>
                        <a:ea typeface="+mn-ea"/>
                        <a:cs typeface="+mn-cs"/>
                      </a:defRPr>
                    </a:pPr>
                    <a:fld id="{AD4425F3-027A-4F1D-BFC3-E2CF8371008F}" type="CATEGORYNAME">
                      <a:rPr lang="ja-JP" altLang="en-US" sz="900" b="0" i="0" u="none" strike="noStrike" kern="1200" baseline="0" smtClean="0">
                        <a:solidFill>
                          <a:prstClr val="black"/>
                        </a:solidFill>
                      </a:rPr>
                      <a:pPr>
                        <a:defRPr sz="900"/>
                      </a:pPr>
                      <a:t>[分類名]</a:t>
                    </a:fld>
                    <a:endParaRPr lang="ja-JP" altLang="en-US" sz="900" b="0" i="0" u="none" strike="noStrike" kern="1200" baseline="0" dirty="0">
                      <a:solidFill>
                        <a:prstClr val="black"/>
                      </a:solidFill>
                    </a:endParaRPr>
                  </a:p>
                  <a:p>
                    <a:pPr>
                      <a:defRPr sz="900"/>
                    </a:pPr>
                    <a:fld id="{3D185DDD-8CD6-4C46-9345-1FBBD4939669}" type="CELLRANGE">
                      <a:rPr lang="ja-JP" altLang="en-US" sz="900" smtClean="0"/>
                      <a:pPr>
                        <a:defRPr sz="900"/>
                      </a:pPr>
                      <a:t>[CELLRANGE]</a:t>
                    </a:fld>
                    <a:endParaRPr lang="ja-JP" altLang="en-US" sz="900" baseline="0" dirty="0"/>
                  </a:p>
                  <a:p>
                    <a:pPr>
                      <a:defRPr sz="900"/>
                    </a:pPr>
                    <a:r>
                      <a:rPr lang="ja-JP" altLang="en-US" sz="900" baseline="0" dirty="0"/>
                      <a:t> </a:t>
                    </a:r>
                    <a:fld id="{7BE4487A-0019-42CC-BFE4-86A3E8AF5C47}" type="VALUE">
                      <a:rPr lang="en-US" altLang="ja-JP" sz="900" baseline="0"/>
                      <a:pPr>
                        <a:defRPr sz="900"/>
                      </a:pPr>
                      <a:t>[値]</a:t>
                    </a:fld>
                    <a:endParaRPr lang="ja-JP" altLang="en-US" sz="900" baseline="0" dirty="0"/>
                  </a:p>
                </c:rich>
              </c:tx>
              <c:numFmt formatCode="0.0%" sourceLinked="0"/>
              <c:spPr>
                <a:solidFill>
                  <a:prstClr val="white"/>
                </a:solidFill>
                <a:ln w="9525" cap="flat" cmpd="sng" algn="ctr">
                  <a:solidFill>
                    <a:schemeClr val="tx1"/>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mn-lt"/>
                      <a:ea typeface="+mn-ea"/>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 xmlns:c16="http://schemas.microsoft.com/office/drawing/2014/chart" uri="{C3380CC4-5D6E-409C-BE32-E72D297353CC}">
                  <c16:uniqueId val="{00000011-13DC-4238-9878-DA9181597B63}"/>
                </c:ext>
              </c:extLst>
            </c:dLbl>
            <c:dLbl>
              <c:idx val="9"/>
              <c:layout>
                <c:manualLayout>
                  <c:x val="8.3084747376486242E-3"/>
                  <c:y val="-9.4283774598561115E-3"/>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mn-lt"/>
                        <a:ea typeface="+mn-ea"/>
                        <a:cs typeface="+mn-cs"/>
                      </a:defRPr>
                    </a:pPr>
                    <a:fld id="{5BF071F9-E1B5-4F2B-8903-334C619F8687}" type="CATEGORYNAME">
                      <a:rPr lang="ja-JP" altLang="en-US" sz="900" b="0" i="0" u="none" strike="noStrike" kern="1200" baseline="0" smtClean="0">
                        <a:solidFill>
                          <a:prstClr val="black"/>
                        </a:solidFill>
                      </a:rPr>
                      <a:pPr>
                        <a:defRPr sz="900"/>
                      </a:pPr>
                      <a:t>[分類名]</a:t>
                    </a:fld>
                    <a:endParaRPr lang="ja-JP" altLang="en-US" sz="900" b="0" i="0" u="none" strike="noStrike" kern="1200" baseline="0" dirty="0">
                      <a:solidFill>
                        <a:prstClr val="black"/>
                      </a:solidFill>
                    </a:endParaRPr>
                  </a:p>
                  <a:p>
                    <a:pPr>
                      <a:defRPr sz="900"/>
                    </a:pPr>
                    <a:fld id="{ADEF7464-4983-4B09-8EBB-D0D24D585055}" type="CELLRANGE">
                      <a:rPr lang="ja-JP" altLang="en-US" sz="900" smtClean="0"/>
                      <a:pPr>
                        <a:defRPr sz="900"/>
                      </a:pPr>
                      <a:t>[CELLRANGE]</a:t>
                    </a:fld>
                    <a:endParaRPr lang="en-US" altLang="ja-JP" sz="900" baseline="0" dirty="0"/>
                  </a:p>
                  <a:p>
                    <a:pPr>
                      <a:defRPr sz="900"/>
                    </a:pPr>
                    <a:fld id="{9A99BE3A-0D08-4701-A44E-2944FD554155}" type="VALUE">
                      <a:rPr lang="en-US" altLang="ja-JP" sz="900" baseline="0" smtClean="0"/>
                      <a:pPr>
                        <a:defRPr sz="900"/>
                      </a:pPr>
                      <a:t>[値]</a:t>
                    </a:fld>
                    <a:endParaRPr lang="ja-JP" altLang="en-US"/>
                  </a:p>
                </c:rich>
              </c:tx>
              <c:numFmt formatCode="0.0%" sourceLinked="0"/>
              <c:spPr>
                <a:solidFill>
                  <a:prstClr val="white"/>
                </a:solidFill>
                <a:ln w="9525" cap="flat" cmpd="sng" algn="ctr">
                  <a:solidFill>
                    <a:schemeClr val="tx1"/>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mn-lt"/>
                      <a:ea typeface="+mn-ea"/>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 xmlns:c16="http://schemas.microsoft.com/office/drawing/2014/chart" uri="{C3380CC4-5D6E-409C-BE32-E72D297353CC}">
                  <c16:uniqueId val="{00000013-13DC-4238-9878-DA9181597B63}"/>
                </c:ext>
              </c:extLst>
            </c:dLbl>
            <c:dLbl>
              <c:idx val="10"/>
              <c:layout>
                <c:manualLayout>
                  <c:x val="5.9760872435657322E-2"/>
                  <c:y val="-4.3624732666464862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mn-lt"/>
                        <a:ea typeface="+mn-ea"/>
                        <a:cs typeface="+mn-cs"/>
                      </a:defRPr>
                    </a:pPr>
                    <a:fld id="{A5A0A049-E443-4735-84BF-85E169489006}" type="CATEGORYNAME">
                      <a:rPr lang="zh-TW" altLang="en-US" sz="900" b="0" i="0" u="none" strike="noStrike" kern="1200" baseline="0" smtClean="0">
                        <a:solidFill>
                          <a:prstClr val="black"/>
                        </a:solidFill>
                      </a:rPr>
                      <a:pPr>
                        <a:defRPr sz="900"/>
                      </a:pPr>
                      <a:t>[分類名]</a:t>
                    </a:fld>
                    <a:endParaRPr lang="zh-TW" altLang="en-US" sz="900" b="0" i="0" u="none" strike="noStrike" kern="1200" baseline="0" dirty="0">
                      <a:solidFill>
                        <a:prstClr val="black"/>
                      </a:solidFill>
                    </a:endParaRPr>
                  </a:p>
                  <a:p>
                    <a:pPr>
                      <a:defRPr sz="900"/>
                    </a:pPr>
                    <a:fld id="{B744225A-A23B-46B2-8203-5D147435C262}" type="CELLRANGE">
                      <a:rPr lang="zh-TW" altLang="en-US" sz="900" smtClean="0"/>
                      <a:pPr>
                        <a:defRPr sz="900"/>
                      </a:pPr>
                      <a:t>[CELLRANGE]</a:t>
                    </a:fld>
                    <a:endParaRPr lang="zh-TW" altLang="en-US" sz="900" baseline="0" dirty="0"/>
                  </a:p>
                  <a:p>
                    <a:pPr>
                      <a:defRPr sz="900"/>
                    </a:pPr>
                    <a:fld id="{05E9FAFE-7BF1-43A5-93B4-1DF0A583D966}" type="VALUE">
                      <a:rPr lang="en-US" altLang="zh-TW" sz="900" baseline="0" smtClean="0"/>
                      <a:pPr>
                        <a:defRPr sz="900"/>
                      </a:pPr>
                      <a:t>[値]</a:t>
                    </a:fld>
                    <a:endParaRPr lang="ja-JP" altLang="en-US"/>
                  </a:p>
                </c:rich>
              </c:tx>
              <c:numFmt formatCode="0.0%" sourceLinked="0"/>
              <c:spPr>
                <a:xfrm>
                  <a:off x="2771775" y="231776"/>
                  <a:ext cx="624209" cy="493532"/>
                </a:xfrm>
                <a:solidFill>
                  <a:prstClr val="white"/>
                </a:solidFill>
                <a:ln w="9525" cap="flat" cmpd="sng" algn="ctr">
                  <a:solidFill>
                    <a:schemeClr val="tx1"/>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mn-lt"/>
                      <a:ea typeface="+mn-ea"/>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3951533148836293"/>
                      <c:h val="0.10067754414624214"/>
                    </c:manualLayout>
                  </c15:layout>
                  <c15:dlblFieldTable/>
                  <c15:showDataLabelsRange val="1"/>
                </c:ext>
                <c:ext xmlns:c16="http://schemas.microsoft.com/office/drawing/2014/chart" uri="{C3380CC4-5D6E-409C-BE32-E72D297353CC}">
                  <c16:uniqueId val="{00000015-13DC-4238-9878-DA9181597B63}"/>
                </c:ext>
              </c:extLst>
            </c:dLbl>
            <c:numFmt formatCode="0.0%" sourceLinked="0"/>
            <c:spPr>
              <a:solidFill>
                <a:prstClr val="white"/>
              </a:solidFill>
              <a:ln>
                <a:solidFill>
                  <a:schemeClr val="tx1"/>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mn-lt"/>
                    <a:ea typeface="+mn-ea"/>
                    <a:cs typeface="+mn-cs"/>
                  </a:defRPr>
                </a:pPr>
                <a:endParaRPr lang="ja-JP"/>
              </a:p>
            </c:txPr>
            <c:dLblPos val="bestFit"/>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ext>
            </c:extLst>
          </c:dLbls>
          <c:cat>
            <c:strRef>
              <c:f>Sheet1!$A$2:$A$12</c:f>
              <c:strCache>
                <c:ptCount val="11"/>
                <c:pt idx="0">
                  <c:v>永住者</c:v>
                </c:pt>
                <c:pt idx="1">
                  <c:v>技能実習</c:v>
                </c:pt>
                <c:pt idx="2">
                  <c:v>技術・人文知識・国際業務</c:v>
                </c:pt>
                <c:pt idx="3">
                  <c:v>留学</c:v>
                </c:pt>
                <c:pt idx="4">
                  <c:v>家族滞在</c:v>
                </c:pt>
                <c:pt idx="5">
                  <c:v>特定技能</c:v>
                </c:pt>
                <c:pt idx="6">
                  <c:v>定住者</c:v>
                </c:pt>
                <c:pt idx="7">
                  <c:v>日本人の配偶者等</c:v>
                </c:pt>
                <c:pt idx="8">
                  <c:v>特定活動</c:v>
                </c:pt>
                <c:pt idx="9">
                  <c:v>その他</c:v>
                </c:pt>
                <c:pt idx="10">
                  <c:v>特別永住者</c:v>
                </c:pt>
              </c:strCache>
            </c:strRef>
          </c:cat>
          <c:val>
            <c:numRef>
              <c:f>Sheet1!$B$2:$B$12</c:f>
              <c:numCache>
                <c:formatCode>0.000</c:formatCode>
                <c:ptCount val="11"/>
                <c:pt idx="0">
                  <c:v>0.25138313203059609</c:v>
                </c:pt>
                <c:pt idx="1">
                  <c:v>0.11861778188420254</c:v>
                </c:pt>
                <c:pt idx="2">
                  <c:v>0.10986342546411826</c:v>
                </c:pt>
                <c:pt idx="3">
                  <c:v>0.10270089686248592</c:v>
                </c:pt>
                <c:pt idx="4">
                  <c:v>7.8909855679478932E-2</c:v>
                </c:pt>
                <c:pt idx="5">
                  <c:v>7.0144911222093556E-2</c:v>
                </c:pt>
                <c:pt idx="6">
                  <c:v>6.163825914834286E-2</c:v>
                </c:pt>
                <c:pt idx="7">
                  <c:v>4.185283965587764E-2</c:v>
                </c:pt>
                <c:pt idx="8">
                  <c:v>2.3580394967227237E-2</c:v>
                </c:pt>
                <c:pt idx="9">
                  <c:v>6.3942271791573926E-2</c:v>
                </c:pt>
                <c:pt idx="10">
                  <c:v>7.7366231294003052E-2</c:v>
                </c:pt>
              </c:numCache>
            </c:numRef>
          </c:val>
          <c:extLst>
            <c:ext xmlns:c15="http://schemas.microsoft.com/office/drawing/2012/chart" uri="{02D57815-91ED-43cb-92C2-25804820EDAC}">
              <c15:datalabelsRange>
                <c15:f>Sheet1!$E$2:$E$12</c15:f>
                <c15:dlblRangeCache>
                  <c:ptCount val="11"/>
                  <c:pt idx="0">
                    <c:v>902,203人</c:v>
                  </c:pt>
                  <c:pt idx="1">
                    <c:v>425,714人</c:v>
                  </c:pt>
                  <c:pt idx="2">
                    <c:v>394,295人</c:v>
                  </c:pt>
                  <c:pt idx="3">
                    <c:v>368,589人</c:v>
                  </c:pt>
                  <c:pt idx="4">
                    <c:v>283,204人</c:v>
                  </c:pt>
                  <c:pt idx="5">
                    <c:v>251,747人</c:v>
                  </c:pt>
                  <c:pt idx="6">
                    <c:v>221,217人</c:v>
                  </c:pt>
                  <c:pt idx="7">
                    <c:v>150,208人</c:v>
                  </c:pt>
                  <c:pt idx="8">
                    <c:v>84,629人</c:v>
                  </c:pt>
                  <c:pt idx="9">
                    <c:v>229,486人</c:v>
                  </c:pt>
                  <c:pt idx="10">
                    <c:v>277,664人</c:v>
                  </c:pt>
                </c15:dlblRangeCache>
              </c15:datalabelsRange>
            </c:ext>
            <c:ext xmlns:c16="http://schemas.microsoft.com/office/drawing/2014/chart" uri="{C3380CC4-5D6E-409C-BE32-E72D297353CC}">
              <c16:uniqueId val="{00000016-13DC-4238-9878-DA9181597B63}"/>
            </c:ext>
          </c:extLst>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00" b="0">
          <a:solidFill>
            <a:schemeClr val="tx1"/>
          </a:solidFill>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36928856051186"/>
          <c:y val="0.19469270715090675"/>
          <c:w val="0.61039960203365462"/>
          <c:h val="0.70363436715541861"/>
        </c:manualLayout>
      </c:layout>
      <c:pieChart>
        <c:varyColors val="1"/>
        <c:ser>
          <c:idx val="0"/>
          <c:order val="0"/>
          <c:tx>
            <c:strRef>
              <c:f>Sheet1!$B$1</c:f>
              <c:strCache>
                <c:ptCount val="1"/>
                <c:pt idx="0">
                  <c:v>列1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760-4496-8F9B-38054E75007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760-4496-8F9B-38054E75007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760-4496-8F9B-38054E75007D}"/>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5760-4496-8F9B-38054E75007D}"/>
              </c:ext>
            </c:extLst>
          </c:dPt>
          <c:dPt>
            <c:idx val="4"/>
            <c:bubble3D val="0"/>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5760-4496-8F9B-38054E75007D}"/>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5760-4496-8F9B-38054E75007D}"/>
              </c:ext>
            </c:extLst>
          </c:dPt>
          <c:dPt>
            <c:idx val="6"/>
            <c:bubble3D val="0"/>
            <c:spPr>
              <a:solidFill>
                <a:srgbClr val="8AA7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5760-4496-8F9B-38054E75007D}"/>
              </c:ext>
            </c:extLst>
          </c:dPt>
          <c:dPt>
            <c:idx val="7"/>
            <c:bubble3D val="0"/>
            <c:spPr>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5760-4496-8F9B-38054E75007D}"/>
              </c:ext>
            </c:extLst>
          </c:dPt>
          <c:dPt>
            <c:idx val="8"/>
            <c:bubble3D val="0"/>
            <c:spPr>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A-5760-4496-8F9B-38054E75007D}"/>
              </c:ext>
            </c:extLst>
          </c:dPt>
          <c:dPt>
            <c:idx val="9"/>
            <c:bubble3D val="0"/>
            <c:spPr>
              <a:solidFill>
                <a:schemeClr val="accent4">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760-4496-8F9B-38054E75007D}"/>
              </c:ext>
            </c:extLst>
          </c:dPt>
          <c:dPt>
            <c:idx val="10"/>
            <c:bubble3D val="0"/>
            <c:spPr>
              <a:solidFill>
                <a:srgbClr val="8DCFE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5760-4496-8F9B-38054E75007D}"/>
              </c:ext>
            </c:extLst>
          </c:dPt>
          <c:dLbls>
            <c:dLbl>
              <c:idx val="0"/>
              <c:layout>
                <c:manualLayout>
                  <c:x val="-0.12570496944690529"/>
                  <c:y val="0.19852264522324087"/>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fld id="{EA51FA01-6557-43A7-AC55-6C08EB19F615}" type="CATEGORYNAME">
                      <a:rPr lang="ja-JP" altLang="en-US" sz="900" b="0" i="0" u="none" strike="noStrike" kern="1200" baseline="0" smtClean="0">
                        <a:solidFill>
                          <a:prstClr val="black"/>
                        </a:solidFill>
                      </a:rPr>
                      <a:pPr>
                        <a:defRPr sz="900"/>
                      </a:pPr>
                      <a:t>[分類名]</a:t>
                    </a:fld>
                    <a:endParaRPr lang="ja-JP" altLang="en-US" sz="900" b="0" i="0" u="none" strike="noStrike" kern="1200" baseline="0" dirty="0">
                      <a:solidFill>
                        <a:prstClr val="black"/>
                      </a:solidFill>
                    </a:endParaRPr>
                  </a:p>
                  <a:p>
                    <a:pPr>
                      <a:defRPr sz="900"/>
                    </a:pPr>
                    <a:fld id="{E7465494-C7F0-49E9-B056-BBA44A75A4BF}" type="CELLRANGE">
                      <a:rPr lang="ja-JP" altLang="en-US" sz="900" baseline="0" smtClean="0"/>
                      <a:pPr>
                        <a:defRPr sz="900"/>
                      </a:pPr>
                      <a:t>[CELLRANGE]</a:t>
                    </a:fld>
                    <a:r>
                      <a:rPr lang="ja-JP" altLang="en-US" sz="900" baseline="0" dirty="0"/>
                      <a:t>
</a:t>
                    </a:r>
                    <a:fld id="{694F28D3-F0A5-46A9-A4D8-E48651A060E3}" type="PERCENTAGE">
                      <a:rPr lang="en-US" altLang="ja-JP" sz="900" baseline="0" dirty="0"/>
                      <a:pPr>
                        <a:defRPr sz="900"/>
                      </a:pPr>
                      <a:t>[パーセンテージ]</a:t>
                    </a:fld>
                    <a:endParaRPr lang="ja-JP" altLang="en-US" sz="900" baseline="0" dirty="0"/>
                  </a:p>
                </c:rich>
              </c:tx>
              <c:numFmt formatCode="0.0%" sourceLinked="0"/>
              <c:spPr>
                <a:solidFill>
                  <a:prstClr val="white"/>
                </a:solidFill>
                <a:ln>
                  <a:solidFill>
                    <a:schemeClr val="tx1"/>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12326952403913115"/>
                      <c:h val="0.1712695808259703"/>
                    </c:manualLayout>
                  </c15:layout>
                  <c15:dlblFieldTable/>
                  <c15:showDataLabelsRange val="1"/>
                </c:ext>
                <c:ext xmlns:c16="http://schemas.microsoft.com/office/drawing/2014/chart" uri="{C3380CC4-5D6E-409C-BE32-E72D297353CC}">
                  <c16:uniqueId val="{00000005-5760-4496-8F9B-38054E75007D}"/>
                </c:ext>
              </c:extLst>
            </c:dLbl>
            <c:dLbl>
              <c:idx val="1"/>
              <c:layout>
                <c:manualLayout>
                  <c:x val="-0.150397017016833"/>
                  <c:y val="-9.7235422911812877E-2"/>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fld id="{D02B365A-8168-4AA9-ADC5-2A7F9382941F}" type="CATEGORYNAME">
                      <a:rPr lang="ja-JP" altLang="en-US" sz="900" b="0" i="0" u="none" strike="noStrike" kern="1200" baseline="0" smtClean="0">
                        <a:solidFill>
                          <a:prstClr val="black"/>
                        </a:solidFill>
                      </a:rPr>
                      <a:pPr>
                        <a:defRPr sz="900"/>
                      </a:pPr>
                      <a:t>[分類名]</a:t>
                    </a:fld>
                    <a:fld id="{BD3B1B92-D5E8-4E10-B6F6-0EF17595528D}" type="CELLRANGE">
                      <a:rPr lang="ja-JP" altLang="en-US" sz="900" baseline="0" smtClean="0"/>
                      <a:pPr>
                        <a:defRPr sz="900"/>
                      </a:pPr>
                      <a:t>[CELLRANGE]</a:t>
                    </a:fld>
                    <a:r>
                      <a:rPr lang="ja-JP" altLang="en-US" sz="900" baseline="0" dirty="0"/>
                      <a:t>
</a:t>
                    </a:r>
                    <a:fld id="{AC69EB54-3E49-44FD-8A37-1DB204B02BEB}" type="PERCENTAGE">
                      <a:rPr lang="en-US" altLang="ja-JP" sz="900" baseline="0"/>
                      <a:pPr>
                        <a:defRPr sz="900"/>
                      </a:pPr>
                      <a:t>[パーセンテージ]</a:t>
                    </a:fld>
                    <a:endParaRPr lang="ja-JP" altLang="en-US" sz="900" baseline="0" dirty="0"/>
                  </a:p>
                </c:rich>
              </c:tx>
              <c:numFmt formatCode="0.0%" sourceLinked="0"/>
              <c:spPr>
                <a:solidFill>
                  <a:prstClr val="white"/>
                </a:solidFill>
                <a:ln>
                  <a:solidFill>
                    <a:schemeClr val="tx1"/>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13046380043310948"/>
                      <c:h val="0.109146881582991"/>
                    </c:manualLayout>
                  </c15:layout>
                  <c15:dlblFieldTable/>
                  <c15:showDataLabelsRange val="1"/>
                </c:ext>
                <c:ext xmlns:c16="http://schemas.microsoft.com/office/drawing/2014/chart" uri="{C3380CC4-5D6E-409C-BE32-E72D297353CC}">
                  <c16:uniqueId val="{00000003-5760-4496-8F9B-38054E75007D}"/>
                </c:ext>
              </c:extLst>
            </c:dLbl>
            <c:dLbl>
              <c:idx val="2"/>
              <c:layout>
                <c:manualLayout>
                  <c:x val="-6.060775312618652E-2"/>
                  <c:y val="-0.14045132002760535"/>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fld id="{4701EB0B-6D76-4CD0-AC18-23A917B53336}" type="CATEGORYNAME">
                      <a:rPr lang="ja-JP" altLang="en-US" sz="900" b="0" i="0" u="none" strike="noStrike" kern="1200" baseline="0" smtClean="0">
                        <a:solidFill>
                          <a:prstClr val="black"/>
                        </a:solidFill>
                      </a:rPr>
                      <a:pPr>
                        <a:defRPr sz="900"/>
                      </a:pPr>
                      <a:t>[分類名]</a:t>
                    </a:fld>
                    <a:endParaRPr lang="ja-JP" altLang="en-US" sz="900" b="0" i="0" u="none" strike="noStrike" kern="1200" baseline="0" dirty="0">
                      <a:solidFill>
                        <a:prstClr val="black"/>
                      </a:solidFill>
                    </a:endParaRPr>
                  </a:p>
                  <a:p>
                    <a:pPr>
                      <a:defRPr sz="900"/>
                    </a:pPr>
                    <a:fld id="{DB1179A3-C963-44E1-AF98-B9BC52EF2E5C}" type="CELLRANGE">
                      <a:rPr lang="ja-JP" altLang="en-US" sz="900" smtClean="0"/>
                      <a:pPr>
                        <a:defRPr sz="900"/>
                      </a:pPr>
                      <a:t>[CELLRANGE]</a:t>
                    </a:fld>
                    <a:r>
                      <a:rPr lang="ja-JP" altLang="en-US" sz="900" baseline="0" dirty="0"/>
                      <a:t>
</a:t>
                    </a:r>
                    <a:fld id="{2052F619-E49A-4536-BF6D-D4A9631BB1A8}" type="PERCENTAGE">
                      <a:rPr lang="en-US" altLang="ja-JP" sz="900" baseline="0"/>
                      <a:pPr>
                        <a:defRPr sz="900"/>
                      </a:pPr>
                      <a:t>[パーセンテージ]</a:t>
                    </a:fld>
                    <a:endParaRPr lang="ja-JP" altLang="en-US" sz="900" baseline="0" dirty="0"/>
                  </a:p>
                </c:rich>
              </c:tx>
              <c:numFmt formatCode="0.0%" sourceLinked="0"/>
              <c:spPr>
                <a:solidFill>
                  <a:prstClr val="white"/>
                </a:solidFill>
                <a:ln>
                  <a:solidFill>
                    <a:schemeClr val="tx1"/>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 xmlns:c16="http://schemas.microsoft.com/office/drawing/2014/chart" uri="{C3380CC4-5D6E-409C-BE32-E72D297353CC}">
                  <c16:uniqueId val="{00000001-5760-4496-8F9B-38054E75007D}"/>
                </c:ext>
              </c:extLst>
            </c:dLbl>
            <c:dLbl>
              <c:idx val="3"/>
              <c:layout>
                <c:manualLayout>
                  <c:x val="7.6320874307049591E-2"/>
                  <c:y val="-0.11884342463874289"/>
                </c:manualLayout>
              </c:layout>
              <c:tx>
                <c:rich>
                  <a:bodyPr/>
                  <a:lstStyle/>
                  <a:p>
                    <a:fld id="{F8495870-629A-42E3-AADE-116188F3501C}" type="CATEGORYNAME">
                      <a:rPr lang="ja-JP" altLang="en-US" sz="800" b="0" i="0" u="none" strike="noStrike" kern="1200" baseline="0" smtClean="0">
                        <a:solidFill>
                          <a:prstClr val="black"/>
                        </a:solidFill>
                      </a:rPr>
                      <a:pPr/>
                      <a:t>[分類名]</a:t>
                    </a:fld>
                    <a:endParaRPr lang="ja-JP" altLang="en-US" sz="800" b="0" i="0" u="none" strike="noStrike" kern="1200" baseline="0" dirty="0">
                      <a:solidFill>
                        <a:prstClr val="black"/>
                      </a:solidFill>
                    </a:endParaRPr>
                  </a:p>
                  <a:p>
                    <a:fld id="{5BCC86C5-6CFE-4B9B-8EFB-905F91902918}" type="CELLRANGE">
                      <a:rPr lang="ja-JP" altLang="en-US" smtClean="0"/>
                      <a:pPr/>
                      <a:t>[CELLRANGE]</a:t>
                    </a:fld>
                    <a:r>
                      <a:rPr lang="ja-JP" altLang="en-US" baseline="0" dirty="0"/>
                      <a:t>
</a:t>
                    </a:r>
                    <a:fld id="{174E4793-D592-461E-ACF3-93C6777B4F3B}"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5760-4496-8F9B-38054E75007D}"/>
                </c:ext>
              </c:extLst>
            </c:dLbl>
            <c:dLbl>
              <c:idx val="4"/>
              <c:tx>
                <c:rich>
                  <a:bodyPr/>
                  <a:lstStyle/>
                  <a:p>
                    <a:fld id="{95357517-C3BB-4464-922B-9828470F6D78}" type="CATEGORYNAME">
                      <a:rPr lang="ja-JP" altLang="en-US" sz="800" b="0" i="0" u="none" strike="noStrike" kern="1200" baseline="0" smtClean="0">
                        <a:solidFill>
                          <a:prstClr val="black"/>
                        </a:solidFill>
                      </a:rPr>
                      <a:pPr/>
                      <a:t>[分類名]</a:t>
                    </a:fld>
                    <a:endParaRPr lang="ja-JP" altLang="en-US" dirty="0"/>
                  </a:p>
                  <a:p>
                    <a:fld id="{9BF5A358-298D-4F46-99DA-2DC442BA8A6A}" type="CELLRANGE">
                      <a:rPr lang="ja-JP" altLang="en-US" smtClean="0"/>
                      <a:pPr/>
                      <a:t>[CELLRANGE]</a:t>
                    </a:fld>
                    <a:r>
                      <a:rPr lang="ja-JP" altLang="en-US" baseline="0" dirty="0"/>
                      <a:t>
</a:t>
                    </a:r>
                    <a:fld id="{2D7B903A-F90F-4847-A1FC-BE762887B825}" type="PERCENTAGE">
                      <a:rPr lang="en-US" altLang="ja-JP" baseline="0"/>
                      <a:pPr/>
                      <a:t>[パーセンテージ]</a:t>
                    </a:fld>
                    <a:endParaRPr lang="ja-JP" altLang="en-US"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5760-4496-8F9B-38054E75007D}"/>
                </c:ext>
              </c:extLst>
            </c:dLbl>
            <c:dLbl>
              <c:idx val="5"/>
              <c:tx>
                <c:rich>
                  <a:bodyPr/>
                  <a:lstStyle/>
                  <a:p>
                    <a:fld id="{80FF15A4-2E60-4294-A269-4442BBA54F62}" type="CATEGORYNAME">
                      <a:rPr lang="ja-JP" altLang="en-US" sz="800" b="0" i="0" u="none" strike="noStrike" kern="1200" baseline="0" smtClean="0">
                        <a:solidFill>
                          <a:prstClr val="black"/>
                        </a:solidFill>
                      </a:rPr>
                      <a:pPr/>
                      <a:t>[分類名]</a:t>
                    </a:fld>
                    <a:endParaRPr lang="ja-JP" altLang="en-US" sz="800" b="0" i="0" u="none" strike="noStrike" kern="1200" baseline="0" dirty="0">
                      <a:solidFill>
                        <a:prstClr val="black"/>
                      </a:solidFill>
                    </a:endParaRPr>
                  </a:p>
                  <a:p>
                    <a:fld id="{3E2CE3D4-34B9-48B6-94BA-8CF30D856F1B}" type="CELLRANGE">
                      <a:rPr lang="ja-JP" altLang="en-US" smtClean="0"/>
                      <a:pPr/>
                      <a:t>[CELLRANGE]</a:t>
                    </a:fld>
                    <a:r>
                      <a:rPr lang="ja-JP" altLang="en-US" baseline="0" dirty="0"/>
                      <a:t>
</a:t>
                    </a:r>
                    <a:fld id="{63868D0D-CC09-4726-9C08-D191271C4AB4}" type="PERCENTAGE">
                      <a:rPr lang="en-US" altLang="ja-JP" baseline="0"/>
                      <a:pPr/>
                      <a:t>[パーセンテージ]</a:t>
                    </a:fld>
                    <a:endParaRPr lang="ja-JP" altLang="en-US"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5760-4496-8F9B-38054E75007D}"/>
                </c:ext>
              </c:extLst>
            </c:dLbl>
            <c:dLbl>
              <c:idx val="6"/>
              <c:layout>
                <c:manualLayout>
                  <c:x val="-3.8160437153524795E-2"/>
                  <c:y val="1.890690846525447E-2"/>
                </c:manualLayout>
              </c:layout>
              <c:tx>
                <c:rich>
                  <a:bodyPr/>
                  <a:lstStyle/>
                  <a:p>
                    <a:fld id="{D2C0F61C-A2F2-4E4A-8A80-51640BFBB2D2}" type="CATEGORYNAME">
                      <a:rPr lang="ja-JP" altLang="en-US" sz="800" b="0" i="0" u="none" strike="noStrike" kern="1200" baseline="0" smtClean="0">
                        <a:solidFill>
                          <a:prstClr val="black"/>
                        </a:solidFill>
                      </a:rPr>
                      <a:pPr/>
                      <a:t>[分類名]</a:t>
                    </a:fld>
                    <a:endParaRPr lang="ja-JP" altLang="en-US" dirty="0"/>
                  </a:p>
                  <a:p>
                    <a:fld id="{548395BF-9543-465D-8E09-3CD7F9C62917}" type="CELLRANGE">
                      <a:rPr lang="ja-JP" altLang="en-US" smtClean="0"/>
                      <a:pPr/>
                      <a:t>[CELLRANGE]</a:t>
                    </a:fld>
                    <a:r>
                      <a:rPr lang="ja-JP" altLang="en-US" baseline="0" dirty="0"/>
                      <a:t>
</a:t>
                    </a:r>
                    <a:fld id="{3F552077-06FC-4F3E-8EE8-48320E77F546}"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5760-4496-8F9B-38054E75007D}"/>
                </c:ext>
              </c:extLst>
            </c:dLbl>
            <c:dLbl>
              <c:idx val="7"/>
              <c:layout>
                <c:manualLayout>
                  <c:x val="-2.3569681771294725E-2"/>
                  <c:y val="-8.1028544327555272E-3"/>
                </c:manualLayout>
              </c:layout>
              <c:tx>
                <c:rich>
                  <a:bodyPr/>
                  <a:lstStyle/>
                  <a:p>
                    <a:fld id="{F3679BB0-1092-4344-8AA3-AE118CD8BAAF}" type="CATEGORYNAME">
                      <a:rPr lang="ja-JP" altLang="en-US" sz="800" b="0" i="0" u="none" strike="noStrike" kern="1200" baseline="0" smtClean="0">
                        <a:solidFill>
                          <a:prstClr val="black"/>
                        </a:solidFill>
                      </a:rPr>
                      <a:pPr/>
                      <a:t>[分類名]</a:t>
                    </a:fld>
                    <a:endParaRPr lang="ja-JP" altLang="en-US" dirty="0"/>
                  </a:p>
                  <a:p>
                    <a:fld id="{D0391103-7B5C-44E2-8809-BFBC818D9974}" type="CELLRANGE">
                      <a:rPr lang="ja-JP" altLang="en-US" smtClean="0"/>
                      <a:pPr/>
                      <a:t>[CELLRANGE]</a:t>
                    </a:fld>
                    <a:r>
                      <a:rPr lang="ja-JP" altLang="en-US" baseline="0" dirty="0"/>
                      <a:t>
</a:t>
                    </a:r>
                    <a:fld id="{09CDE265-93EF-4A5B-8BA0-70C2E5947A68}"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4245915118744534"/>
                      <c:h val="0.11021281437520536"/>
                    </c:manualLayout>
                  </c15:layout>
                  <c15:dlblFieldTable/>
                  <c15:showDataLabelsRange val="1"/>
                </c:ext>
                <c:ext xmlns:c16="http://schemas.microsoft.com/office/drawing/2014/chart" uri="{C3380CC4-5D6E-409C-BE32-E72D297353CC}">
                  <c16:uniqueId val="{0000000B-5760-4496-8F9B-38054E75007D}"/>
                </c:ext>
              </c:extLst>
            </c:dLbl>
            <c:dLbl>
              <c:idx val="8"/>
              <c:layout>
                <c:manualLayout>
                  <c:x val="-7.7903588315997738E-2"/>
                  <c:y val="-8.3730594631841709E-2"/>
                </c:manualLayout>
              </c:layout>
              <c:tx>
                <c:rich>
                  <a:bodyPr/>
                  <a:lstStyle/>
                  <a:p>
                    <a:fld id="{FB6EC3C8-3CF8-477F-B8C1-04FC386FB190}" type="CATEGORYNAME">
                      <a:rPr lang="ja-JP" altLang="en-US" sz="800" b="0" i="0" u="none" strike="noStrike" kern="1200" baseline="0" smtClean="0">
                        <a:solidFill>
                          <a:prstClr val="black"/>
                        </a:solidFill>
                      </a:rPr>
                      <a:pPr/>
                      <a:t>[分類名]</a:t>
                    </a:fld>
                    <a:endParaRPr lang="ja-JP" altLang="en-US" dirty="0"/>
                  </a:p>
                  <a:p>
                    <a:fld id="{7544EC53-BFEA-4AF3-A537-9BB5C10F6485}" type="CELLRANGE">
                      <a:rPr lang="ja-JP" altLang="en-US" smtClean="0"/>
                      <a:pPr/>
                      <a:t>[CELLRANGE]</a:t>
                    </a:fld>
                    <a:r>
                      <a:rPr lang="ja-JP" altLang="en-US" baseline="0" dirty="0"/>
                      <a:t>
</a:t>
                    </a:r>
                    <a:fld id="{747E8D0E-5C3B-4276-AF11-96A5720D3BE9}"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5760-4496-8F9B-38054E75007D}"/>
                </c:ext>
              </c:extLst>
            </c:dLbl>
            <c:dLbl>
              <c:idx val="9"/>
              <c:layout>
                <c:manualLayout>
                  <c:x val="1.6080889854509572E-2"/>
                  <c:y val="-8.1029607708233892E-2"/>
                </c:manualLayout>
              </c:layout>
              <c:tx>
                <c:rich>
                  <a:bodyPr/>
                  <a:lstStyle/>
                  <a:p>
                    <a:fld id="{46070498-989C-49CF-8BBF-499AF055CFB9}" type="CATEGORYNAME">
                      <a:rPr lang="ja-JP" altLang="en-US" sz="800" b="0" i="0" u="none" strike="noStrike" kern="1200" baseline="0" smtClean="0">
                        <a:solidFill>
                          <a:prstClr val="black"/>
                        </a:solidFill>
                      </a:rPr>
                      <a:pPr/>
                      <a:t>[分類名]</a:t>
                    </a:fld>
                    <a:endParaRPr lang="ja-JP" altLang="en-US" dirty="0"/>
                  </a:p>
                  <a:p>
                    <a:fld id="{0671E5A4-30D2-4202-9E1B-FC3AA34A1B3A}" type="CELLRANGE">
                      <a:rPr lang="ja-JP" altLang="en-US" smtClean="0"/>
                      <a:pPr/>
                      <a:t>[CELLRANGE]</a:t>
                    </a:fld>
                    <a:r>
                      <a:rPr lang="ja-JP" altLang="en-US" baseline="0" dirty="0"/>
                      <a:t>
</a:t>
                    </a:r>
                    <a:fld id="{BA6EC273-FDCE-47D5-B718-C3BFFD64B4C4}"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760-4496-8F9B-38054E75007D}"/>
                </c:ext>
              </c:extLst>
            </c:dLbl>
            <c:dLbl>
              <c:idx val="10"/>
              <c:layout>
                <c:manualLayout>
                  <c:x val="0.10999184826604205"/>
                  <c:y val="0.16205921541646773"/>
                </c:manualLayout>
              </c:layout>
              <c:tx>
                <c:rich>
                  <a:bodyPr/>
                  <a:lstStyle/>
                  <a:p>
                    <a:fld id="{D52223B9-4F69-4C93-A8DD-AB9C9FA30D7A}" type="CATEGORYNAME">
                      <a:rPr lang="ja-JP" altLang="en-US" sz="800" b="0" i="0" u="none" strike="noStrike" kern="1200" baseline="0" smtClean="0">
                        <a:solidFill>
                          <a:prstClr val="black"/>
                        </a:solidFill>
                      </a:rPr>
                      <a:pPr/>
                      <a:t>[分類名]</a:t>
                    </a:fld>
                    <a:endParaRPr lang="ja-JP" altLang="en-US" dirty="0"/>
                  </a:p>
                  <a:p>
                    <a:fld id="{ADF7F649-E622-49D2-836F-DC34038E52D8}" type="CELLRANGE">
                      <a:rPr lang="ja-JP" altLang="en-US" smtClean="0"/>
                      <a:pPr/>
                      <a:t>[CELLRANGE]</a:t>
                    </a:fld>
                    <a:r>
                      <a:rPr lang="en-US" altLang="ja-JP" baseline="0" dirty="0"/>
                      <a:t>
</a:t>
                    </a:r>
                    <a:fld id="{1071E2FE-E798-4586-875C-FA367B71AD5C}" type="PERCENTAGE">
                      <a:rPr lang="en-US" altLang="ja-JP" baseline="0"/>
                      <a:pPr/>
                      <a:t>[パーセンテージ]</a:t>
                    </a:fld>
                    <a:endParaRPr lang="en-US" altLang="ja-JP"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5760-4496-8F9B-38054E75007D}"/>
                </c:ext>
              </c:extLst>
            </c:dLbl>
            <c:numFmt formatCode="0.0%" sourceLinked="0"/>
            <c:spPr>
              <a:solidFill>
                <a:prstClr val="white"/>
              </a:solidFill>
              <a:ln>
                <a:solidFill>
                  <a:prstClr val="black"/>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ext>
            </c:extLst>
          </c:dLbls>
          <c:cat>
            <c:strRef>
              <c:f>Sheet1!$A$2:$A$12</c:f>
              <c:strCache>
                <c:ptCount val="11"/>
                <c:pt idx="0">
                  <c:v>中国</c:v>
                </c:pt>
                <c:pt idx="1">
                  <c:v>ベトナム</c:v>
                </c:pt>
                <c:pt idx="2">
                  <c:v>韓国</c:v>
                </c:pt>
                <c:pt idx="3">
                  <c:v>フィリピン</c:v>
                </c:pt>
                <c:pt idx="4">
                  <c:v>ブラジル</c:v>
                </c:pt>
                <c:pt idx="5">
                  <c:v>ネパール</c:v>
                </c:pt>
                <c:pt idx="6">
                  <c:v>インドネシア</c:v>
                </c:pt>
                <c:pt idx="7">
                  <c:v>ミャンマー</c:v>
                </c:pt>
                <c:pt idx="8">
                  <c:v>台湾</c:v>
                </c:pt>
                <c:pt idx="9">
                  <c:v>米国</c:v>
                </c:pt>
                <c:pt idx="10">
                  <c:v>その他</c:v>
                </c:pt>
              </c:strCache>
            </c:strRef>
          </c:cat>
          <c:val>
            <c:numRef>
              <c:f>Sheet1!$B$2:$B$12</c:f>
              <c:numCache>
                <c:formatCode>0.0_);\(0.0\)</c:formatCode>
                <c:ptCount val="11"/>
                <c:pt idx="0">
                  <c:v>23.5</c:v>
                </c:pt>
                <c:pt idx="1">
                  <c:v>16.7</c:v>
                </c:pt>
                <c:pt idx="2">
                  <c:v>11.5</c:v>
                </c:pt>
                <c:pt idx="3">
                  <c:v>9.3000000000000007</c:v>
                </c:pt>
                <c:pt idx="4">
                  <c:v>5.9</c:v>
                </c:pt>
                <c:pt idx="5">
                  <c:v>5.8</c:v>
                </c:pt>
                <c:pt idx="6">
                  <c:v>4.8</c:v>
                </c:pt>
                <c:pt idx="7">
                  <c:v>3.1</c:v>
                </c:pt>
                <c:pt idx="8">
                  <c:v>1.9</c:v>
                </c:pt>
                <c:pt idx="9">
                  <c:v>1.8</c:v>
                </c:pt>
                <c:pt idx="10">
                  <c:v>15.8</c:v>
                </c:pt>
              </c:numCache>
            </c:numRef>
          </c:val>
          <c:extLst>
            <c:ext xmlns:c15="http://schemas.microsoft.com/office/drawing/2012/chart" uri="{02D57815-91ED-43cb-92C2-25804820EDAC}">
              <c15:datalabelsRange>
                <c15:f>Sheet1!$E$2:$E$12</c15:f>
                <c15:dlblRangeCache>
                  <c:ptCount val="11"/>
                  <c:pt idx="0">
                    <c:v>844,187人</c:v>
                  </c:pt>
                  <c:pt idx="1">
                    <c:v>600,348人</c:v>
                  </c:pt>
                  <c:pt idx="2">
                    <c:v>411,043人</c:v>
                  </c:pt>
                  <c:pt idx="3">
                    <c:v>332,293人</c:v>
                  </c:pt>
                  <c:pt idx="4">
                    <c:v>212,325人</c:v>
                  </c:pt>
                  <c:pt idx="5">
                    <c:v>206,898人</c:v>
                  </c:pt>
                  <c:pt idx="6">
                    <c:v>173,813人</c:v>
                  </c:pt>
                  <c:pt idx="7">
                    <c:v>110,306人</c:v>
                  </c:pt>
                  <c:pt idx="8">
                    <c:v>67,277人</c:v>
                  </c:pt>
                  <c:pt idx="9">
                    <c:v>64,842人</c:v>
                  </c:pt>
                  <c:pt idx="10">
                    <c:v>565,624人</c:v>
                  </c:pt>
                </c15:dlblRangeCache>
              </c15:datalabelsRange>
            </c:ext>
            <c:ext xmlns:c16="http://schemas.microsoft.com/office/drawing/2014/chart" uri="{C3380CC4-5D6E-409C-BE32-E72D297353CC}">
              <c16:uniqueId val="{00000000-5760-4496-8F9B-38054E75007D}"/>
            </c:ext>
          </c:extLst>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00" b="0">
          <a:solidFill>
            <a:schemeClr val="tx1"/>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0.61153</cdr:x>
      <cdr:y>0.21393</cdr:y>
    </cdr:from>
    <cdr:to>
      <cdr:x>0.93297</cdr:x>
      <cdr:y>0.4624</cdr:y>
    </cdr:to>
    <cdr:sp macro="" textlink="">
      <cdr:nvSpPr>
        <cdr:cNvPr id="2" name="正方形/長方形 1"/>
        <cdr:cNvSpPr/>
      </cdr:nvSpPr>
      <cdr:spPr>
        <a:xfrm xmlns:a="http://schemas.openxmlformats.org/drawingml/2006/main">
          <a:off x="1383504" y="446676"/>
          <a:ext cx="727209" cy="51881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000" dirty="0">
              <a:solidFill>
                <a:schemeClr val="tx1"/>
              </a:solidFill>
            </a:rPr>
            <a:t>中国</a:t>
          </a:r>
          <a:endParaRPr kumimoji="1" lang="en-US" altLang="ja-JP" sz="1000" dirty="0">
            <a:solidFill>
              <a:schemeClr val="tx1"/>
            </a:solidFill>
          </a:endParaRPr>
        </a:p>
        <a:p xmlns:a="http://schemas.openxmlformats.org/drawingml/2006/main">
          <a:pPr algn="ctr"/>
          <a:r>
            <a:rPr kumimoji="1" lang="en-US" altLang="ja-JP" sz="1000" dirty="0">
              <a:solidFill>
                <a:schemeClr val="tx1"/>
              </a:solidFill>
            </a:rPr>
            <a:t>71.5</a:t>
          </a:r>
          <a:r>
            <a:rPr kumimoji="1" lang="ja-JP" altLang="en-US" sz="1000" dirty="0">
              <a:solidFill>
                <a:schemeClr val="tx1"/>
              </a:solidFill>
            </a:rPr>
            <a:t>万人</a:t>
          </a:r>
          <a:endParaRPr lang="en-US" altLang="ja-JP" sz="1000" dirty="0">
            <a:solidFill>
              <a:schemeClr val="tx1"/>
            </a:solidFill>
          </a:endParaRPr>
        </a:p>
        <a:p xmlns:a="http://schemas.openxmlformats.org/drawingml/2006/main">
          <a:pPr algn="ctr"/>
          <a:r>
            <a:rPr kumimoji="1" lang="en-US" altLang="ja-JP" sz="1000" dirty="0">
              <a:solidFill>
                <a:schemeClr val="tx1"/>
              </a:solidFill>
            </a:rPr>
            <a:t>(32.0%)</a:t>
          </a:r>
        </a:p>
      </cdr:txBody>
    </cdr:sp>
  </cdr:relSizeAnchor>
  <cdr:relSizeAnchor xmlns:cdr="http://schemas.openxmlformats.org/drawingml/2006/chartDrawing">
    <cdr:from>
      <cdr:x>0.5</cdr:x>
      <cdr:y>0.67188</cdr:y>
    </cdr:from>
    <cdr:to>
      <cdr:x>0.78239</cdr:x>
      <cdr:y>0.92549</cdr:y>
    </cdr:to>
    <cdr:sp macro="" textlink="">
      <cdr:nvSpPr>
        <cdr:cNvPr id="4" name="正方形/長方形 3"/>
        <cdr:cNvSpPr/>
      </cdr:nvSpPr>
      <cdr:spPr>
        <a:xfrm xmlns:a="http://schemas.openxmlformats.org/drawingml/2006/main">
          <a:off x="1131174" y="1402885"/>
          <a:ext cx="638853" cy="52953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000" dirty="0">
              <a:solidFill>
                <a:schemeClr val="tx1"/>
              </a:solidFill>
            </a:rPr>
            <a:t>韓国・朝鮮</a:t>
          </a:r>
          <a:endParaRPr kumimoji="1" lang="en-US" altLang="ja-JP" sz="1000" dirty="0">
            <a:solidFill>
              <a:schemeClr val="tx1"/>
            </a:solidFill>
          </a:endParaRPr>
        </a:p>
        <a:p xmlns:a="http://schemas.openxmlformats.org/drawingml/2006/main">
          <a:pPr algn="ctr"/>
          <a:r>
            <a:rPr kumimoji="1" lang="en-US" altLang="ja-JP" sz="1000" dirty="0">
              <a:solidFill>
                <a:schemeClr val="tx1"/>
              </a:solidFill>
            </a:rPr>
            <a:t>49.2</a:t>
          </a:r>
          <a:r>
            <a:rPr kumimoji="1" lang="ja-JP" altLang="en-US" sz="1000" dirty="0">
              <a:solidFill>
                <a:schemeClr val="tx1"/>
              </a:solidFill>
            </a:rPr>
            <a:t>万人</a:t>
          </a:r>
          <a:endParaRPr lang="en-US" altLang="ja-JP" sz="1000" dirty="0">
            <a:solidFill>
              <a:schemeClr val="tx1"/>
            </a:solidFill>
          </a:endParaRPr>
        </a:p>
        <a:p xmlns:a="http://schemas.openxmlformats.org/drawingml/2006/main">
          <a:pPr algn="ctr"/>
          <a:r>
            <a:rPr kumimoji="1" lang="en-US" altLang="ja-JP" sz="1000" dirty="0">
              <a:solidFill>
                <a:schemeClr val="tx1"/>
              </a:solidFill>
            </a:rPr>
            <a:t>(22.0%)</a:t>
          </a:r>
        </a:p>
      </cdr:txBody>
    </cdr:sp>
  </cdr:relSizeAnchor>
  <cdr:relSizeAnchor xmlns:cdr="http://schemas.openxmlformats.org/drawingml/2006/chartDrawing">
    <cdr:from>
      <cdr:x>0.31745</cdr:x>
      <cdr:y>0.37298</cdr:y>
    </cdr:from>
    <cdr:to>
      <cdr:x>0.7202</cdr:x>
      <cdr:y>0.62702</cdr:y>
    </cdr:to>
    <cdr:sp macro="" textlink="">
      <cdr:nvSpPr>
        <cdr:cNvPr id="5" name="正方形/長方形 4"/>
        <cdr:cNvSpPr/>
      </cdr:nvSpPr>
      <cdr:spPr>
        <a:xfrm xmlns:a="http://schemas.openxmlformats.org/drawingml/2006/main">
          <a:off x="718171" y="778790"/>
          <a:ext cx="911162" cy="53042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1300" dirty="0">
              <a:solidFill>
                <a:schemeClr val="tx1"/>
              </a:solidFill>
            </a:rPr>
            <a:t>平成</a:t>
          </a:r>
          <a:r>
            <a:rPr lang="en-US" altLang="ja-JP" sz="1300" dirty="0">
              <a:solidFill>
                <a:schemeClr val="tx1"/>
              </a:solidFill>
            </a:rPr>
            <a:t>27</a:t>
          </a:r>
          <a:r>
            <a:rPr lang="ja-JP" altLang="en-US" sz="1300" dirty="0">
              <a:solidFill>
                <a:schemeClr val="tx1"/>
              </a:solidFill>
            </a:rPr>
            <a:t>年</a:t>
          </a:r>
          <a:endParaRPr lang="en-US" altLang="ja-JP" sz="1300" dirty="0">
            <a:solidFill>
              <a:schemeClr val="tx1"/>
            </a:solidFill>
          </a:endParaRPr>
        </a:p>
        <a:p xmlns:a="http://schemas.openxmlformats.org/drawingml/2006/main">
          <a:pPr algn="ctr"/>
          <a:r>
            <a:rPr kumimoji="1" lang="en-US" altLang="ja-JP" sz="1300" dirty="0">
              <a:solidFill>
                <a:schemeClr val="tx1"/>
              </a:solidFill>
            </a:rPr>
            <a:t>(2015</a:t>
          </a:r>
          <a:r>
            <a:rPr kumimoji="1" lang="ja-JP" altLang="en-US" sz="1300" dirty="0">
              <a:solidFill>
                <a:schemeClr val="tx1"/>
              </a:solidFill>
            </a:rPr>
            <a:t>年</a:t>
          </a:r>
          <a:r>
            <a:rPr kumimoji="1" lang="en-US" altLang="ja-JP" sz="1300" dirty="0">
              <a:solidFill>
                <a:schemeClr val="tx1"/>
              </a:solidFill>
            </a:rPr>
            <a:t>)</a:t>
          </a:r>
        </a:p>
        <a:p xmlns:a="http://schemas.openxmlformats.org/drawingml/2006/main">
          <a:pPr algn="ctr"/>
          <a:r>
            <a:rPr kumimoji="1" lang="en-US" altLang="ja-JP" sz="1300" dirty="0">
              <a:solidFill>
                <a:schemeClr val="tx1"/>
              </a:solidFill>
            </a:rPr>
            <a:t>223</a:t>
          </a:r>
          <a:r>
            <a:rPr kumimoji="1" lang="ja-JP" altLang="en-US" sz="1300" dirty="0">
              <a:solidFill>
                <a:schemeClr val="tx1"/>
              </a:solidFill>
            </a:rPr>
            <a:t>万人</a:t>
          </a:r>
          <a:endParaRPr kumimoji="1" lang="en-US" altLang="ja-JP" sz="1300" dirty="0">
            <a:solidFill>
              <a:schemeClr val="tx1"/>
            </a:solidFill>
          </a:endParaRPr>
        </a:p>
      </cdr:txBody>
    </cdr:sp>
  </cdr:relSizeAnchor>
  <cdr:relSizeAnchor xmlns:cdr="http://schemas.openxmlformats.org/drawingml/2006/chartDrawing">
    <cdr:from>
      <cdr:x>0.14178</cdr:x>
      <cdr:y>0.71435</cdr:y>
    </cdr:from>
    <cdr:to>
      <cdr:x>0.42785</cdr:x>
      <cdr:y>0.99324</cdr:y>
    </cdr:to>
    <cdr:sp macro="" textlink="">
      <cdr:nvSpPr>
        <cdr:cNvPr id="6" name="正方形/長方形 5"/>
        <cdr:cNvSpPr/>
      </cdr:nvSpPr>
      <cdr:spPr>
        <a:xfrm xmlns:a="http://schemas.openxmlformats.org/drawingml/2006/main">
          <a:off x="320759" y="1491559"/>
          <a:ext cx="647185" cy="58232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000" dirty="0">
              <a:solidFill>
                <a:schemeClr val="tx1"/>
              </a:solidFill>
            </a:rPr>
            <a:t>フィリピン</a:t>
          </a:r>
          <a:endParaRPr kumimoji="1" lang="en-US" altLang="ja-JP" sz="1000" dirty="0">
            <a:solidFill>
              <a:schemeClr val="tx1"/>
            </a:solidFill>
          </a:endParaRPr>
        </a:p>
        <a:p xmlns:a="http://schemas.openxmlformats.org/drawingml/2006/main">
          <a:pPr algn="ctr"/>
          <a:r>
            <a:rPr kumimoji="1" lang="en-US" altLang="ja-JP" sz="1000" dirty="0">
              <a:solidFill>
                <a:schemeClr val="tx1"/>
              </a:solidFill>
            </a:rPr>
            <a:t>23.0</a:t>
          </a:r>
          <a:r>
            <a:rPr kumimoji="1" lang="ja-JP" altLang="en-US" sz="1000" dirty="0">
              <a:solidFill>
                <a:schemeClr val="tx1"/>
              </a:solidFill>
            </a:rPr>
            <a:t>万人</a:t>
          </a:r>
          <a:endParaRPr lang="en-US" altLang="ja-JP" sz="1000" dirty="0">
            <a:solidFill>
              <a:schemeClr val="tx1"/>
            </a:solidFill>
          </a:endParaRPr>
        </a:p>
        <a:p xmlns:a="http://schemas.openxmlformats.org/drawingml/2006/main">
          <a:pPr algn="ctr"/>
          <a:r>
            <a:rPr kumimoji="1" lang="en-US" altLang="ja-JP" sz="1000" dirty="0">
              <a:solidFill>
                <a:schemeClr val="tx1"/>
              </a:solidFill>
            </a:rPr>
            <a:t>(10.3%)</a:t>
          </a:r>
        </a:p>
      </cdr:txBody>
    </cdr:sp>
  </cdr:relSizeAnchor>
  <cdr:relSizeAnchor xmlns:cdr="http://schemas.openxmlformats.org/drawingml/2006/chartDrawing">
    <cdr:from>
      <cdr:x>0.01675</cdr:x>
      <cdr:y>0.53978</cdr:y>
    </cdr:from>
    <cdr:to>
      <cdr:x>0.25978</cdr:x>
      <cdr:y>0.74357</cdr:y>
    </cdr:to>
    <cdr:sp macro="" textlink="">
      <cdr:nvSpPr>
        <cdr:cNvPr id="7" name="正方形/長方形 6"/>
        <cdr:cNvSpPr/>
      </cdr:nvSpPr>
      <cdr:spPr>
        <a:xfrm xmlns:a="http://schemas.openxmlformats.org/drawingml/2006/main">
          <a:off x="37899" y="1127068"/>
          <a:ext cx="549806" cy="42549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ブラジル</a:t>
          </a:r>
          <a:endParaRPr kumimoji="1" lang="en-US" altLang="ja-JP" sz="900" dirty="0">
            <a:solidFill>
              <a:schemeClr val="tx1"/>
            </a:solidFill>
          </a:endParaRPr>
        </a:p>
        <a:p xmlns:a="http://schemas.openxmlformats.org/drawingml/2006/main">
          <a:pPr algn="ctr"/>
          <a:r>
            <a:rPr kumimoji="1" lang="en-US" altLang="ja-JP" sz="900" dirty="0">
              <a:solidFill>
                <a:schemeClr val="tx1"/>
              </a:solidFill>
            </a:rPr>
            <a:t>17.3</a:t>
          </a:r>
          <a:r>
            <a:rPr kumimoji="1" lang="ja-JP" altLang="en-US" sz="900" dirty="0">
              <a:solidFill>
                <a:schemeClr val="tx1"/>
              </a:solidFill>
            </a:rPr>
            <a:t>万人</a:t>
          </a:r>
          <a:endParaRPr kumimoji="1" lang="en-US" altLang="ja-JP" sz="900" dirty="0">
            <a:solidFill>
              <a:schemeClr val="tx1"/>
            </a:solidFill>
          </a:endParaRPr>
        </a:p>
        <a:p xmlns:a="http://schemas.openxmlformats.org/drawingml/2006/main">
          <a:pPr algn="ctr"/>
          <a:r>
            <a:rPr kumimoji="1" lang="en-US" altLang="ja-JP" sz="900" dirty="0">
              <a:solidFill>
                <a:schemeClr val="tx1"/>
              </a:solidFill>
            </a:rPr>
            <a:t>(7.8%)</a:t>
          </a:r>
        </a:p>
      </cdr:txBody>
    </cdr:sp>
  </cdr:relSizeAnchor>
  <cdr:relSizeAnchor xmlns:cdr="http://schemas.openxmlformats.org/drawingml/2006/chartDrawing">
    <cdr:from>
      <cdr:x>0</cdr:x>
      <cdr:y>0.35775</cdr:y>
    </cdr:from>
    <cdr:to>
      <cdr:x>0.24302</cdr:x>
      <cdr:y>0.56153</cdr:y>
    </cdr:to>
    <cdr:sp macro="" textlink="">
      <cdr:nvSpPr>
        <cdr:cNvPr id="8" name="正方形/長方形 7"/>
        <cdr:cNvSpPr/>
      </cdr:nvSpPr>
      <cdr:spPr>
        <a:xfrm xmlns:a="http://schemas.openxmlformats.org/drawingml/2006/main">
          <a:off x="-26" y="746987"/>
          <a:ext cx="549806" cy="42549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ベトナム</a:t>
          </a:r>
          <a:endParaRPr kumimoji="1" lang="en-US" altLang="ja-JP" sz="900" dirty="0">
            <a:solidFill>
              <a:schemeClr val="tx1"/>
            </a:solidFill>
          </a:endParaRPr>
        </a:p>
        <a:p xmlns:a="http://schemas.openxmlformats.org/drawingml/2006/main">
          <a:pPr algn="ctr"/>
          <a:r>
            <a:rPr kumimoji="1" lang="en-US" altLang="ja-JP" sz="900" dirty="0">
              <a:solidFill>
                <a:schemeClr val="tx1"/>
              </a:solidFill>
            </a:rPr>
            <a:t>14.7</a:t>
          </a:r>
          <a:r>
            <a:rPr kumimoji="1" lang="ja-JP" altLang="en-US" sz="900" dirty="0">
              <a:solidFill>
                <a:schemeClr val="tx1"/>
              </a:solidFill>
            </a:rPr>
            <a:t>万人</a:t>
          </a:r>
          <a:endParaRPr kumimoji="1" lang="en-US" altLang="ja-JP" sz="900" dirty="0">
            <a:solidFill>
              <a:schemeClr val="tx1"/>
            </a:solidFill>
          </a:endParaRPr>
        </a:p>
        <a:p xmlns:a="http://schemas.openxmlformats.org/drawingml/2006/main">
          <a:pPr algn="ctr"/>
          <a:r>
            <a:rPr kumimoji="1" lang="en-US" altLang="ja-JP" sz="900" dirty="0">
              <a:solidFill>
                <a:schemeClr val="tx1"/>
              </a:solidFill>
            </a:rPr>
            <a:t>(6.6%)</a:t>
          </a:r>
        </a:p>
      </cdr:txBody>
    </cdr:sp>
  </cdr:relSizeAnchor>
  <cdr:relSizeAnchor xmlns:cdr="http://schemas.openxmlformats.org/drawingml/2006/chartDrawing">
    <cdr:from>
      <cdr:x>0.30226</cdr:x>
      <cdr:y>0.09566</cdr:y>
    </cdr:from>
    <cdr:to>
      <cdr:x>0.54693</cdr:x>
      <cdr:y>0.30572</cdr:y>
    </cdr:to>
    <cdr:sp macro="" textlink="">
      <cdr:nvSpPr>
        <cdr:cNvPr id="12" name="正方形/長方形 11"/>
        <cdr:cNvSpPr/>
      </cdr:nvSpPr>
      <cdr:spPr>
        <a:xfrm xmlns:a="http://schemas.openxmlformats.org/drawingml/2006/main">
          <a:off x="683806" y="199728"/>
          <a:ext cx="553549" cy="43861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その他</a:t>
          </a:r>
          <a:endParaRPr kumimoji="1" lang="en-US" altLang="ja-JP" sz="900" dirty="0">
            <a:solidFill>
              <a:schemeClr val="tx1"/>
            </a:solidFill>
          </a:endParaRPr>
        </a:p>
        <a:p xmlns:a="http://schemas.openxmlformats.org/drawingml/2006/main">
          <a:pPr algn="ctr"/>
          <a:r>
            <a:rPr kumimoji="1" lang="en-US" altLang="ja-JP" sz="900" dirty="0">
              <a:solidFill>
                <a:schemeClr val="tx1"/>
              </a:solidFill>
            </a:rPr>
            <a:t>24.0</a:t>
          </a:r>
          <a:r>
            <a:rPr kumimoji="1" lang="ja-JP" altLang="en-US" sz="900" dirty="0">
              <a:solidFill>
                <a:schemeClr val="tx1"/>
              </a:solidFill>
            </a:rPr>
            <a:t>万人</a:t>
          </a:r>
          <a:endParaRPr lang="en-US" altLang="ja-JP" sz="900" dirty="0">
            <a:solidFill>
              <a:schemeClr val="tx1"/>
            </a:solidFill>
          </a:endParaRPr>
        </a:p>
        <a:p xmlns:a="http://schemas.openxmlformats.org/drawingml/2006/main">
          <a:pPr algn="ctr"/>
          <a:r>
            <a:rPr kumimoji="1" lang="en-US" altLang="ja-JP" sz="900" dirty="0">
              <a:solidFill>
                <a:schemeClr val="tx1"/>
              </a:solidFill>
            </a:rPr>
            <a:t>(10.7%)</a:t>
          </a:r>
        </a:p>
      </cdr:txBody>
    </cdr:sp>
  </cdr:relSizeAnchor>
</c:userShapes>
</file>

<file path=ppt/drawings/drawing2.xml><?xml version="1.0" encoding="utf-8"?>
<c:userShapes xmlns:c="http://schemas.openxmlformats.org/drawingml/2006/chart">
  <cdr:relSizeAnchor xmlns:cdr="http://schemas.openxmlformats.org/drawingml/2006/chartDrawing">
    <cdr:from>
      <cdr:x>0.40426</cdr:x>
      <cdr:y>0.325</cdr:y>
    </cdr:from>
    <cdr:to>
      <cdr:x>0.61702</cdr:x>
      <cdr:y>0.64431</cdr:y>
    </cdr:to>
    <cdr:sp macro="" textlink="">
      <cdr:nvSpPr>
        <cdr:cNvPr id="2" name="正方形/長方形 1"/>
        <cdr:cNvSpPr/>
      </cdr:nvSpPr>
      <cdr:spPr>
        <a:xfrm xmlns:a="http://schemas.openxmlformats.org/drawingml/2006/main">
          <a:off x="2736304" y="936104"/>
          <a:ext cx="1440160" cy="91972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altLang="ja-JP" sz="1400" dirty="0">
            <a:solidFill>
              <a:schemeClr val="tx1"/>
            </a:solidFill>
          </a:endParaRPr>
        </a:p>
      </cdr:txBody>
    </cdr:sp>
  </cdr:relSizeAnchor>
  <cdr:relSizeAnchor xmlns:cdr="http://schemas.openxmlformats.org/drawingml/2006/chartDrawing">
    <cdr:from>
      <cdr:x>0.51971</cdr:x>
      <cdr:y>0.22238</cdr:y>
    </cdr:from>
    <cdr:to>
      <cdr:x>0.75585</cdr:x>
      <cdr:y>0.47653</cdr:y>
    </cdr:to>
    <cdr:sp macro="" textlink="">
      <cdr:nvSpPr>
        <cdr:cNvPr id="3" name="正方形/長方形 2"/>
        <cdr:cNvSpPr/>
      </cdr:nvSpPr>
      <cdr:spPr>
        <a:xfrm xmlns:a="http://schemas.openxmlformats.org/drawingml/2006/main">
          <a:off x="1974856" y="570258"/>
          <a:ext cx="897311" cy="65172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000" dirty="0">
              <a:solidFill>
                <a:schemeClr val="tx1"/>
              </a:solidFill>
            </a:rPr>
            <a:t>韓国・朝鮮</a:t>
          </a:r>
          <a:endParaRPr kumimoji="1" lang="en-US" altLang="ja-JP" sz="1000" dirty="0">
            <a:solidFill>
              <a:schemeClr val="tx1"/>
            </a:solidFill>
          </a:endParaRPr>
        </a:p>
        <a:p xmlns:a="http://schemas.openxmlformats.org/drawingml/2006/main">
          <a:pPr algn="ctr"/>
          <a:r>
            <a:rPr kumimoji="1" lang="en-US" altLang="ja-JP" sz="1000" dirty="0">
              <a:solidFill>
                <a:schemeClr val="tx1"/>
              </a:solidFill>
            </a:rPr>
            <a:t>58.6</a:t>
          </a:r>
          <a:r>
            <a:rPr kumimoji="1" lang="ja-JP" altLang="en-US" sz="1000" dirty="0">
              <a:solidFill>
                <a:schemeClr val="tx1"/>
              </a:solidFill>
            </a:rPr>
            <a:t>万人</a:t>
          </a:r>
          <a:endParaRPr lang="en-US" altLang="ja-JP" sz="1000" dirty="0">
            <a:solidFill>
              <a:schemeClr val="tx1"/>
            </a:solidFill>
          </a:endParaRPr>
        </a:p>
        <a:p xmlns:a="http://schemas.openxmlformats.org/drawingml/2006/main">
          <a:pPr algn="ctr"/>
          <a:r>
            <a:rPr kumimoji="1" lang="en-US" altLang="ja-JP" sz="1000" dirty="0">
              <a:solidFill>
                <a:schemeClr val="tx1"/>
              </a:solidFill>
            </a:rPr>
            <a:t>(30.8%)</a:t>
          </a:r>
        </a:p>
      </cdr:txBody>
    </cdr:sp>
  </cdr:relSizeAnchor>
  <cdr:relSizeAnchor xmlns:cdr="http://schemas.openxmlformats.org/drawingml/2006/chartDrawing">
    <cdr:from>
      <cdr:x>0.46647</cdr:x>
      <cdr:y>0.65721</cdr:y>
    </cdr:from>
    <cdr:to>
      <cdr:x>0.65255</cdr:x>
      <cdr:y>0.86128</cdr:y>
    </cdr:to>
    <cdr:sp macro="" textlink="">
      <cdr:nvSpPr>
        <cdr:cNvPr id="4" name="正方形/長方形 3"/>
        <cdr:cNvSpPr/>
      </cdr:nvSpPr>
      <cdr:spPr>
        <a:xfrm xmlns:a="http://schemas.openxmlformats.org/drawingml/2006/main">
          <a:off x="1772531" y="1685321"/>
          <a:ext cx="707089" cy="52330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000" dirty="0">
              <a:solidFill>
                <a:schemeClr val="tx1"/>
              </a:solidFill>
            </a:rPr>
            <a:t>中国</a:t>
          </a:r>
          <a:endParaRPr kumimoji="1" lang="en-US" altLang="ja-JP" sz="1000" dirty="0">
            <a:solidFill>
              <a:schemeClr val="tx1"/>
            </a:solidFill>
          </a:endParaRPr>
        </a:p>
        <a:p xmlns:a="http://schemas.openxmlformats.org/drawingml/2006/main">
          <a:pPr algn="ctr"/>
          <a:r>
            <a:rPr kumimoji="1" lang="en-US" altLang="ja-JP" sz="1000" dirty="0">
              <a:solidFill>
                <a:schemeClr val="tx1"/>
              </a:solidFill>
            </a:rPr>
            <a:t>50.2</a:t>
          </a:r>
          <a:r>
            <a:rPr kumimoji="1" lang="ja-JP" altLang="en-US" sz="1000" dirty="0">
              <a:solidFill>
                <a:schemeClr val="tx1"/>
              </a:solidFill>
            </a:rPr>
            <a:t>万人</a:t>
          </a:r>
          <a:endParaRPr lang="en-US" altLang="ja-JP" sz="1000" dirty="0">
            <a:solidFill>
              <a:schemeClr val="tx1"/>
            </a:solidFill>
          </a:endParaRPr>
        </a:p>
        <a:p xmlns:a="http://schemas.openxmlformats.org/drawingml/2006/main">
          <a:pPr algn="ctr"/>
          <a:r>
            <a:rPr kumimoji="1" lang="en-US" altLang="ja-JP" sz="1000" dirty="0">
              <a:solidFill>
                <a:schemeClr val="tx1"/>
              </a:solidFill>
            </a:rPr>
            <a:t>(26.3%)</a:t>
          </a:r>
        </a:p>
      </cdr:txBody>
    </cdr:sp>
  </cdr:relSizeAnchor>
  <cdr:relSizeAnchor xmlns:cdr="http://schemas.openxmlformats.org/drawingml/2006/chartDrawing">
    <cdr:from>
      <cdr:x>0.23848</cdr:x>
      <cdr:y>0.56353</cdr:y>
    </cdr:from>
    <cdr:to>
      <cdr:x>0.42985</cdr:x>
      <cdr:y>0.81768</cdr:y>
    </cdr:to>
    <cdr:sp macro="" textlink="">
      <cdr:nvSpPr>
        <cdr:cNvPr id="5" name="正方形/長方形 4"/>
        <cdr:cNvSpPr/>
      </cdr:nvSpPr>
      <cdr:spPr>
        <a:xfrm xmlns:a="http://schemas.openxmlformats.org/drawingml/2006/main">
          <a:off x="906206" y="1445071"/>
          <a:ext cx="727190" cy="65172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ブラジル</a:t>
          </a:r>
          <a:endParaRPr kumimoji="1" lang="en-US" altLang="ja-JP" sz="900" dirty="0">
            <a:solidFill>
              <a:schemeClr val="tx1"/>
            </a:solidFill>
          </a:endParaRPr>
        </a:p>
        <a:p xmlns:a="http://schemas.openxmlformats.org/drawingml/2006/main">
          <a:pPr algn="ctr"/>
          <a:r>
            <a:rPr kumimoji="1" lang="en-US" altLang="ja-JP" sz="900" dirty="0">
              <a:solidFill>
                <a:schemeClr val="tx1"/>
              </a:solidFill>
            </a:rPr>
            <a:t>29.8</a:t>
          </a:r>
          <a:r>
            <a:rPr kumimoji="1" lang="ja-JP" altLang="en-US" sz="900" dirty="0">
              <a:solidFill>
                <a:schemeClr val="tx1"/>
              </a:solidFill>
            </a:rPr>
            <a:t>万人</a:t>
          </a:r>
          <a:endParaRPr lang="en-US" altLang="ja-JP" sz="900" dirty="0">
            <a:solidFill>
              <a:schemeClr val="tx1"/>
            </a:solidFill>
          </a:endParaRPr>
        </a:p>
        <a:p xmlns:a="http://schemas.openxmlformats.org/drawingml/2006/main">
          <a:pPr algn="ctr"/>
          <a:r>
            <a:rPr kumimoji="1" lang="en-US" altLang="ja-JP" sz="900" dirty="0">
              <a:solidFill>
                <a:schemeClr val="tx1"/>
              </a:solidFill>
            </a:rPr>
            <a:t>(15.6%)</a:t>
          </a:r>
        </a:p>
      </cdr:txBody>
    </cdr:sp>
  </cdr:relSizeAnchor>
  <cdr:relSizeAnchor xmlns:cdr="http://schemas.openxmlformats.org/drawingml/2006/chartDrawing">
    <cdr:from>
      <cdr:x>0.19692</cdr:x>
      <cdr:y>0.39271</cdr:y>
    </cdr:from>
    <cdr:to>
      <cdr:x>0.39691</cdr:x>
      <cdr:y>0.60728</cdr:y>
    </cdr:to>
    <cdr:sp macro="" textlink="">
      <cdr:nvSpPr>
        <cdr:cNvPr id="6" name="正方形/長方形 5"/>
        <cdr:cNvSpPr/>
      </cdr:nvSpPr>
      <cdr:spPr>
        <a:xfrm xmlns:a="http://schemas.openxmlformats.org/drawingml/2006/main">
          <a:off x="748279" y="1007042"/>
          <a:ext cx="759933" cy="55023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フィリピン</a:t>
          </a:r>
          <a:endParaRPr kumimoji="1" lang="en-US" altLang="ja-JP" sz="900" dirty="0">
            <a:solidFill>
              <a:schemeClr val="tx1"/>
            </a:solidFill>
          </a:endParaRPr>
        </a:p>
        <a:p xmlns:a="http://schemas.openxmlformats.org/drawingml/2006/main">
          <a:pPr algn="ctr"/>
          <a:r>
            <a:rPr kumimoji="1" lang="en-US" altLang="ja-JP" sz="900" dirty="0">
              <a:solidFill>
                <a:schemeClr val="tx1"/>
              </a:solidFill>
            </a:rPr>
            <a:t>16.4</a:t>
          </a:r>
          <a:r>
            <a:rPr kumimoji="1" lang="ja-JP" altLang="en-US" sz="900" dirty="0">
              <a:solidFill>
                <a:schemeClr val="tx1"/>
              </a:solidFill>
            </a:rPr>
            <a:t>万人</a:t>
          </a:r>
          <a:endParaRPr lang="en-US" altLang="ja-JP" sz="900" dirty="0">
            <a:solidFill>
              <a:schemeClr val="tx1"/>
            </a:solidFill>
          </a:endParaRPr>
        </a:p>
        <a:p xmlns:a="http://schemas.openxmlformats.org/drawingml/2006/main">
          <a:pPr algn="ctr"/>
          <a:r>
            <a:rPr kumimoji="1" lang="en-US" altLang="ja-JP" sz="900" dirty="0">
              <a:solidFill>
                <a:schemeClr val="tx1"/>
              </a:solidFill>
            </a:rPr>
            <a:t>(8.6%)</a:t>
          </a:r>
        </a:p>
      </cdr:txBody>
    </cdr:sp>
  </cdr:relSizeAnchor>
  <cdr:relSizeAnchor xmlns:cdr="http://schemas.openxmlformats.org/drawingml/2006/chartDrawing">
    <cdr:from>
      <cdr:x>0.06876</cdr:x>
      <cdr:y>0.32621</cdr:y>
    </cdr:from>
    <cdr:to>
      <cdr:x>0.32661</cdr:x>
      <cdr:y>0.38667</cdr:y>
    </cdr:to>
    <cdr:sp macro="" textlink="">
      <cdr:nvSpPr>
        <cdr:cNvPr id="7" name="正方形/長方形 6"/>
        <cdr:cNvSpPr/>
      </cdr:nvSpPr>
      <cdr:spPr>
        <a:xfrm xmlns:a="http://schemas.openxmlformats.org/drawingml/2006/main">
          <a:off x="261271" y="836505"/>
          <a:ext cx="979809" cy="15504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700" dirty="0">
              <a:solidFill>
                <a:schemeClr val="tx1"/>
              </a:solidFill>
            </a:rPr>
            <a:t>ペルー</a:t>
          </a:r>
          <a:r>
            <a:rPr kumimoji="1" lang="en-US" altLang="ja-JP" sz="700" dirty="0">
              <a:solidFill>
                <a:schemeClr val="tx1"/>
              </a:solidFill>
            </a:rPr>
            <a:t>5.2</a:t>
          </a:r>
          <a:r>
            <a:rPr kumimoji="1" lang="ja-JP" altLang="en-US" sz="700" dirty="0">
              <a:solidFill>
                <a:schemeClr val="tx1"/>
              </a:solidFill>
            </a:rPr>
            <a:t>万人</a:t>
          </a:r>
          <a:r>
            <a:rPr kumimoji="1" lang="en-US" altLang="ja-JP" sz="700" dirty="0">
              <a:solidFill>
                <a:schemeClr val="tx1"/>
              </a:solidFill>
            </a:rPr>
            <a:t>(2.7%)</a:t>
          </a:r>
        </a:p>
      </cdr:txBody>
    </cdr:sp>
  </cdr:relSizeAnchor>
  <cdr:relSizeAnchor xmlns:cdr="http://schemas.openxmlformats.org/drawingml/2006/chartDrawing">
    <cdr:from>
      <cdr:x>0.0837</cdr:x>
      <cdr:y>0.27907</cdr:y>
    </cdr:from>
    <cdr:to>
      <cdr:x>0.34516</cdr:x>
      <cdr:y>0.30862</cdr:y>
    </cdr:to>
    <cdr:sp macro="" textlink="">
      <cdr:nvSpPr>
        <cdr:cNvPr id="8" name="正方形/長方形 7"/>
        <cdr:cNvSpPr/>
      </cdr:nvSpPr>
      <cdr:spPr>
        <a:xfrm xmlns:a="http://schemas.openxmlformats.org/drawingml/2006/main">
          <a:off x="318051" y="715639"/>
          <a:ext cx="993527" cy="7577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700" dirty="0">
              <a:solidFill>
                <a:schemeClr val="tx1"/>
              </a:solidFill>
            </a:rPr>
            <a:t>米国</a:t>
          </a:r>
          <a:r>
            <a:rPr kumimoji="1" lang="en-US" altLang="ja-JP" sz="700" dirty="0">
              <a:solidFill>
                <a:schemeClr val="tx1"/>
              </a:solidFill>
            </a:rPr>
            <a:t>4.8</a:t>
          </a:r>
          <a:r>
            <a:rPr kumimoji="1" lang="ja-JP" altLang="en-US" sz="700" dirty="0">
              <a:solidFill>
                <a:schemeClr val="tx1"/>
              </a:solidFill>
            </a:rPr>
            <a:t>万人</a:t>
          </a:r>
          <a:r>
            <a:rPr kumimoji="1" lang="en-US" altLang="ja-JP" sz="700" dirty="0">
              <a:solidFill>
                <a:schemeClr val="tx1"/>
              </a:solidFill>
            </a:rPr>
            <a:t>(2.5%)</a:t>
          </a:r>
        </a:p>
      </cdr:txBody>
    </cdr:sp>
  </cdr:relSizeAnchor>
  <cdr:relSizeAnchor xmlns:cdr="http://schemas.openxmlformats.org/drawingml/2006/chartDrawing">
    <cdr:from>
      <cdr:x>0.24084</cdr:x>
      <cdr:y>0.02431</cdr:y>
    </cdr:from>
    <cdr:to>
      <cdr:x>0.48808</cdr:x>
      <cdr:y>0.06106</cdr:y>
    </cdr:to>
    <cdr:sp macro="" textlink="">
      <cdr:nvSpPr>
        <cdr:cNvPr id="9" name="正方形/長方形 8"/>
        <cdr:cNvSpPr/>
      </cdr:nvSpPr>
      <cdr:spPr>
        <a:xfrm xmlns:a="http://schemas.openxmlformats.org/drawingml/2006/main">
          <a:off x="915173" y="62344"/>
          <a:ext cx="939492" cy="9424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700" dirty="0">
              <a:solidFill>
                <a:schemeClr val="tx1"/>
              </a:solidFill>
            </a:rPr>
            <a:t>タイ</a:t>
          </a:r>
          <a:r>
            <a:rPr kumimoji="1" lang="en-US" altLang="ja-JP" sz="700" dirty="0">
              <a:solidFill>
                <a:schemeClr val="tx1"/>
              </a:solidFill>
            </a:rPr>
            <a:t>3.0</a:t>
          </a:r>
          <a:r>
            <a:rPr kumimoji="1" lang="ja-JP" altLang="en-US" sz="700" dirty="0">
              <a:solidFill>
                <a:schemeClr val="tx1"/>
              </a:solidFill>
            </a:rPr>
            <a:t>万人</a:t>
          </a:r>
          <a:r>
            <a:rPr kumimoji="1" lang="en-US" altLang="ja-JP" sz="700" dirty="0">
              <a:solidFill>
                <a:schemeClr val="tx1"/>
              </a:solidFill>
            </a:rPr>
            <a:t>(1.6%)</a:t>
          </a:r>
        </a:p>
      </cdr:txBody>
    </cdr:sp>
  </cdr:relSizeAnchor>
  <cdr:relSizeAnchor xmlns:cdr="http://schemas.openxmlformats.org/drawingml/2006/chartDrawing">
    <cdr:from>
      <cdr:x>0.25728</cdr:x>
      <cdr:y>0.06853</cdr:y>
    </cdr:from>
    <cdr:to>
      <cdr:x>0.58534</cdr:x>
      <cdr:y>0.12059</cdr:y>
    </cdr:to>
    <cdr:sp macro="" textlink="">
      <cdr:nvSpPr>
        <cdr:cNvPr id="10" name="正方形/長方形 9"/>
        <cdr:cNvSpPr/>
      </cdr:nvSpPr>
      <cdr:spPr>
        <a:xfrm xmlns:a="http://schemas.openxmlformats.org/drawingml/2006/main">
          <a:off x="1059104" y="190371"/>
          <a:ext cx="1350511" cy="14462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700" dirty="0">
              <a:solidFill>
                <a:schemeClr val="tx1"/>
              </a:solidFill>
            </a:rPr>
            <a:t>ベトナム</a:t>
          </a:r>
          <a:r>
            <a:rPr kumimoji="1" lang="en-US" altLang="ja-JP" sz="700" dirty="0">
              <a:solidFill>
                <a:schemeClr val="tx1"/>
              </a:solidFill>
            </a:rPr>
            <a:t>2.8</a:t>
          </a:r>
          <a:r>
            <a:rPr kumimoji="1" lang="ja-JP" altLang="en-US" sz="700" dirty="0">
              <a:solidFill>
                <a:schemeClr val="tx1"/>
              </a:solidFill>
            </a:rPr>
            <a:t>万人</a:t>
          </a:r>
          <a:r>
            <a:rPr kumimoji="1" lang="en-US" altLang="ja-JP" sz="700" dirty="0">
              <a:solidFill>
                <a:schemeClr val="tx1"/>
              </a:solidFill>
            </a:rPr>
            <a:t>(1.5%)</a:t>
          </a:r>
        </a:p>
      </cdr:txBody>
    </cdr:sp>
  </cdr:relSizeAnchor>
  <cdr:relSizeAnchor xmlns:cdr="http://schemas.openxmlformats.org/drawingml/2006/chartDrawing">
    <cdr:from>
      <cdr:x>0.28831</cdr:x>
      <cdr:y>0.11975</cdr:y>
    </cdr:from>
    <cdr:to>
      <cdr:x>0.63272</cdr:x>
      <cdr:y>0.15832</cdr:y>
    </cdr:to>
    <cdr:sp macro="" textlink="">
      <cdr:nvSpPr>
        <cdr:cNvPr id="11" name="正方形/長方形 10"/>
        <cdr:cNvSpPr/>
      </cdr:nvSpPr>
      <cdr:spPr>
        <a:xfrm xmlns:a="http://schemas.openxmlformats.org/drawingml/2006/main">
          <a:off x="1186840" y="332669"/>
          <a:ext cx="1417792" cy="10714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700" dirty="0">
              <a:solidFill>
                <a:schemeClr val="tx1"/>
              </a:solidFill>
            </a:rPr>
            <a:t>インドネシア</a:t>
          </a:r>
          <a:r>
            <a:rPr kumimoji="1" lang="en-US" altLang="ja-JP" sz="700" dirty="0">
              <a:solidFill>
                <a:schemeClr val="tx1"/>
              </a:solidFill>
            </a:rPr>
            <a:t>2.3</a:t>
          </a:r>
          <a:r>
            <a:rPr kumimoji="1" lang="ja-JP" altLang="en-US" sz="700" dirty="0">
              <a:solidFill>
                <a:schemeClr val="tx1"/>
              </a:solidFill>
            </a:rPr>
            <a:t>万人</a:t>
          </a:r>
          <a:r>
            <a:rPr kumimoji="1" lang="en-US" altLang="ja-JP" sz="700" dirty="0">
              <a:solidFill>
                <a:schemeClr val="tx1"/>
              </a:solidFill>
            </a:rPr>
            <a:t>(1.2%)</a:t>
          </a:r>
        </a:p>
      </cdr:txBody>
    </cdr:sp>
  </cdr:relSizeAnchor>
  <cdr:relSizeAnchor xmlns:cdr="http://schemas.openxmlformats.org/drawingml/2006/chartDrawing">
    <cdr:from>
      <cdr:x>0.34187</cdr:x>
      <cdr:y>0.1359</cdr:y>
    </cdr:from>
    <cdr:to>
      <cdr:x>0.53324</cdr:x>
      <cdr:y>0.39004</cdr:y>
    </cdr:to>
    <cdr:sp macro="" textlink="">
      <cdr:nvSpPr>
        <cdr:cNvPr id="13" name="正方形/長方形 12"/>
        <cdr:cNvSpPr/>
      </cdr:nvSpPr>
      <cdr:spPr>
        <a:xfrm xmlns:a="http://schemas.openxmlformats.org/drawingml/2006/main">
          <a:off x="1407345" y="377536"/>
          <a:ext cx="787790" cy="70601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その他</a:t>
          </a:r>
          <a:endParaRPr kumimoji="1" lang="en-US" altLang="ja-JP" sz="900" dirty="0">
            <a:solidFill>
              <a:schemeClr val="tx1"/>
            </a:solidFill>
          </a:endParaRPr>
        </a:p>
        <a:p xmlns:a="http://schemas.openxmlformats.org/drawingml/2006/main">
          <a:pPr algn="ctr"/>
          <a:r>
            <a:rPr kumimoji="1" lang="en-US" altLang="ja-JP" sz="900" dirty="0">
              <a:solidFill>
                <a:schemeClr val="tx1"/>
              </a:solidFill>
            </a:rPr>
            <a:t>17.5</a:t>
          </a:r>
          <a:r>
            <a:rPr kumimoji="1" lang="ja-JP" altLang="en-US" sz="900" dirty="0">
              <a:solidFill>
                <a:schemeClr val="tx1"/>
              </a:solidFill>
            </a:rPr>
            <a:t>万人</a:t>
          </a:r>
          <a:endParaRPr lang="en-US" altLang="ja-JP" sz="900" dirty="0">
            <a:solidFill>
              <a:schemeClr val="tx1"/>
            </a:solidFill>
          </a:endParaRPr>
        </a:p>
        <a:p xmlns:a="http://schemas.openxmlformats.org/drawingml/2006/main">
          <a:pPr algn="ctr"/>
          <a:r>
            <a:rPr kumimoji="1" lang="en-US" altLang="ja-JP" sz="900" dirty="0">
              <a:solidFill>
                <a:schemeClr val="tx1"/>
              </a:solidFill>
            </a:rPr>
            <a:t>(9.2%)</a:t>
          </a:r>
        </a:p>
      </cdr:txBody>
    </cdr:sp>
  </cdr:relSizeAnchor>
  <cdr:relSizeAnchor xmlns:cdr="http://schemas.openxmlformats.org/drawingml/2006/chartDrawing">
    <cdr:from>
      <cdr:x>0.33648</cdr:x>
      <cdr:y>0.15881</cdr:y>
    </cdr:from>
    <cdr:to>
      <cdr:x>0.34694</cdr:x>
      <cdr:y>0.22429</cdr:y>
    </cdr:to>
    <cdr:cxnSp macro="">
      <cdr:nvCxnSpPr>
        <cdr:cNvPr id="18" name="直線コネクタ 17">
          <a:extLst xmlns:a="http://schemas.openxmlformats.org/drawingml/2006/main">
            <a:ext uri="{FF2B5EF4-FFF2-40B4-BE49-F238E27FC236}">
              <a16:creationId xmlns:a16="http://schemas.microsoft.com/office/drawing/2014/main" id="{AE2F656D-C039-4E16-BF2C-EB73ED9C5B0E}"/>
            </a:ext>
          </a:extLst>
        </cdr:cNvPr>
        <cdr:cNvCxnSpPr/>
      </cdr:nvCxnSpPr>
      <cdr:spPr>
        <a:xfrm xmlns:a="http://schemas.openxmlformats.org/drawingml/2006/main">
          <a:off x="1278593" y="407245"/>
          <a:ext cx="39756" cy="16792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0.31342</cdr:x>
      <cdr:y>0.1164</cdr:y>
    </cdr:from>
    <cdr:to>
      <cdr:x>0.331</cdr:x>
      <cdr:y>0.24183</cdr:y>
    </cdr:to>
    <cdr:cxnSp macro="">
      <cdr:nvCxnSpPr>
        <cdr:cNvPr id="32" name="直線コネクタ 31">
          <a:extLst xmlns:a="http://schemas.openxmlformats.org/drawingml/2006/main">
            <a:ext uri="{FF2B5EF4-FFF2-40B4-BE49-F238E27FC236}">
              <a16:creationId xmlns:a16="http://schemas.microsoft.com/office/drawing/2014/main" id="{98C1DC38-EC02-4D58-BF18-2A23C55AA0E2}"/>
            </a:ext>
          </a:extLst>
        </cdr:cNvPr>
        <cdr:cNvCxnSpPr/>
      </cdr:nvCxnSpPr>
      <cdr:spPr>
        <a:xfrm xmlns:a="http://schemas.openxmlformats.org/drawingml/2006/main">
          <a:off x="1190985" y="298485"/>
          <a:ext cx="66790" cy="321656"/>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0.27596</cdr:x>
      <cdr:y>0.0667</cdr:y>
    </cdr:from>
    <cdr:to>
      <cdr:x>0.31097</cdr:x>
      <cdr:y>0.26711</cdr:y>
    </cdr:to>
    <cdr:cxnSp macro="">
      <cdr:nvCxnSpPr>
        <cdr:cNvPr id="34" name="直線コネクタ 33">
          <a:extLst xmlns:a="http://schemas.openxmlformats.org/drawingml/2006/main">
            <a:ext uri="{FF2B5EF4-FFF2-40B4-BE49-F238E27FC236}">
              <a16:creationId xmlns:a16="http://schemas.microsoft.com/office/drawing/2014/main" id="{F8A635B8-13CB-4288-BBAB-249CF5FE3C5B}"/>
            </a:ext>
          </a:extLst>
        </cdr:cNvPr>
        <cdr:cNvCxnSpPr/>
      </cdr:nvCxnSpPr>
      <cdr:spPr>
        <a:xfrm xmlns:a="http://schemas.openxmlformats.org/drawingml/2006/main">
          <a:off x="1048624" y="171039"/>
          <a:ext cx="133035" cy="513915"/>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0.36263</cdr:x>
      <cdr:y>0.42308</cdr:y>
    </cdr:from>
    <cdr:to>
      <cdr:x>0.61026</cdr:x>
      <cdr:y>0.62992</cdr:y>
    </cdr:to>
    <cdr:sp macro="" textlink="">
      <cdr:nvSpPr>
        <cdr:cNvPr id="17" name="正方形/長方形 16"/>
        <cdr:cNvSpPr/>
      </cdr:nvSpPr>
      <cdr:spPr>
        <a:xfrm xmlns:a="http://schemas.openxmlformats.org/drawingml/2006/main">
          <a:off x="1377954" y="1084920"/>
          <a:ext cx="940974" cy="53040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1300" dirty="0">
              <a:solidFill>
                <a:schemeClr val="tx1"/>
              </a:solidFill>
            </a:rPr>
            <a:t>平成</a:t>
          </a:r>
          <a:r>
            <a:rPr lang="en-US" altLang="ja-JP" sz="1300" dirty="0">
              <a:solidFill>
                <a:schemeClr val="tx1"/>
              </a:solidFill>
            </a:rPr>
            <a:t>17</a:t>
          </a:r>
          <a:r>
            <a:rPr lang="ja-JP" altLang="en-US" sz="1300" dirty="0">
              <a:solidFill>
                <a:schemeClr val="tx1"/>
              </a:solidFill>
            </a:rPr>
            <a:t>年</a:t>
          </a:r>
          <a:endParaRPr lang="en-US" altLang="ja-JP" sz="1300" dirty="0">
            <a:solidFill>
              <a:schemeClr val="tx1"/>
            </a:solidFill>
          </a:endParaRPr>
        </a:p>
        <a:p xmlns:a="http://schemas.openxmlformats.org/drawingml/2006/main">
          <a:pPr algn="ctr"/>
          <a:r>
            <a:rPr kumimoji="1" lang="en-US" altLang="ja-JP" sz="1300" dirty="0">
              <a:solidFill>
                <a:schemeClr val="tx1"/>
              </a:solidFill>
            </a:rPr>
            <a:t>(2005</a:t>
          </a:r>
          <a:r>
            <a:rPr kumimoji="1" lang="ja-JP" altLang="en-US" sz="1300" dirty="0">
              <a:solidFill>
                <a:schemeClr val="tx1"/>
              </a:solidFill>
            </a:rPr>
            <a:t>年</a:t>
          </a:r>
          <a:r>
            <a:rPr kumimoji="1" lang="en-US" altLang="ja-JP" sz="1300" dirty="0">
              <a:solidFill>
                <a:schemeClr val="tx1"/>
              </a:solidFill>
            </a:rPr>
            <a:t>)</a:t>
          </a:r>
        </a:p>
        <a:p xmlns:a="http://schemas.openxmlformats.org/drawingml/2006/main">
          <a:pPr algn="ctr"/>
          <a:r>
            <a:rPr kumimoji="1" lang="en-US" altLang="ja-JP" sz="1300" dirty="0">
              <a:solidFill>
                <a:schemeClr val="tx1"/>
              </a:solidFill>
            </a:rPr>
            <a:t>191</a:t>
          </a:r>
          <a:r>
            <a:rPr kumimoji="1" lang="ja-JP" altLang="en-US" sz="1300" dirty="0">
              <a:solidFill>
                <a:schemeClr val="tx1"/>
              </a:solidFill>
            </a:rPr>
            <a:t>万人</a:t>
          </a:r>
          <a:endParaRPr kumimoji="1" lang="en-US" altLang="ja-JP" sz="1300" dirty="0">
            <a:solidFill>
              <a:schemeClr val="tx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0.59443</cdr:x>
      <cdr:y>0.49227</cdr:y>
    </cdr:from>
    <cdr:to>
      <cdr:x>0.87557</cdr:x>
      <cdr:y>0.77142</cdr:y>
    </cdr:to>
    <cdr:sp macro="" textlink="">
      <cdr:nvSpPr>
        <cdr:cNvPr id="2" name="正方形/長方形 1"/>
        <cdr:cNvSpPr/>
      </cdr:nvSpPr>
      <cdr:spPr>
        <a:xfrm xmlns:a="http://schemas.openxmlformats.org/drawingml/2006/main">
          <a:off x="1936033" y="1041869"/>
          <a:ext cx="915686" cy="59080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dirty="0">
              <a:solidFill>
                <a:schemeClr val="tx1"/>
              </a:solidFill>
            </a:rPr>
            <a:t>韓国・朝鮮</a:t>
          </a:r>
          <a:endParaRPr kumimoji="1" lang="en-US" altLang="ja-JP" dirty="0">
            <a:solidFill>
              <a:schemeClr val="tx1"/>
            </a:solidFill>
          </a:endParaRPr>
        </a:p>
        <a:p xmlns:a="http://schemas.openxmlformats.org/drawingml/2006/main">
          <a:pPr algn="ctr"/>
          <a:r>
            <a:rPr kumimoji="1" lang="en-US" altLang="ja-JP" dirty="0">
              <a:solidFill>
                <a:schemeClr val="tx1"/>
              </a:solidFill>
            </a:rPr>
            <a:t>65.7</a:t>
          </a:r>
          <a:r>
            <a:rPr kumimoji="1" lang="ja-JP" altLang="en-US" dirty="0">
              <a:solidFill>
                <a:schemeClr val="tx1"/>
              </a:solidFill>
            </a:rPr>
            <a:t>万人</a:t>
          </a:r>
          <a:endParaRPr kumimoji="1" lang="en-US" altLang="ja-JP" dirty="0">
            <a:solidFill>
              <a:schemeClr val="tx1"/>
            </a:solidFill>
          </a:endParaRPr>
        </a:p>
        <a:p xmlns:a="http://schemas.openxmlformats.org/drawingml/2006/main">
          <a:pPr algn="ctr"/>
          <a:r>
            <a:rPr kumimoji="1" lang="ja-JP" altLang="en-US" dirty="0">
              <a:solidFill>
                <a:schemeClr val="tx1"/>
              </a:solidFill>
            </a:rPr>
            <a:t>（</a:t>
          </a:r>
          <a:r>
            <a:rPr kumimoji="1" lang="en-US" altLang="ja-JP" dirty="0">
              <a:solidFill>
                <a:schemeClr val="tx1"/>
              </a:solidFill>
            </a:rPr>
            <a:t>50.7%</a:t>
          </a:r>
          <a:r>
            <a:rPr kumimoji="1" lang="ja-JP" altLang="en-US" dirty="0">
              <a:solidFill>
                <a:schemeClr val="tx1"/>
              </a:solidFill>
            </a:rPr>
            <a:t>）</a:t>
          </a:r>
          <a:endParaRPr kumimoji="1" lang="en-US" altLang="ja-JP" dirty="0">
            <a:solidFill>
              <a:schemeClr val="tx1"/>
            </a:solidFill>
          </a:endParaRPr>
        </a:p>
      </cdr:txBody>
    </cdr:sp>
  </cdr:relSizeAnchor>
  <cdr:relSizeAnchor xmlns:cdr="http://schemas.openxmlformats.org/drawingml/2006/chartDrawing">
    <cdr:from>
      <cdr:x>0.35555</cdr:x>
      <cdr:y>0.41779</cdr:y>
    </cdr:from>
    <cdr:to>
      <cdr:x>0.64445</cdr:x>
      <cdr:y>0.66841</cdr:y>
    </cdr:to>
    <cdr:sp macro="" textlink="">
      <cdr:nvSpPr>
        <cdr:cNvPr id="3" name="正方形/長方形 2"/>
        <cdr:cNvSpPr/>
      </cdr:nvSpPr>
      <cdr:spPr>
        <a:xfrm xmlns:a="http://schemas.openxmlformats.org/drawingml/2006/main">
          <a:off x="1254520" y="957908"/>
          <a:ext cx="1019352" cy="57462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1300" dirty="0">
              <a:solidFill>
                <a:schemeClr val="tx1"/>
              </a:solidFill>
            </a:rPr>
            <a:t>平成</a:t>
          </a:r>
          <a:r>
            <a:rPr lang="en-US" altLang="ja-JP" sz="1300" dirty="0">
              <a:solidFill>
                <a:schemeClr val="tx1"/>
              </a:solidFill>
            </a:rPr>
            <a:t>7</a:t>
          </a:r>
          <a:r>
            <a:rPr lang="ja-JP" altLang="en-US" sz="1300" dirty="0">
              <a:solidFill>
                <a:schemeClr val="tx1"/>
              </a:solidFill>
            </a:rPr>
            <a:t>年</a:t>
          </a:r>
          <a:endParaRPr lang="en-US" altLang="ja-JP" sz="1300" dirty="0">
            <a:solidFill>
              <a:schemeClr val="tx1"/>
            </a:solidFill>
          </a:endParaRPr>
        </a:p>
        <a:p xmlns:a="http://schemas.openxmlformats.org/drawingml/2006/main">
          <a:pPr algn="ctr"/>
          <a:r>
            <a:rPr kumimoji="1" lang="en-US" altLang="ja-JP" sz="1300" dirty="0">
              <a:solidFill>
                <a:schemeClr val="tx1"/>
              </a:solidFill>
            </a:rPr>
            <a:t>(1995</a:t>
          </a:r>
          <a:r>
            <a:rPr kumimoji="1" lang="ja-JP" altLang="en-US" sz="1300" dirty="0">
              <a:solidFill>
                <a:schemeClr val="tx1"/>
              </a:solidFill>
            </a:rPr>
            <a:t>年</a:t>
          </a:r>
          <a:r>
            <a:rPr kumimoji="1" lang="en-US" altLang="ja-JP" sz="1300" dirty="0">
              <a:solidFill>
                <a:schemeClr val="tx1"/>
              </a:solidFill>
            </a:rPr>
            <a:t>)</a:t>
          </a:r>
        </a:p>
        <a:p xmlns:a="http://schemas.openxmlformats.org/drawingml/2006/main">
          <a:pPr algn="ctr"/>
          <a:r>
            <a:rPr kumimoji="1" lang="en-US" altLang="ja-JP" sz="1300" dirty="0">
              <a:solidFill>
                <a:schemeClr val="tx1"/>
              </a:solidFill>
            </a:rPr>
            <a:t>130</a:t>
          </a:r>
          <a:r>
            <a:rPr kumimoji="1" lang="ja-JP" altLang="en-US" sz="1300" dirty="0">
              <a:solidFill>
                <a:schemeClr val="tx1"/>
              </a:solidFill>
            </a:rPr>
            <a:t>万人</a:t>
          </a:r>
          <a:endParaRPr kumimoji="1" lang="en-US" altLang="ja-JP" sz="1300" dirty="0">
            <a:solidFill>
              <a:schemeClr val="tx1"/>
            </a:solidFill>
          </a:endParaRPr>
        </a:p>
      </cdr:txBody>
    </cdr:sp>
  </cdr:relSizeAnchor>
  <cdr:relSizeAnchor xmlns:cdr="http://schemas.openxmlformats.org/drawingml/2006/chartDrawing">
    <cdr:from>
      <cdr:x>0.19971</cdr:x>
      <cdr:y>0.71675</cdr:y>
    </cdr:from>
    <cdr:to>
      <cdr:x>0.47742</cdr:x>
      <cdr:y>0.92124</cdr:y>
    </cdr:to>
    <cdr:sp macro="" textlink="">
      <cdr:nvSpPr>
        <cdr:cNvPr id="4" name="正方形/長方形 3"/>
        <cdr:cNvSpPr/>
      </cdr:nvSpPr>
      <cdr:spPr>
        <a:xfrm xmlns:a="http://schemas.openxmlformats.org/drawingml/2006/main">
          <a:off x="650466" y="1516968"/>
          <a:ext cx="904480" cy="43279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dirty="0">
              <a:solidFill>
                <a:schemeClr val="tx1"/>
              </a:solidFill>
            </a:rPr>
            <a:t>中国</a:t>
          </a:r>
          <a:endParaRPr kumimoji="1" lang="en-US" altLang="ja-JP" dirty="0">
            <a:solidFill>
              <a:schemeClr val="tx1"/>
            </a:solidFill>
          </a:endParaRPr>
        </a:p>
        <a:p xmlns:a="http://schemas.openxmlformats.org/drawingml/2006/main">
          <a:pPr algn="ctr"/>
          <a:r>
            <a:rPr kumimoji="1" lang="en-US" altLang="ja-JP" dirty="0">
              <a:solidFill>
                <a:schemeClr val="tx1"/>
              </a:solidFill>
            </a:rPr>
            <a:t>21.6</a:t>
          </a:r>
          <a:r>
            <a:rPr kumimoji="1" lang="ja-JP" altLang="en-US" dirty="0">
              <a:solidFill>
                <a:schemeClr val="tx1"/>
              </a:solidFill>
            </a:rPr>
            <a:t>万人</a:t>
          </a:r>
          <a:endParaRPr kumimoji="1" lang="en-US" altLang="ja-JP" dirty="0">
            <a:solidFill>
              <a:schemeClr val="tx1"/>
            </a:solidFill>
          </a:endParaRPr>
        </a:p>
        <a:p xmlns:a="http://schemas.openxmlformats.org/drawingml/2006/main">
          <a:pPr algn="ctr"/>
          <a:r>
            <a:rPr kumimoji="1" lang="ja-JP" altLang="en-US" dirty="0">
              <a:solidFill>
                <a:schemeClr val="tx1"/>
              </a:solidFill>
            </a:rPr>
            <a:t>（</a:t>
          </a:r>
          <a:r>
            <a:rPr kumimoji="1" lang="en-US" altLang="ja-JP" dirty="0">
              <a:solidFill>
                <a:schemeClr val="tx1"/>
              </a:solidFill>
            </a:rPr>
            <a:t>16.7</a:t>
          </a:r>
          <a:r>
            <a:rPr kumimoji="1" lang="ja-JP" altLang="en-US" dirty="0">
              <a:solidFill>
                <a:schemeClr val="tx1"/>
              </a:solidFill>
            </a:rPr>
            <a:t>％）</a:t>
          </a:r>
          <a:endParaRPr kumimoji="1" lang="en-US" altLang="ja-JP" dirty="0">
            <a:solidFill>
              <a:schemeClr val="tx1"/>
            </a:solidFill>
          </a:endParaRPr>
        </a:p>
      </cdr:txBody>
    </cdr:sp>
  </cdr:relSizeAnchor>
  <cdr:relSizeAnchor xmlns:cdr="http://schemas.openxmlformats.org/drawingml/2006/chartDrawing">
    <cdr:from>
      <cdr:x>0.16594</cdr:x>
      <cdr:y>0.47067</cdr:y>
    </cdr:from>
    <cdr:to>
      <cdr:x>0.39886</cdr:x>
      <cdr:y>0.61063</cdr:y>
    </cdr:to>
    <cdr:sp macro="" textlink="">
      <cdr:nvSpPr>
        <cdr:cNvPr id="5" name="正方形/長方形 4"/>
        <cdr:cNvSpPr/>
      </cdr:nvSpPr>
      <cdr:spPr>
        <a:xfrm xmlns:a="http://schemas.openxmlformats.org/drawingml/2006/main">
          <a:off x="540459" y="996149"/>
          <a:ext cx="758619" cy="29622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000" dirty="0">
              <a:solidFill>
                <a:schemeClr val="tx1"/>
              </a:solidFill>
            </a:rPr>
            <a:t>ブラジル</a:t>
          </a:r>
          <a:endParaRPr kumimoji="1" lang="en-US" altLang="ja-JP" sz="1000" dirty="0">
            <a:solidFill>
              <a:schemeClr val="tx1"/>
            </a:solidFill>
          </a:endParaRPr>
        </a:p>
        <a:p xmlns:a="http://schemas.openxmlformats.org/drawingml/2006/main">
          <a:pPr algn="ctr"/>
          <a:r>
            <a:rPr kumimoji="1" lang="en-US" altLang="ja-JP" sz="1000" dirty="0">
              <a:solidFill>
                <a:schemeClr val="tx1"/>
              </a:solidFill>
            </a:rPr>
            <a:t>17.1</a:t>
          </a:r>
          <a:r>
            <a:rPr kumimoji="1" lang="ja-JP" altLang="en-US" sz="1000" dirty="0">
              <a:solidFill>
                <a:schemeClr val="tx1"/>
              </a:solidFill>
            </a:rPr>
            <a:t>万人</a:t>
          </a:r>
          <a:endParaRPr kumimoji="1" lang="en-US" altLang="ja-JP" sz="1000" dirty="0">
            <a:solidFill>
              <a:schemeClr val="tx1"/>
            </a:solidFill>
          </a:endParaRPr>
        </a:p>
        <a:p xmlns:a="http://schemas.openxmlformats.org/drawingml/2006/main">
          <a:pPr algn="ctr"/>
          <a:r>
            <a:rPr kumimoji="1" lang="ja-JP" altLang="en-US" sz="1000" dirty="0">
              <a:solidFill>
                <a:schemeClr val="tx1"/>
              </a:solidFill>
            </a:rPr>
            <a:t>（</a:t>
          </a:r>
          <a:r>
            <a:rPr kumimoji="1" lang="en-US" altLang="ja-JP" sz="1000" dirty="0">
              <a:solidFill>
                <a:schemeClr val="tx1"/>
              </a:solidFill>
            </a:rPr>
            <a:t>13.2%</a:t>
          </a:r>
          <a:r>
            <a:rPr kumimoji="1" lang="ja-JP" altLang="en-US" sz="1000" dirty="0">
              <a:solidFill>
                <a:schemeClr val="tx1"/>
              </a:solidFill>
            </a:rPr>
            <a:t>）</a:t>
          </a:r>
          <a:endParaRPr kumimoji="1" lang="en-US" altLang="ja-JP" sz="1000" dirty="0">
            <a:solidFill>
              <a:schemeClr val="tx1"/>
            </a:solidFill>
          </a:endParaRPr>
        </a:p>
      </cdr:txBody>
    </cdr:sp>
  </cdr:relSizeAnchor>
  <cdr:relSizeAnchor xmlns:cdr="http://schemas.openxmlformats.org/drawingml/2006/chartDrawing">
    <cdr:from>
      <cdr:x>0.02359</cdr:x>
      <cdr:y>0.31009</cdr:y>
    </cdr:from>
    <cdr:to>
      <cdr:x>0.37158</cdr:x>
      <cdr:y>0.4318</cdr:y>
    </cdr:to>
    <cdr:sp macro="" textlink="">
      <cdr:nvSpPr>
        <cdr:cNvPr id="6" name="正方形/長方形 5"/>
        <cdr:cNvSpPr/>
      </cdr:nvSpPr>
      <cdr:spPr>
        <a:xfrm xmlns:a="http://schemas.openxmlformats.org/drawingml/2006/main">
          <a:off x="76830" y="656298"/>
          <a:ext cx="1133398" cy="25757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800" dirty="0">
              <a:solidFill>
                <a:schemeClr val="tx1"/>
              </a:solidFill>
            </a:rPr>
            <a:t>フィリピン</a:t>
          </a:r>
          <a:r>
            <a:rPr kumimoji="1" lang="en-US" altLang="ja-JP" sz="800" dirty="0">
              <a:solidFill>
                <a:schemeClr val="tx1"/>
              </a:solidFill>
            </a:rPr>
            <a:t>6.7</a:t>
          </a:r>
          <a:r>
            <a:rPr kumimoji="1" lang="ja-JP" altLang="en-US" sz="800" dirty="0">
              <a:solidFill>
                <a:schemeClr val="tx1"/>
              </a:solidFill>
            </a:rPr>
            <a:t>万人（</a:t>
          </a:r>
          <a:r>
            <a:rPr kumimoji="1" lang="en-US" altLang="ja-JP" sz="800" dirty="0">
              <a:solidFill>
                <a:schemeClr val="tx1"/>
              </a:solidFill>
            </a:rPr>
            <a:t>5.2%</a:t>
          </a:r>
          <a:r>
            <a:rPr kumimoji="1" lang="ja-JP" altLang="en-US" sz="800" dirty="0">
              <a:solidFill>
                <a:schemeClr val="tx1"/>
              </a:solidFill>
            </a:rPr>
            <a:t>）</a:t>
          </a:r>
          <a:endParaRPr kumimoji="1" lang="en-US" altLang="ja-JP" sz="800" dirty="0">
            <a:solidFill>
              <a:schemeClr val="tx1"/>
            </a:solidFill>
          </a:endParaRPr>
        </a:p>
      </cdr:txBody>
    </cdr:sp>
  </cdr:relSizeAnchor>
  <cdr:relSizeAnchor xmlns:cdr="http://schemas.openxmlformats.org/drawingml/2006/chartDrawing">
    <cdr:from>
      <cdr:x>0.04419</cdr:x>
      <cdr:y>0.2345</cdr:y>
    </cdr:from>
    <cdr:to>
      <cdr:x>0.3814</cdr:x>
      <cdr:y>0.30055</cdr:y>
    </cdr:to>
    <cdr:sp macro="" textlink="">
      <cdr:nvSpPr>
        <cdr:cNvPr id="7" name="正方形/長方形 6"/>
        <cdr:cNvSpPr/>
      </cdr:nvSpPr>
      <cdr:spPr>
        <a:xfrm xmlns:a="http://schemas.openxmlformats.org/drawingml/2006/main">
          <a:off x="143930" y="496302"/>
          <a:ext cx="1098281" cy="13979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800" dirty="0">
              <a:solidFill>
                <a:schemeClr val="tx1"/>
              </a:solidFill>
            </a:rPr>
            <a:t>米国</a:t>
          </a:r>
          <a:r>
            <a:rPr kumimoji="1" lang="en-US" altLang="ja-JP" sz="800" dirty="0">
              <a:solidFill>
                <a:schemeClr val="tx1"/>
              </a:solidFill>
            </a:rPr>
            <a:t>4.2</a:t>
          </a:r>
          <a:r>
            <a:rPr kumimoji="1" lang="ja-JP" altLang="en-US" sz="800" dirty="0">
              <a:solidFill>
                <a:schemeClr val="tx1"/>
              </a:solidFill>
            </a:rPr>
            <a:t>万人（</a:t>
          </a:r>
          <a:r>
            <a:rPr kumimoji="1" lang="en-US" altLang="ja-JP" sz="800" dirty="0">
              <a:solidFill>
                <a:schemeClr val="tx1"/>
              </a:solidFill>
            </a:rPr>
            <a:t>3.2%</a:t>
          </a:r>
          <a:r>
            <a:rPr kumimoji="1" lang="ja-JP" altLang="en-US" sz="800" dirty="0">
              <a:solidFill>
                <a:schemeClr val="tx1"/>
              </a:solidFill>
            </a:rPr>
            <a:t>）</a:t>
          </a:r>
          <a:endParaRPr kumimoji="1" lang="en-US" altLang="ja-JP" sz="800" dirty="0">
            <a:solidFill>
              <a:schemeClr val="tx1"/>
            </a:solidFill>
          </a:endParaRPr>
        </a:p>
      </cdr:txBody>
    </cdr:sp>
  </cdr:relSizeAnchor>
  <cdr:relSizeAnchor xmlns:cdr="http://schemas.openxmlformats.org/drawingml/2006/chartDrawing">
    <cdr:from>
      <cdr:x>0.36905</cdr:x>
      <cdr:y>0.12621</cdr:y>
    </cdr:from>
    <cdr:to>
      <cdr:x>0.54401</cdr:x>
      <cdr:y>0.28815</cdr:y>
    </cdr:to>
    <cdr:sp macro="" textlink="">
      <cdr:nvSpPr>
        <cdr:cNvPr id="13" name="正方形/長方形 12"/>
        <cdr:cNvSpPr/>
      </cdr:nvSpPr>
      <cdr:spPr>
        <a:xfrm xmlns:a="http://schemas.openxmlformats.org/drawingml/2006/main">
          <a:off x="1201987" y="267124"/>
          <a:ext cx="569830" cy="34273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800" dirty="0">
              <a:solidFill>
                <a:schemeClr val="tx1"/>
              </a:solidFill>
            </a:rPr>
            <a:t>その他</a:t>
          </a:r>
          <a:endParaRPr kumimoji="1" lang="en-US" altLang="ja-JP" sz="800" dirty="0">
            <a:solidFill>
              <a:schemeClr val="tx1"/>
            </a:solidFill>
          </a:endParaRPr>
        </a:p>
        <a:p xmlns:a="http://schemas.openxmlformats.org/drawingml/2006/main">
          <a:pPr algn="ctr"/>
          <a:r>
            <a:rPr kumimoji="1" lang="en-US" altLang="ja-JP" sz="800" dirty="0">
              <a:solidFill>
                <a:schemeClr val="tx1"/>
              </a:solidFill>
            </a:rPr>
            <a:t>8.6</a:t>
          </a:r>
          <a:r>
            <a:rPr kumimoji="1" lang="ja-JP" altLang="en-US" sz="800" dirty="0">
              <a:solidFill>
                <a:schemeClr val="tx1"/>
              </a:solidFill>
            </a:rPr>
            <a:t>万人</a:t>
          </a:r>
          <a:endParaRPr kumimoji="1" lang="en-US" altLang="ja-JP" sz="800" dirty="0">
            <a:solidFill>
              <a:schemeClr val="tx1"/>
            </a:solidFill>
          </a:endParaRPr>
        </a:p>
        <a:p xmlns:a="http://schemas.openxmlformats.org/drawingml/2006/main">
          <a:pPr algn="ctr"/>
          <a:r>
            <a:rPr kumimoji="1" lang="ja-JP" altLang="en-US" sz="800" dirty="0">
              <a:solidFill>
                <a:schemeClr val="tx1"/>
              </a:solidFill>
            </a:rPr>
            <a:t>（</a:t>
          </a:r>
          <a:r>
            <a:rPr kumimoji="1" lang="en-US" altLang="ja-JP" sz="800" dirty="0">
              <a:solidFill>
                <a:schemeClr val="tx1"/>
              </a:solidFill>
            </a:rPr>
            <a:t>6.7%</a:t>
          </a:r>
          <a:r>
            <a:rPr kumimoji="1" lang="ja-JP" altLang="en-US" sz="800" dirty="0">
              <a:solidFill>
                <a:schemeClr val="tx1"/>
              </a:solidFill>
            </a:rPr>
            <a:t>）</a:t>
          </a:r>
          <a:endParaRPr kumimoji="1" lang="en-US" altLang="ja-JP" sz="800" dirty="0">
            <a:solidFill>
              <a:schemeClr val="tx1"/>
            </a:solidFill>
          </a:endParaRPr>
        </a:p>
      </cdr:txBody>
    </cdr:sp>
  </cdr:relSizeAnchor>
  <cdr:relSizeAnchor xmlns:cdr="http://schemas.openxmlformats.org/drawingml/2006/chartDrawing">
    <cdr:from>
      <cdr:x>0.09274</cdr:x>
      <cdr:y>0.07673</cdr:y>
    </cdr:from>
    <cdr:to>
      <cdr:x>0.19478</cdr:x>
      <cdr:y>0.13954</cdr:y>
    </cdr:to>
    <cdr:sp macro="" textlink="">
      <cdr:nvSpPr>
        <cdr:cNvPr id="14" name="テキスト ボックス 13"/>
        <cdr:cNvSpPr txBox="1"/>
      </cdr:nvSpPr>
      <cdr:spPr>
        <a:xfrm xmlns:a="http://schemas.openxmlformats.org/drawingml/2006/main">
          <a:off x="327217" y="175934"/>
          <a:ext cx="360040"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0.17437</cdr:x>
      <cdr:y>0.04533</cdr:y>
    </cdr:from>
    <cdr:to>
      <cdr:x>0.43353</cdr:x>
      <cdr:y>0.44414</cdr:y>
    </cdr:to>
    <cdr:sp macro="" textlink="">
      <cdr:nvSpPr>
        <cdr:cNvPr id="15" name="テキスト ボックス 14"/>
        <cdr:cNvSpPr txBox="1"/>
      </cdr:nvSpPr>
      <cdr:spPr>
        <a:xfrm xmlns:a="http://schemas.openxmlformats.org/drawingml/2006/main">
          <a:off x="615249" y="1039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0.09274</cdr:x>
      <cdr:y>0.04533</cdr:y>
    </cdr:from>
    <cdr:to>
      <cdr:x>0.35189</cdr:x>
      <cdr:y>0.44414</cdr:y>
    </cdr:to>
    <cdr:sp macro="" textlink="">
      <cdr:nvSpPr>
        <cdr:cNvPr id="21" name="テキスト ボックス 20"/>
        <cdr:cNvSpPr txBox="1"/>
      </cdr:nvSpPr>
      <cdr:spPr>
        <a:xfrm xmlns:a="http://schemas.openxmlformats.org/drawingml/2006/main">
          <a:off x="327217" y="1039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0.41888</cdr:x>
      <cdr:y>0.74177</cdr:y>
    </cdr:from>
    <cdr:to>
      <cdr:x>0.67362</cdr:x>
      <cdr:y>0.91759</cdr:y>
    </cdr:to>
    <cdr:sp macro="" textlink="">
      <cdr:nvSpPr>
        <cdr:cNvPr id="2" name="正方形/長方形 1"/>
        <cdr:cNvSpPr/>
      </cdr:nvSpPr>
      <cdr:spPr>
        <a:xfrm xmlns:a="http://schemas.openxmlformats.org/drawingml/2006/main">
          <a:off x="1523524" y="1775809"/>
          <a:ext cx="926525" cy="42091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dirty="0">
              <a:solidFill>
                <a:schemeClr val="tx1"/>
              </a:solidFill>
            </a:rPr>
            <a:t>韓国・朝鮮</a:t>
          </a:r>
          <a:endParaRPr kumimoji="1" lang="en-US" altLang="ja-JP" dirty="0">
            <a:solidFill>
              <a:schemeClr val="tx1"/>
            </a:solidFill>
          </a:endParaRPr>
        </a:p>
        <a:p xmlns:a="http://schemas.openxmlformats.org/drawingml/2006/main">
          <a:pPr algn="ctr"/>
          <a:r>
            <a:rPr kumimoji="1" lang="en-US" altLang="ja-JP" dirty="0">
              <a:solidFill>
                <a:schemeClr val="tx1"/>
              </a:solidFill>
            </a:rPr>
            <a:t>64.7</a:t>
          </a:r>
          <a:r>
            <a:rPr kumimoji="1" lang="ja-JP" altLang="en-US" dirty="0">
              <a:solidFill>
                <a:schemeClr val="tx1"/>
              </a:solidFill>
            </a:rPr>
            <a:t>万人</a:t>
          </a:r>
          <a:endParaRPr kumimoji="1" lang="en-US" altLang="ja-JP" dirty="0">
            <a:solidFill>
              <a:schemeClr val="tx1"/>
            </a:solidFill>
          </a:endParaRPr>
        </a:p>
        <a:p xmlns:a="http://schemas.openxmlformats.org/drawingml/2006/main">
          <a:pPr algn="ctr"/>
          <a:r>
            <a:rPr kumimoji="1" lang="ja-JP" altLang="en-US" dirty="0">
              <a:solidFill>
                <a:schemeClr val="tx1"/>
              </a:solidFill>
            </a:rPr>
            <a:t>（</a:t>
          </a:r>
          <a:r>
            <a:rPr kumimoji="1" lang="en-US" altLang="ja-JP" dirty="0">
              <a:solidFill>
                <a:schemeClr val="tx1"/>
              </a:solidFill>
            </a:rPr>
            <a:t>86.1%</a:t>
          </a:r>
          <a:r>
            <a:rPr kumimoji="1" lang="ja-JP" altLang="en-US" dirty="0">
              <a:solidFill>
                <a:schemeClr val="tx1"/>
              </a:solidFill>
            </a:rPr>
            <a:t>）</a:t>
          </a:r>
          <a:endParaRPr kumimoji="1" lang="en-US" altLang="ja-JP" dirty="0">
            <a:solidFill>
              <a:schemeClr val="tx1"/>
            </a:solidFill>
          </a:endParaRPr>
        </a:p>
      </cdr:txBody>
    </cdr:sp>
  </cdr:relSizeAnchor>
  <cdr:relSizeAnchor xmlns:cdr="http://schemas.openxmlformats.org/drawingml/2006/chartDrawing">
    <cdr:from>
      <cdr:x>0.29689</cdr:x>
      <cdr:y>0.25984</cdr:y>
    </cdr:from>
    <cdr:to>
      <cdr:x>0.51619</cdr:x>
      <cdr:y>0.43565</cdr:y>
    </cdr:to>
    <cdr:sp macro="" textlink="">
      <cdr:nvSpPr>
        <cdr:cNvPr id="3" name="正方形/長方形 2"/>
        <cdr:cNvSpPr/>
      </cdr:nvSpPr>
      <cdr:spPr>
        <a:xfrm xmlns:a="http://schemas.openxmlformats.org/drawingml/2006/main">
          <a:off x="1169803" y="673890"/>
          <a:ext cx="864104" cy="45597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中国</a:t>
          </a:r>
          <a:endParaRPr kumimoji="1" lang="en-US" altLang="ja-JP" sz="900" dirty="0">
            <a:solidFill>
              <a:schemeClr val="tx1"/>
            </a:solidFill>
          </a:endParaRPr>
        </a:p>
        <a:p xmlns:a="http://schemas.openxmlformats.org/drawingml/2006/main">
          <a:pPr algn="ctr"/>
          <a:r>
            <a:rPr kumimoji="1" lang="en-US" altLang="ja-JP" sz="900" dirty="0">
              <a:solidFill>
                <a:schemeClr val="tx1"/>
              </a:solidFill>
            </a:rPr>
            <a:t>4.8</a:t>
          </a:r>
          <a:r>
            <a:rPr kumimoji="1" lang="ja-JP" altLang="en-US" sz="900" dirty="0">
              <a:solidFill>
                <a:schemeClr val="tx1"/>
              </a:solidFill>
            </a:rPr>
            <a:t>万人</a:t>
          </a:r>
          <a:endParaRPr kumimoji="1" lang="en-US" altLang="ja-JP" sz="900" dirty="0">
            <a:solidFill>
              <a:schemeClr val="tx1"/>
            </a:solidFill>
          </a:endParaRPr>
        </a:p>
        <a:p xmlns:a="http://schemas.openxmlformats.org/drawingml/2006/main">
          <a:pPr algn="ctr"/>
          <a:r>
            <a:rPr kumimoji="1" lang="ja-JP" altLang="en-US" sz="900" dirty="0">
              <a:solidFill>
                <a:schemeClr val="tx1"/>
              </a:solidFill>
            </a:rPr>
            <a:t>（</a:t>
          </a:r>
          <a:r>
            <a:rPr kumimoji="1" lang="en-US" altLang="ja-JP" sz="900" dirty="0">
              <a:solidFill>
                <a:schemeClr val="tx1"/>
              </a:solidFill>
            </a:rPr>
            <a:t>6.5%</a:t>
          </a:r>
          <a:r>
            <a:rPr kumimoji="1" lang="ja-JP" altLang="en-US" sz="900" dirty="0">
              <a:solidFill>
                <a:schemeClr val="tx1"/>
              </a:solidFill>
            </a:rPr>
            <a:t>）</a:t>
          </a:r>
          <a:endParaRPr kumimoji="1" lang="en-US" altLang="ja-JP" sz="900" dirty="0">
            <a:solidFill>
              <a:schemeClr val="tx1"/>
            </a:solidFill>
          </a:endParaRPr>
        </a:p>
      </cdr:txBody>
    </cdr:sp>
  </cdr:relSizeAnchor>
  <cdr:relSizeAnchor xmlns:cdr="http://schemas.openxmlformats.org/drawingml/2006/chartDrawing">
    <cdr:from>
      <cdr:x>0.25294</cdr:x>
      <cdr:y>0.12648</cdr:y>
    </cdr:from>
    <cdr:to>
      <cdr:x>0.46428</cdr:x>
      <cdr:y>0.20907</cdr:y>
    </cdr:to>
    <cdr:sp macro="" textlink="">
      <cdr:nvSpPr>
        <cdr:cNvPr id="4" name="正方形/長方形 3"/>
        <cdr:cNvSpPr/>
      </cdr:nvSpPr>
      <cdr:spPr>
        <a:xfrm xmlns:a="http://schemas.openxmlformats.org/drawingml/2006/main">
          <a:off x="996649" y="328030"/>
          <a:ext cx="832727" cy="21419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800" dirty="0">
              <a:solidFill>
                <a:schemeClr val="tx1"/>
              </a:solidFill>
            </a:rPr>
            <a:t>米国</a:t>
          </a:r>
          <a:endParaRPr kumimoji="1" lang="en-US" altLang="ja-JP" sz="800" dirty="0">
            <a:solidFill>
              <a:schemeClr val="tx1"/>
            </a:solidFill>
          </a:endParaRPr>
        </a:p>
        <a:p xmlns:a="http://schemas.openxmlformats.org/drawingml/2006/main">
          <a:pPr algn="ctr"/>
          <a:r>
            <a:rPr kumimoji="1" lang="en-US" altLang="ja-JP" sz="800" dirty="0">
              <a:solidFill>
                <a:schemeClr val="tx1"/>
              </a:solidFill>
            </a:rPr>
            <a:t>2.1</a:t>
          </a:r>
          <a:r>
            <a:rPr kumimoji="1" lang="ja-JP" altLang="en-US" sz="800" dirty="0">
              <a:solidFill>
                <a:schemeClr val="tx1"/>
              </a:solidFill>
            </a:rPr>
            <a:t>万人（</a:t>
          </a:r>
          <a:r>
            <a:rPr kumimoji="1" lang="en-US" altLang="ja-JP" sz="800" dirty="0">
              <a:solidFill>
                <a:schemeClr val="tx1"/>
              </a:solidFill>
            </a:rPr>
            <a:t>2.9%</a:t>
          </a:r>
          <a:r>
            <a:rPr kumimoji="1" lang="ja-JP" altLang="en-US" sz="800" dirty="0">
              <a:solidFill>
                <a:schemeClr val="tx1"/>
              </a:solidFill>
            </a:rPr>
            <a:t>）</a:t>
          </a:r>
          <a:endParaRPr kumimoji="1" lang="en-US" altLang="ja-JP" sz="800" dirty="0">
            <a:solidFill>
              <a:schemeClr val="tx1"/>
            </a:solidFill>
          </a:endParaRPr>
        </a:p>
      </cdr:txBody>
    </cdr:sp>
  </cdr:relSizeAnchor>
  <cdr:relSizeAnchor xmlns:cdr="http://schemas.openxmlformats.org/drawingml/2006/chartDrawing">
    <cdr:from>
      <cdr:x>0.37066</cdr:x>
      <cdr:y>0.0712</cdr:y>
    </cdr:from>
    <cdr:to>
      <cdr:x>0.75257</cdr:x>
      <cdr:y>0.11631</cdr:y>
    </cdr:to>
    <cdr:sp macro="" textlink="">
      <cdr:nvSpPr>
        <cdr:cNvPr id="5" name="正方形/長方形 4"/>
        <cdr:cNvSpPr/>
      </cdr:nvSpPr>
      <cdr:spPr>
        <a:xfrm xmlns:a="http://schemas.openxmlformats.org/drawingml/2006/main">
          <a:off x="1460481" y="184660"/>
          <a:ext cx="1504814" cy="11699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700" dirty="0">
              <a:solidFill>
                <a:schemeClr val="tx1"/>
              </a:solidFill>
            </a:rPr>
            <a:t>フィリピン</a:t>
          </a:r>
          <a:r>
            <a:rPr kumimoji="1" lang="en-US" altLang="ja-JP" sz="700" dirty="0">
              <a:solidFill>
                <a:schemeClr val="tx1"/>
              </a:solidFill>
            </a:rPr>
            <a:t>0.3</a:t>
          </a:r>
          <a:r>
            <a:rPr kumimoji="1" lang="ja-JP" altLang="en-US" sz="700" dirty="0">
              <a:solidFill>
                <a:schemeClr val="tx1"/>
              </a:solidFill>
            </a:rPr>
            <a:t>万人（</a:t>
          </a:r>
          <a:r>
            <a:rPr kumimoji="1" lang="en-US" altLang="ja-JP" sz="700" dirty="0">
              <a:solidFill>
                <a:schemeClr val="tx1"/>
              </a:solidFill>
            </a:rPr>
            <a:t>0.4%</a:t>
          </a:r>
          <a:r>
            <a:rPr kumimoji="1" lang="ja-JP" altLang="en-US" sz="700" dirty="0">
              <a:solidFill>
                <a:schemeClr val="tx1"/>
              </a:solidFill>
            </a:rPr>
            <a:t>）</a:t>
          </a:r>
          <a:endParaRPr kumimoji="1" lang="en-US" altLang="ja-JP" sz="700" dirty="0">
            <a:solidFill>
              <a:schemeClr val="tx1"/>
            </a:solidFill>
          </a:endParaRPr>
        </a:p>
      </cdr:txBody>
    </cdr:sp>
  </cdr:relSizeAnchor>
  <cdr:relSizeAnchor xmlns:cdr="http://schemas.openxmlformats.org/drawingml/2006/chartDrawing">
    <cdr:from>
      <cdr:x>0.39977</cdr:x>
      <cdr:y>0.1249</cdr:y>
    </cdr:from>
    <cdr:to>
      <cdr:x>0.75286</cdr:x>
      <cdr:y>0.17149</cdr:y>
    </cdr:to>
    <cdr:sp macro="" textlink="">
      <cdr:nvSpPr>
        <cdr:cNvPr id="6" name="正方形/長方形 5"/>
        <cdr:cNvSpPr/>
      </cdr:nvSpPr>
      <cdr:spPr>
        <a:xfrm xmlns:a="http://schemas.openxmlformats.org/drawingml/2006/main">
          <a:off x="1575181" y="323931"/>
          <a:ext cx="1391257" cy="12083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700" dirty="0">
              <a:solidFill>
                <a:schemeClr val="tx1"/>
              </a:solidFill>
            </a:rPr>
            <a:t>ブラジル</a:t>
          </a:r>
          <a:r>
            <a:rPr kumimoji="1" lang="en-US" altLang="ja-JP" sz="700" dirty="0">
              <a:solidFill>
                <a:schemeClr val="tx1"/>
              </a:solidFill>
            </a:rPr>
            <a:t>0.1</a:t>
          </a:r>
          <a:r>
            <a:rPr kumimoji="1" lang="ja-JP" altLang="en-US" sz="700" dirty="0">
              <a:solidFill>
                <a:schemeClr val="tx1"/>
              </a:solidFill>
            </a:rPr>
            <a:t>万人（</a:t>
          </a:r>
          <a:r>
            <a:rPr kumimoji="1" lang="en-US" altLang="ja-JP" sz="700" dirty="0">
              <a:solidFill>
                <a:schemeClr val="tx1"/>
              </a:solidFill>
            </a:rPr>
            <a:t>0.2%</a:t>
          </a:r>
          <a:r>
            <a:rPr kumimoji="1" lang="ja-JP" altLang="en-US" sz="700" dirty="0">
              <a:solidFill>
                <a:schemeClr val="tx1"/>
              </a:solidFill>
            </a:rPr>
            <a:t>）</a:t>
          </a:r>
          <a:endParaRPr kumimoji="1" lang="en-US" altLang="ja-JP" sz="700" dirty="0">
            <a:solidFill>
              <a:schemeClr val="tx1"/>
            </a:solidFill>
          </a:endParaRPr>
        </a:p>
      </cdr:txBody>
    </cdr:sp>
  </cdr:relSizeAnchor>
  <cdr:relSizeAnchor xmlns:cdr="http://schemas.openxmlformats.org/drawingml/2006/chartDrawing">
    <cdr:from>
      <cdr:x>0.41804</cdr:x>
      <cdr:y>0.18059</cdr:y>
    </cdr:from>
    <cdr:to>
      <cdr:x>0.63735</cdr:x>
      <cdr:y>0.3564</cdr:y>
    </cdr:to>
    <cdr:sp macro="" textlink="">
      <cdr:nvSpPr>
        <cdr:cNvPr id="7" name="正方形/長方形 6"/>
        <cdr:cNvSpPr/>
      </cdr:nvSpPr>
      <cdr:spPr>
        <a:xfrm xmlns:a="http://schemas.openxmlformats.org/drawingml/2006/main">
          <a:off x="1647189" y="468353"/>
          <a:ext cx="864104" cy="45597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800" dirty="0">
              <a:solidFill>
                <a:schemeClr val="tx1"/>
              </a:solidFill>
            </a:rPr>
            <a:t>その他</a:t>
          </a:r>
          <a:endParaRPr kumimoji="1" lang="en-US" altLang="ja-JP" sz="800" dirty="0">
            <a:solidFill>
              <a:schemeClr val="tx1"/>
            </a:solidFill>
          </a:endParaRPr>
        </a:p>
        <a:p xmlns:a="http://schemas.openxmlformats.org/drawingml/2006/main">
          <a:pPr algn="ctr"/>
          <a:r>
            <a:rPr kumimoji="1" lang="en-US" altLang="ja-JP" sz="800" dirty="0">
              <a:solidFill>
                <a:schemeClr val="tx1"/>
              </a:solidFill>
            </a:rPr>
            <a:t>2.9</a:t>
          </a:r>
          <a:r>
            <a:rPr kumimoji="1" lang="ja-JP" altLang="en-US" sz="800" dirty="0">
              <a:solidFill>
                <a:schemeClr val="tx1"/>
              </a:solidFill>
            </a:rPr>
            <a:t>万人</a:t>
          </a:r>
          <a:endParaRPr kumimoji="1" lang="en-US" altLang="ja-JP" sz="800" dirty="0">
            <a:solidFill>
              <a:schemeClr val="tx1"/>
            </a:solidFill>
          </a:endParaRPr>
        </a:p>
        <a:p xmlns:a="http://schemas.openxmlformats.org/drawingml/2006/main">
          <a:pPr algn="ctr"/>
          <a:r>
            <a:rPr kumimoji="1" lang="ja-JP" altLang="en-US" sz="800" dirty="0">
              <a:solidFill>
                <a:schemeClr val="tx1"/>
              </a:solidFill>
            </a:rPr>
            <a:t>（</a:t>
          </a:r>
          <a:r>
            <a:rPr kumimoji="1" lang="en-US" altLang="ja-JP" sz="800" dirty="0">
              <a:solidFill>
                <a:schemeClr val="tx1"/>
              </a:solidFill>
            </a:rPr>
            <a:t>3.9%</a:t>
          </a:r>
          <a:r>
            <a:rPr kumimoji="1" lang="ja-JP" altLang="en-US" sz="800" dirty="0">
              <a:solidFill>
                <a:schemeClr val="tx1"/>
              </a:solidFill>
            </a:rPr>
            <a:t>）</a:t>
          </a:r>
          <a:endParaRPr kumimoji="1" lang="en-US" altLang="ja-JP" sz="800" dirty="0">
            <a:solidFill>
              <a:schemeClr val="tx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0.47412</cdr:x>
      <cdr:y>0.72699</cdr:y>
    </cdr:from>
    <cdr:to>
      <cdr:x>0.70365</cdr:x>
      <cdr:y>0.92464</cdr:y>
    </cdr:to>
    <cdr:sp macro="" textlink="">
      <cdr:nvSpPr>
        <cdr:cNvPr id="2" name="正方形/長方形 1"/>
        <cdr:cNvSpPr/>
      </cdr:nvSpPr>
      <cdr:spPr>
        <a:xfrm xmlns:a="http://schemas.openxmlformats.org/drawingml/2006/main">
          <a:off x="1836490" y="1915848"/>
          <a:ext cx="889075" cy="52087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dirty="0">
              <a:solidFill>
                <a:schemeClr val="tx1"/>
              </a:solidFill>
            </a:rPr>
            <a:t>韓国・朝鮮</a:t>
          </a:r>
          <a:endParaRPr kumimoji="1" lang="en-US" altLang="ja-JP" dirty="0">
            <a:solidFill>
              <a:schemeClr val="tx1"/>
            </a:solidFill>
          </a:endParaRPr>
        </a:p>
        <a:p xmlns:a="http://schemas.openxmlformats.org/drawingml/2006/main">
          <a:pPr algn="ctr"/>
          <a:r>
            <a:rPr kumimoji="1" lang="en-US" altLang="ja-JP" dirty="0">
              <a:solidFill>
                <a:schemeClr val="tx1"/>
              </a:solidFill>
            </a:rPr>
            <a:t>68.3</a:t>
          </a:r>
          <a:r>
            <a:rPr kumimoji="1" lang="ja-JP" altLang="en-US" dirty="0">
              <a:solidFill>
                <a:schemeClr val="tx1"/>
              </a:solidFill>
            </a:rPr>
            <a:t>万人</a:t>
          </a:r>
          <a:endParaRPr kumimoji="1" lang="en-US" altLang="ja-JP" dirty="0">
            <a:solidFill>
              <a:schemeClr val="tx1"/>
            </a:solidFill>
          </a:endParaRPr>
        </a:p>
        <a:p xmlns:a="http://schemas.openxmlformats.org/drawingml/2006/main">
          <a:pPr algn="ctr"/>
          <a:r>
            <a:rPr kumimoji="1" lang="ja-JP" altLang="en-US" dirty="0">
              <a:solidFill>
                <a:schemeClr val="tx1"/>
              </a:solidFill>
            </a:rPr>
            <a:t>（</a:t>
          </a:r>
          <a:r>
            <a:rPr kumimoji="1" lang="en-US" altLang="ja-JP" dirty="0">
              <a:solidFill>
                <a:schemeClr val="tx1"/>
              </a:solidFill>
            </a:rPr>
            <a:t>80.3%</a:t>
          </a:r>
          <a:r>
            <a:rPr kumimoji="1" lang="ja-JP" altLang="en-US" dirty="0">
              <a:solidFill>
                <a:schemeClr val="tx1"/>
              </a:solidFill>
            </a:rPr>
            <a:t>）</a:t>
          </a:r>
          <a:endParaRPr kumimoji="1" lang="en-US" altLang="ja-JP" dirty="0">
            <a:solidFill>
              <a:schemeClr val="tx1"/>
            </a:solidFill>
          </a:endParaRPr>
        </a:p>
      </cdr:txBody>
    </cdr:sp>
  </cdr:relSizeAnchor>
  <cdr:relSizeAnchor xmlns:cdr="http://schemas.openxmlformats.org/drawingml/2006/chartDrawing">
    <cdr:from>
      <cdr:x>0.29403</cdr:x>
      <cdr:y>0.34943</cdr:y>
    </cdr:from>
    <cdr:to>
      <cdr:x>0.51292</cdr:x>
      <cdr:y>0.50789</cdr:y>
    </cdr:to>
    <cdr:sp macro="" textlink="">
      <cdr:nvSpPr>
        <cdr:cNvPr id="3" name="正方形/長方形 2"/>
        <cdr:cNvSpPr/>
      </cdr:nvSpPr>
      <cdr:spPr>
        <a:xfrm xmlns:a="http://schemas.openxmlformats.org/drawingml/2006/main">
          <a:off x="1233842" y="997604"/>
          <a:ext cx="918496" cy="45239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000" dirty="0">
              <a:solidFill>
                <a:schemeClr val="tx1"/>
              </a:solidFill>
            </a:rPr>
            <a:t>中国</a:t>
          </a:r>
          <a:endParaRPr kumimoji="1" lang="en-US" altLang="ja-JP" sz="1000" dirty="0">
            <a:solidFill>
              <a:schemeClr val="tx1"/>
            </a:solidFill>
          </a:endParaRPr>
        </a:p>
        <a:p xmlns:a="http://schemas.openxmlformats.org/drawingml/2006/main">
          <a:pPr algn="ctr"/>
          <a:r>
            <a:rPr kumimoji="1" lang="en-US" altLang="ja-JP" sz="1000" dirty="0">
              <a:solidFill>
                <a:schemeClr val="tx1"/>
              </a:solidFill>
            </a:rPr>
            <a:t>7.4</a:t>
          </a:r>
          <a:r>
            <a:rPr kumimoji="1" lang="ja-JP" altLang="en-US" sz="1000" dirty="0">
              <a:solidFill>
                <a:schemeClr val="tx1"/>
              </a:solidFill>
            </a:rPr>
            <a:t>万人（</a:t>
          </a:r>
          <a:r>
            <a:rPr kumimoji="1" lang="en-US" altLang="ja-JP" sz="1000" dirty="0">
              <a:solidFill>
                <a:schemeClr val="tx1"/>
              </a:solidFill>
            </a:rPr>
            <a:t>8.8%</a:t>
          </a:r>
          <a:r>
            <a:rPr kumimoji="1" lang="ja-JP" altLang="en-US" sz="1000" dirty="0">
              <a:solidFill>
                <a:schemeClr val="tx1"/>
              </a:solidFill>
            </a:rPr>
            <a:t>）</a:t>
          </a:r>
          <a:endParaRPr kumimoji="1" lang="en-US" altLang="ja-JP" sz="1000" dirty="0">
            <a:solidFill>
              <a:schemeClr val="tx1"/>
            </a:solidFill>
          </a:endParaRPr>
        </a:p>
      </cdr:txBody>
    </cdr:sp>
  </cdr:relSizeAnchor>
  <cdr:relSizeAnchor xmlns:cdr="http://schemas.openxmlformats.org/drawingml/2006/chartDrawing">
    <cdr:from>
      <cdr:x>0.15284</cdr:x>
      <cdr:y>0.25055</cdr:y>
    </cdr:from>
    <cdr:to>
      <cdr:x>0.50049</cdr:x>
      <cdr:y>0.31264</cdr:y>
    </cdr:to>
    <cdr:sp macro="" textlink="">
      <cdr:nvSpPr>
        <cdr:cNvPr id="4" name="正方形/長方形 3"/>
        <cdr:cNvSpPr/>
      </cdr:nvSpPr>
      <cdr:spPr>
        <a:xfrm xmlns:a="http://schemas.openxmlformats.org/drawingml/2006/main">
          <a:off x="641375" y="715291"/>
          <a:ext cx="1458829" cy="17726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米国</a:t>
          </a:r>
          <a:r>
            <a:rPr kumimoji="1" lang="en-US" altLang="ja-JP" sz="900" dirty="0">
              <a:solidFill>
                <a:schemeClr val="tx1"/>
              </a:solidFill>
            </a:rPr>
            <a:t>2.9</a:t>
          </a:r>
          <a:r>
            <a:rPr kumimoji="1" lang="ja-JP" altLang="en-US" sz="900" dirty="0">
              <a:solidFill>
                <a:schemeClr val="tx1"/>
              </a:solidFill>
            </a:rPr>
            <a:t>万人（</a:t>
          </a:r>
          <a:r>
            <a:rPr kumimoji="1" lang="en-US" altLang="ja-JP" sz="900" dirty="0">
              <a:solidFill>
                <a:schemeClr val="tx1"/>
              </a:solidFill>
            </a:rPr>
            <a:t>3.4%</a:t>
          </a:r>
          <a:r>
            <a:rPr kumimoji="1" lang="ja-JP" altLang="en-US" sz="900" dirty="0">
              <a:solidFill>
                <a:schemeClr val="tx1"/>
              </a:solidFill>
            </a:rPr>
            <a:t>）</a:t>
          </a:r>
          <a:endParaRPr kumimoji="1" lang="en-US" altLang="ja-JP" sz="900" dirty="0">
            <a:solidFill>
              <a:schemeClr val="tx1"/>
            </a:solidFill>
          </a:endParaRPr>
        </a:p>
      </cdr:txBody>
    </cdr:sp>
  </cdr:relSizeAnchor>
  <cdr:relSizeAnchor xmlns:cdr="http://schemas.openxmlformats.org/drawingml/2006/chartDrawing">
    <cdr:from>
      <cdr:x>0.07944</cdr:x>
      <cdr:y>0.17477</cdr:y>
    </cdr:from>
    <cdr:to>
      <cdr:x>0.55666</cdr:x>
      <cdr:y>0.26503</cdr:y>
    </cdr:to>
    <cdr:sp macro="" textlink="">
      <cdr:nvSpPr>
        <cdr:cNvPr id="5" name="正方形/長方形 4"/>
        <cdr:cNvSpPr/>
      </cdr:nvSpPr>
      <cdr:spPr>
        <a:xfrm xmlns:a="http://schemas.openxmlformats.org/drawingml/2006/main">
          <a:off x="333333" y="498943"/>
          <a:ext cx="2002540" cy="25768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フィリピン</a:t>
          </a:r>
          <a:r>
            <a:rPr kumimoji="1" lang="en-US" altLang="ja-JP" sz="900" dirty="0">
              <a:solidFill>
                <a:schemeClr val="tx1"/>
              </a:solidFill>
            </a:rPr>
            <a:t>1.2</a:t>
          </a:r>
          <a:r>
            <a:rPr kumimoji="1" lang="ja-JP" altLang="en-US" sz="900" dirty="0">
              <a:solidFill>
                <a:schemeClr val="tx1"/>
              </a:solidFill>
            </a:rPr>
            <a:t>万人（</a:t>
          </a:r>
          <a:r>
            <a:rPr kumimoji="1" lang="en-US" altLang="ja-JP" sz="900" dirty="0">
              <a:solidFill>
                <a:schemeClr val="tx1"/>
              </a:solidFill>
            </a:rPr>
            <a:t>1.4%</a:t>
          </a:r>
          <a:r>
            <a:rPr kumimoji="1" lang="ja-JP" altLang="en-US" sz="900" dirty="0">
              <a:solidFill>
                <a:schemeClr val="tx1"/>
              </a:solidFill>
            </a:rPr>
            <a:t>）</a:t>
          </a:r>
          <a:endParaRPr kumimoji="1" lang="en-US" altLang="ja-JP" sz="900" dirty="0">
            <a:solidFill>
              <a:schemeClr val="tx1"/>
            </a:solidFill>
          </a:endParaRPr>
        </a:p>
      </cdr:txBody>
    </cdr:sp>
  </cdr:relSizeAnchor>
  <cdr:relSizeAnchor xmlns:cdr="http://schemas.openxmlformats.org/drawingml/2006/chartDrawing">
    <cdr:from>
      <cdr:x>0.47412</cdr:x>
      <cdr:y>0.25385</cdr:y>
    </cdr:from>
    <cdr:to>
      <cdr:x>0.63477</cdr:x>
      <cdr:y>0.35007</cdr:y>
    </cdr:to>
    <cdr:sp macro="" textlink="">
      <cdr:nvSpPr>
        <cdr:cNvPr id="10" name="正方形/長方形 9"/>
        <cdr:cNvSpPr/>
      </cdr:nvSpPr>
      <cdr:spPr>
        <a:xfrm xmlns:a="http://schemas.openxmlformats.org/drawingml/2006/main">
          <a:off x="1989517" y="724735"/>
          <a:ext cx="674159" cy="27468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その他</a:t>
          </a:r>
          <a:endParaRPr kumimoji="1" lang="en-US" altLang="ja-JP" sz="900" dirty="0">
            <a:solidFill>
              <a:schemeClr val="tx1"/>
            </a:solidFill>
          </a:endParaRPr>
        </a:p>
        <a:p xmlns:a="http://schemas.openxmlformats.org/drawingml/2006/main">
          <a:pPr algn="ctr"/>
          <a:r>
            <a:rPr kumimoji="1" lang="en-US" altLang="ja-JP" sz="900" dirty="0">
              <a:solidFill>
                <a:schemeClr val="tx1"/>
              </a:solidFill>
            </a:rPr>
            <a:t>3.9</a:t>
          </a:r>
          <a:r>
            <a:rPr kumimoji="1" lang="ja-JP" altLang="en-US" sz="900" dirty="0">
              <a:solidFill>
                <a:schemeClr val="tx1"/>
              </a:solidFill>
            </a:rPr>
            <a:t>万人（</a:t>
          </a:r>
          <a:r>
            <a:rPr kumimoji="1" lang="en-US" altLang="ja-JP" sz="900" dirty="0">
              <a:solidFill>
                <a:schemeClr val="tx1"/>
              </a:solidFill>
            </a:rPr>
            <a:t>5.0%</a:t>
          </a:r>
          <a:r>
            <a:rPr kumimoji="1" lang="ja-JP" altLang="en-US" sz="900" dirty="0">
              <a:solidFill>
                <a:schemeClr val="tx1"/>
              </a:solidFill>
            </a:rPr>
            <a:t>）</a:t>
          </a:r>
          <a:endParaRPr kumimoji="1" lang="en-US" altLang="ja-JP" sz="900" dirty="0">
            <a:solidFill>
              <a:schemeClr val="tx1"/>
            </a:solidFill>
          </a:endParaRPr>
        </a:p>
      </cdr:txBody>
    </cdr:sp>
  </cdr:relSizeAnchor>
  <cdr:relSizeAnchor xmlns:cdr="http://schemas.openxmlformats.org/drawingml/2006/chartDrawing">
    <cdr:from>
      <cdr:x>0.61969</cdr:x>
      <cdr:y>0.0395</cdr:y>
    </cdr:from>
    <cdr:to>
      <cdr:x>0.98511</cdr:x>
      <cdr:y>0.21468</cdr:y>
    </cdr:to>
    <cdr:sp macro="" textlink="">
      <cdr:nvSpPr>
        <cdr:cNvPr id="11" name="テキスト ボックス 14"/>
        <cdr:cNvSpPr txBox="1"/>
      </cdr:nvSpPr>
      <cdr:spPr>
        <a:xfrm xmlns:a="http://schemas.openxmlformats.org/drawingml/2006/main">
          <a:off x="2400332" y="104088"/>
          <a:ext cx="1415465" cy="461665"/>
        </a:xfrm>
        <a:prstGeom xmlns:a="http://schemas.openxmlformats.org/drawingml/2006/main" prst="rect">
          <a:avLst/>
        </a:prstGeom>
        <a:noFill xmlns:a="http://schemas.openxmlformats.org/drawingml/2006/main"/>
        <a:ln xmlns:a="http://schemas.openxmlformats.org/drawingml/2006/main" w="6350">
          <a:solidFill>
            <a:schemeClr val="tx1"/>
          </a:solid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800" dirty="0"/>
            <a:t>ベトナム</a:t>
          </a:r>
          <a:r>
            <a:rPr lang="en-US" altLang="ja-JP" sz="800" dirty="0"/>
            <a:t>0.4</a:t>
          </a:r>
          <a:r>
            <a:rPr lang="ja-JP" altLang="en-US" sz="800" dirty="0"/>
            <a:t>万人（</a:t>
          </a:r>
          <a:r>
            <a:rPr lang="en-US" altLang="ja-JP" sz="800" dirty="0"/>
            <a:t>0.5%</a:t>
          </a:r>
          <a:r>
            <a:rPr lang="ja-JP" altLang="en-US" sz="800" dirty="0"/>
            <a:t>）</a:t>
          </a:r>
          <a:endParaRPr lang="en-US" altLang="ja-JP" sz="800" dirty="0"/>
        </a:p>
        <a:p xmlns:a="http://schemas.openxmlformats.org/drawingml/2006/main">
          <a:r>
            <a:rPr lang="ja-JP" altLang="en-US" sz="800" dirty="0"/>
            <a:t>タイ</a:t>
          </a:r>
          <a:r>
            <a:rPr lang="en-US" altLang="ja-JP" sz="800" dirty="0"/>
            <a:t>0.2</a:t>
          </a:r>
          <a:r>
            <a:rPr lang="ja-JP" altLang="en-US" sz="800" dirty="0"/>
            <a:t>万人（</a:t>
          </a:r>
          <a:r>
            <a:rPr lang="en-US" altLang="ja-JP" sz="800" dirty="0"/>
            <a:t>0.3%</a:t>
          </a:r>
          <a:r>
            <a:rPr lang="ja-JP" altLang="en-US" sz="800" dirty="0"/>
            <a:t>）</a:t>
          </a:r>
          <a:endParaRPr lang="en-US" altLang="ja-JP" sz="800" dirty="0"/>
        </a:p>
        <a:p xmlns:a="http://schemas.openxmlformats.org/drawingml/2006/main">
          <a:r>
            <a:rPr lang="ja-JP" altLang="en-US" sz="800" dirty="0"/>
            <a:t>ブラジル</a:t>
          </a:r>
          <a:r>
            <a:rPr lang="en-US" altLang="ja-JP" sz="800" dirty="0"/>
            <a:t>0.1</a:t>
          </a:r>
          <a:r>
            <a:rPr lang="ja-JP" altLang="en-US" sz="800" dirty="0"/>
            <a:t>万人（</a:t>
          </a:r>
          <a:r>
            <a:rPr lang="en-US" altLang="ja-JP" sz="800" dirty="0"/>
            <a:t>0.2%</a:t>
          </a:r>
          <a:r>
            <a:rPr lang="ja-JP" altLang="en-US" sz="800" dirty="0"/>
            <a:t>）</a:t>
          </a:r>
          <a:endParaRPr lang="en-US" altLang="ja-JP" sz="800" dirty="0"/>
        </a:p>
      </cdr:txBody>
    </cdr:sp>
  </cdr:relSizeAnchor>
  <cdr:relSizeAnchor xmlns:cdr="http://schemas.openxmlformats.org/drawingml/2006/chartDrawing">
    <cdr:from>
      <cdr:x>0.4778</cdr:x>
      <cdr:y>0.13569</cdr:y>
    </cdr:from>
    <cdr:to>
      <cdr:x>0.6208</cdr:x>
      <cdr:y>0.21322</cdr:y>
    </cdr:to>
    <cdr:cxnSp macro="">
      <cdr:nvCxnSpPr>
        <cdr:cNvPr id="12" name="直線コネクタ 11">
          <a:extLst xmlns:a="http://schemas.openxmlformats.org/drawingml/2006/main">
            <a:ext uri="{FF2B5EF4-FFF2-40B4-BE49-F238E27FC236}">
              <a16:creationId xmlns:a16="http://schemas.microsoft.com/office/drawing/2014/main" id="{230CE517-E17D-4DFD-8FA7-AB08CFC0E9A0}"/>
            </a:ext>
          </a:extLst>
        </cdr:cNvPr>
        <cdr:cNvCxnSpPr/>
      </cdr:nvCxnSpPr>
      <cdr:spPr>
        <a:xfrm xmlns:a="http://schemas.openxmlformats.org/drawingml/2006/main" flipH="1">
          <a:off x="1850740" y="357598"/>
          <a:ext cx="553911" cy="204308"/>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0.47215</cdr:x>
      <cdr:y>0.22156</cdr:y>
    </cdr:from>
    <cdr:to>
      <cdr:x>0.49334</cdr:x>
      <cdr:y>0.24654</cdr:y>
    </cdr:to>
    <cdr:sp macro="" textlink="">
      <cdr:nvSpPr>
        <cdr:cNvPr id="13" name="左中かっこ 12"/>
        <cdr:cNvSpPr/>
      </cdr:nvSpPr>
      <cdr:spPr>
        <a:xfrm xmlns:a="http://schemas.openxmlformats.org/drawingml/2006/main" rot="3934358">
          <a:off x="1836984" y="575745"/>
          <a:ext cx="65830" cy="82079"/>
        </a:xfrm>
        <a:prstGeom xmlns:a="http://schemas.openxmlformats.org/drawingml/2006/main" prst="leftBrac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endParaRPr kumimoji="1" lang="ja-JP" altLang="en-US" dirty="0"/>
        </a:p>
      </cdr:txBody>
    </cdr:sp>
  </cdr:relSizeAnchor>
</c:userShapes>
</file>

<file path=ppt/drawings/drawing6.xml><?xml version="1.0" encoding="utf-8"?>
<c:userShapes xmlns:c="http://schemas.openxmlformats.org/drawingml/2006/chart">
  <cdr:relSizeAnchor xmlns:cdr="http://schemas.openxmlformats.org/drawingml/2006/chartDrawing">
    <cdr:from>
      <cdr:x>0.40426</cdr:x>
      <cdr:y>0.325</cdr:y>
    </cdr:from>
    <cdr:to>
      <cdr:x>0.61702</cdr:x>
      <cdr:y>0.64431</cdr:y>
    </cdr:to>
    <cdr:sp macro="" textlink="">
      <cdr:nvSpPr>
        <cdr:cNvPr id="2" name="正方形/長方形 1"/>
        <cdr:cNvSpPr/>
      </cdr:nvSpPr>
      <cdr:spPr>
        <a:xfrm xmlns:a="http://schemas.openxmlformats.org/drawingml/2006/main">
          <a:off x="2736304" y="936104"/>
          <a:ext cx="1440160" cy="91972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altLang="ja-JP" sz="1400" dirty="0">
            <a:solidFill>
              <a:schemeClr val="tx1"/>
            </a:solidFill>
          </a:endParaRPr>
        </a:p>
      </cdr:txBody>
    </cdr:sp>
  </cdr:relSizeAnchor>
  <cdr:relSizeAnchor xmlns:cdr="http://schemas.openxmlformats.org/drawingml/2006/chartDrawing">
    <cdr:from>
      <cdr:x>0.36263</cdr:x>
      <cdr:y>0.42308</cdr:y>
    </cdr:from>
    <cdr:to>
      <cdr:x>0.61026</cdr:x>
      <cdr:y>0.62992</cdr:y>
    </cdr:to>
    <cdr:sp macro="" textlink="">
      <cdr:nvSpPr>
        <cdr:cNvPr id="17" name="正方形/長方形 16"/>
        <cdr:cNvSpPr/>
      </cdr:nvSpPr>
      <cdr:spPr>
        <a:xfrm xmlns:a="http://schemas.openxmlformats.org/drawingml/2006/main">
          <a:off x="1377954" y="1084920"/>
          <a:ext cx="940974" cy="53040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1300" dirty="0">
              <a:solidFill>
                <a:schemeClr val="tx1"/>
              </a:solidFill>
            </a:rPr>
            <a:t>令和６年</a:t>
          </a:r>
          <a:endParaRPr lang="en-US" altLang="ja-JP" sz="1300" dirty="0">
            <a:solidFill>
              <a:schemeClr val="tx1"/>
            </a:solidFill>
          </a:endParaRPr>
        </a:p>
        <a:p xmlns:a="http://schemas.openxmlformats.org/drawingml/2006/main">
          <a:pPr algn="ctr"/>
          <a:r>
            <a:rPr kumimoji="1" lang="en-US" altLang="ja-JP" sz="1300" dirty="0">
              <a:solidFill>
                <a:schemeClr val="tx1"/>
              </a:solidFill>
            </a:rPr>
            <a:t>(2024</a:t>
          </a:r>
          <a:r>
            <a:rPr kumimoji="1" lang="ja-JP" altLang="en-US" sz="1300" dirty="0">
              <a:solidFill>
                <a:schemeClr val="tx1"/>
              </a:solidFill>
            </a:rPr>
            <a:t>年</a:t>
          </a:r>
          <a:r>
            <a:rPr kumimoji="1" lang="en-US" altLang="ja-JP" sz="1300" dirty="0">
              <a:solidFill>
                <a:schemeClr val="tx1"/>
              </a:solidFill>
            </a:rPr>
            <a:t>)</a:t>
          </a:r>
        </a:p>
        <a:p xmlns:a="http://schemas.openxmlformats.org/drawingml/2006/main">
          <a:pPr algn="ctr"/>
          <a:r>
            <a:rPr kumimoji="1" lang="en-US" altLang="ja-JP" sz="1300" dirty="0">
              <a:solidFill>
                <a:schemeClr val="tx1"/>
              </a:solidFill>
            </a:rPr>
            <a:t>358</a:t>
          </a:r>
          <a:r>
            <a:rPr kumimoji="1" lang="ja-JP" altLang="en-US" sz="1300" dirty="0">
              <a:solidFill>
                <a:schemeClr val="tx1"/>
              </a:solidFill>
            </a:rPr>
            <a:t>万人</a:t>
          </a:r>
          <a:endParaRPr kumimoji="1" lang="en-US" altLang="ja-JP" sz="1300" dirty="0">
            <a:solidFill>
              <a:schemeClr val="tx1"/>
            </a:solidFill>
          </a:endParaRPr>
        </a:p>
      </cdr:txBody>
    </cdr:sp>
  </cdr:relSizeAnchor>
</c:userShapes>
</file>

<file path=ppt/handoutMasters/_rels/handoutMaster1.xml.rels><?xml version="1.0" encoding="UTF-8" standalone="yes"?><Relationships xmlns="http://schemas.openxmlformats.org/package/2006/relationships"><Relationship Id="rId1" Target="../theme/theme21.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7" y="20"/>
            <a:ext cx="2948770" cy="49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3" rIns="91074" bIns="45533" numCol="1" anchor="t" anchorCtr="0" compatLnSpc="1">
            <a:prstTxWarp prst="textNoShape">
              <a:avLst/>
            </a:prstTxWarp>
          </a:bodyPr>
          <a:lstStyle>
            <a:lvl1pPr algn="l" defTabSz="910999">
              <a:defRPr sz="1200"/>
            </a:lvl1pPr>
          </a:lstStyle>
          <a:p>
            <a:pPr>
              <a:defRPr/>
            </a:pPr>
            <a:endParaRPr lang="en-US" altLang="ja-JP" dirty="0"/>
          </a:p>
        </p:txBody>
      </p:sp>
      <p:sp>
        <p:nvSpPr>
          <p:cNvPr id="33795" name="Rectangle 3"/>
          <p:cNvSpPr>
            <a:spLocks noGrp="1" noChangeArrowheads="1"/>
          </p:cNvSpPr>
          <p:nvPr>
            <p:ph type="dt" sz="quarter" idx="1"/>
          </p:nvPr>
        </p:nvSpPr>
        <p:spPr bwMode="auto">
          <a:xfrm>
            <a:off x="3856841" y="20"/>
            <a:ext cx="2948770" cy="49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3" rIns="91074" bIns="45533" numCol="1" anchor="t" anchorCtr="0" compatLnSpc="1">
            <a:prstTxWarp prst="textNoShape">
              <a:avLst/>
            </a:prstTxWarp>
          </a:bodyPr>
          <a:lstStyle>
            <a:lvl1pPr algn="r" defTabSz="910999">
              <a:defRPr sz="1200"/>
            </a:lvl1pPr>
          </a:lstStyle>
          <a:p>
            <a:pPr>
              <a:defRPr/>
            </a:pPr>
            <a:endParaRPr lang="en-US" altLang="ja-JP" dirty="0"/>
          </a:p>
        </p:txBody>
      </p:sp>
      <p:sp>
        <p:nvSpPr>
          <p:cNvPr id="33796" name="Rectangle 4"/>
          <p:cNvSpPr>
            <a:spLocks noGrp="1" noChangeArrowheads="1"/>
          </p:cNvSpPr>
          <p:nvPr>
            <p:ph type="ftr" sz="quarter" idx="2"/>
          </p:nvPr>
        </p:nvSpPr>
        <p:spPr bwMode="auto">
          <a:xfrm>
            <a:off x="7" y="9440390"/>
            <a:ext cx="2948770" cy="49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3" rIns="91074" bIns="45533" numCol="1" anchor="b" anchorCtr="0" compatLnSpc="1">
            <a:prstTxWarp prst="textNoShape">
              <a:avLst/>
            </a:prstTxWarp>
          </a:bodyPr>
          <a:lstStyle>
            <a:lvl1pPr algn="l" defTabSz="910999">
              <a:defRPr sz="1200"/>
            </a:lvl1pPr>
          </a:lstStyle>
          <a:p>
            <a:pPr>
              <a:defRPr/>
            </a:pPr>
            <a:endParaRPr lang="en-US" altLang="ja-JP" dirty="0"/>
          </a:p>
        </p:txBody>
      </p:sp>
      <p:sp>
        <p:nvSpPr>
          <p:cNvPr id="33797" name="Rectangle 5"/>
          <p:cNvSpPr>
            <a:spLocks noGrp="1" noChangeArrowheads="1"/>
          </p:cNvSpPr>
          <p:nvPr>
            <p:ph type="sldNum" sz="quarter" idx="3"/>
          </p:nvPr>
        </p:nvSpPr>
        <p:spPr bwMode="auto">
          <a:xfrm>
            <a:off x="3856841" y="9440390"/>
            <a:ext cx="2948770" cy="49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3" rIns="91074" bIns="45533" numCol="1" anchor="b" anchorCtr="0" compatLnSpc="1">
            <a:prstTxWarp prst="textNoShape">
              <a:avLst/>
            </a:prstTxWarp>
          </a:bodyPr>
          <a:lstStyle>
            <a:lvl1pPr algn="r" defTabSz="910999">
              <a:defRPr sz="1200"/>
            </a:lvl1pPr>
          </a:lstStyle>
          <a:p>
            <a:pPr>
              <a:defRPr/>
            </a:pPr>
            <a:fld id="{3AB6E374-0371-4E15-8F55-D98DFC32747D}" type="slidenum">
              <a:rPr lang="en-US" altLang="ja-JP"/>
              <a:pPr>
                <a:defRPr/>
              </a:pPr>
              <a:t>‹#›</a:t>
            </a:fld>
            <a:endParaRPr lang="en-US" altLang="ja-JP" dirty="0"/>
          </a:p>
        </p:txBody>
      </p:sp>
    </p:spTree>
    <p:extLst>
      <p:ext uri="{BB962C8B-B14F-4D97-AF65-F5344CB8AC3E}">
        <p14:creationId xmlns:p14="http://schemas.microsoft.com/office/powerpoint/2010/main" val="227462100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Relationships xmlns="http://schemas.openxmlformats.org/package/2006/relationships"><Relationship Id="rId1" Target="../theme/theme20.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7" y="20"/>
            <a:ext cx="2948770" cy="49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3" rIns="91074" bIns="45533" numCol="1" anchor="t" anchorCtr="0" compatLnSpc="1">
            <a:prstTxWarp prst="textNoShape">
              <a:avLst/>
            </a:prstTxWarp>
          </a:bodyPr>
          <a:lstStyle>
            <a:lvl1pPr algn="l" defTabSz="910999">
              <a:defRPr sz="1200"/>
            </a:lvl1pPr>
          </a:lstStyle>
          <a:p>
            <a:pPr>
              <a:defRPr/>
            </a:pPr>
            <a:endParaRPr lang="en-US" altLang="ja-JP" dirty="0"/>
          </a:p>
        </p:txBody>
      </p:sp>
      <p:sp>
        <p:nvSpPr>
          <p:cNvPr id="20483" name="Rectangle 3"/>
          <p:cNvSpPr>
            <a:spLocks noGrp="1" noChangeArrowheads="1"/>
          </p:cNvSpPr>
          <p:nvPr>
            <p:ph type="dt" idx="1"/>
          </p:nvPr>
        </p:nvSpPr>
        <p:spPr bwMode="auto">
          <a:xfrm>
            <a:off x="3856841" y="20"/>
            <a:ext cx="2948770" cy="49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3" rIns="91074" bIns="45533" numCol="1" anchor="t" anchorCtr="0" compatLnSpc="1">
            <a:prstTxWarp prst="textNoShape">
              <a:avLst/>
            </a:prstTxWarp>
          </a:bodyPr>
          <a:lstStyle>
            <a:lvl1pPr algn="r" defTabSz="910999">
              <a:defRPr sz="1200"/>
            </a:lvl1pPr>
          </a:lstStyle>
          <a:p>
            <a:pPr>
              <a:defRPr/>
            </a:pPr>
            <a:endParaRPr lang="en-US" altLang="ja-JP" dirty="0"/>
          </a:p>
        </p:txBody>
      </p:sp>
      <p:sp>
        <p:nvSpPr>
          <p:cNvPr id="14340" name="Rectangle 4"/>
          <p:cNvSpPr>
            <a:spLocks noGrp="1" noRot="1" noChangeAspect="1" noChangeArrowheads="1" noTextEdit="1"/>
          </p:cNvSpPr>
          <p:nvPr>
            <p:ph type="sldImg" idx="2"/>
          </p:nvPr>
        </p:nvSpPr>
        <p:spPr bwMode="auto">
          <a:xfrm>
            <a:off x="717550" y="746125"/>
            <a:ext cx="5380038"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0264" y="4721011"/>
            <a:ext cx="5446723" cy="447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3" rIns="91074" bIns="45533"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20486" name="Rectangle 6"/>
          <p:cNvSpPr>
            <a:spLocks noGrp="1" noChangeArrowheads="1"/>
          </p:cNvSpPr>
          <p:nvPr>
            <p:ph type="ftr" sz="quarter" idx="4"/>
          </p:nvPr>
        </p:nvSpPr>
        <p:spPr bwMode="auto">
          <a:xfrm>
            <a:off x="7" y="9440390"/>
            <a:ext cx="2948770" cy="49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3" rIns="91074" bIns="45533" numCol="1" anchor="b" anchorCtr="0" compatLnSpc="1">
            <a:prstTxWarp prst="textNoShape">
              <a:avLst/>
            </a:prstTxWarp>
          </a:bodyPr>
          <a:lstStyle>
            <a:lvl1pPr algn="l" defTabSz="910999">
              <a:defRPr sz="1200"/>
            </a:lvl1pPr>
          </a:lstStyle>
          <a:p>
            <a:pPr>
              <a:defRPr/>
            </a:pPr>
            <a:endParaRPr lang="en-US" altLang="ja-JP" dirty="0"/>
          </a:p>
        </p:txBody>
      </p:sp>
      <p:sp>
        <p:nvSpPr>
          <p:cNvPr id="20487" name="Rectangle 7"/>
          <p:cNvSpPr>
            <a:spLocks noGrp="1" noChangeArrowheads="1"/>
          </p:cNvSpPr>
          <p:nvPr>
            <p:ph type="sldNum" sz="quarter" idx="5"/>
          </p:nvPr>
        </p:nvSpPr>
        <p:spPr bwMode="auto">
          <a:xfrm>
            <a:off x="3856841" y="9440390"/>
            <a:ext cx="2948770" cy="49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3" rIns="91074" bIns="45533" numCol="1" anchor="b" anchorCtr="0" compatLnSpc="1">
            <a:prstTxWarp prst="textNoShape">
              <a:avLst/>
            </a:prstTxWarp>
          </a:bodyPr>
          <a:lstStyle>
            <a:lvl1pPr algn="r" defTabSz="910999">
              <a:defRPr sz="1200"/>
            </a:lvl1pPr>
          </a:lstStyle>
          <a:p>
            <a:pPr>
              <a:defRPr/>
            </a:pPr>
            <a:fld id="{255ABBD5-7BB6-4993-BC25-AA5C309AFE44}" type="slidenum">
              <a:rPr lang="en-US" altLang="ja-JP"/>
              <a:pPr>
                <a:defRPr/>
              </a:pPr>
              <a:t>‹#›</a:t>
            </a:fld>
            <a:endParaRPr lang="en-US" altLang="ja-JP" dirty="0"/>
          </a:p>
        </p:txBody>
      </p:sp>
    </p:spTree>
    <p:extLst>
      <p:ext uri="{BB962C8B-B14F-4D97-AF65-F5344CB8AC3E}">
        <p14:creationId xmlns:p14="http://schemas.microsoft.com/office/powerpoint/2010/main" val="227864793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179"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358"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536"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715"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5894" algn="l" defTabSz="914358" rtl="0" eaLnBrk="1" latinLnBrk="0" hangingPunct="1">
      <a:defRPr kumimoji="1" sz="1200" kern="1200">
        <a:solidFill>
          <a:schemeClr val="tx1"/>
        </a:solidFill>
        <a:latin typeface="+mn-lt"/>
        <a:ea typeface="+mn-ea"/>
        <a:cs typeface="+mn-cs"/>
      </a:defRPr>
    </a:lvl6pPr>
    <a:lvl7pPr marL="2743073" algn="l" defTabSz="914358" rtl="0" eaLnBrk="1" latinLnBrk="0" hangingPunct="1">
      <a:defRPr kumimoji="1" sz="1200" kern="1200">
        <a:solidFill>
          <a:schemeClr val="tx1"/>
        </a:solidFill>
        <a:latin typeface="+mn-lt"/>
        <a:ea typeface="+mn-ea"/>
        <a:cs typeface="+mn-cs"/>
      </a:defRPr>
    </a:lvl7pPr>
    <a:lvl8pPr marL="3200251" algn="l" defTabSz="914358" rtl="0" eaLnBrk="1" latinLnBrk="0" hangingPunct="1">
      <a:defRPr kumimoji="1" sz="1200" kern="1200">
        <a:solidFill>
          <a:schemeClr val="tx1"/>
        </a:solidFill>
        <a:latin typeface="+mn-lt"/>
        <a:ea typeface="+mn-ea"/>
        <a:cs typeface="+mn-cs"/>
      </a:defRPr>
    </a:lvl8pPr>
    <a:lvl9pPr marL="3657430" algn="l" defTabSz="914358"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54050" y="723900"/>
            <a:ext cx="5226050" cy="36195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08047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7550"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14683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11492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1225" y="1206500"/>
            <a:ext cx="4705350" cy="32575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883402" rtl="0" eaLnBrk="1" fontAlgn="base" latinLnBrk="0" hangingPunct="1">
              <a:lnSpc>
                <a:spcPct val="100000"/>
              </a:lnSpc>
              <a:spcBef>
                <a:spcPct val="0"/>
              </a:spcBef>
              <a:spcAft>
                <a:spcPct val="0"/>
              </a:spcAft>
              <a:buClrTx/>
              <a:buSzTx/>
              <a:buFontTx/>
              <a:buNone/>
              <a:tabLst/>
              <a:defRPr/>
            </a:pPr>
            <a:fld id="{EF54F45A-F322-448E-8B86-66D27F3F5AFF}"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883402" rtl="0" eaLnBrk="1" fontAlgn="base" latinLnBrk="0" hangingPunct="1">
                <a:lnSpc>
                  <a:spcPct val="100000"/>
                </a:lnSpc>
                <a:spcBef>
                  <a:spcPct val="0"/>
                </a:spcBef>
                <a:spcAft>
                  <a:spcPct val="0"/>
                </a:spcAft>
                <a:buClrTx/>
                <a:buSzTx/>
                <a:buFontTx/>
                <a:buNone/>
                <a:tabLst/>
                <a:defRPr/>
              </a:pPr>
              <a:t>17</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352326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1225" y="1206500"/>
            <a:ext cx="4705350" cy="32575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883402" rtl="0" eaLnBrk="1" fontAlgn="base" latinLnBrk="0" hangingPunct="1">
              <a:lnSpc>
                <a:spcPct val="100000"/>
              </a:lnSpc>
              <a:spcBef>
                <a:spcPct val="0"/>
              </a:spcBef>
              <a:spcAft>
                <a:spcPct val="0"/>
              </a:spcAft>
              <a:buClrTx/>
              <a:buSzTx/>
              <a:buFontTx/>
              <a:buNone/>
              <a:tabLst/>
              <a:defRPr/>
            </a:pPr>
            <a:fld id="{EF54F45A-F322-448E-8B86-66D27F3F5AFF}"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883402" rtl="0" eaLnBrk="1" fontAlgn="base" latinLnBrk="0" hangingPunct="1">
                <a:lnSpc>
                  <a:spcPct val="100000"/>
                </a:lnSpc>
                <a:spcBef>
                  <a:spcPct val="0"/>
                </a:spcBef>
                <a:spcAft>
                  <a:spcPct val="0"/>
                </a:spcAft>
                <a:buClrTx/>
                <a:buSzTx/>
                <a:buFontTx/>
                <a:buNone/>
                <a:tabLst/>
                <a:defRPr/>
              </a:pPr>
              <a:t>18</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677043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19FCD31C-7B37-41D0-917E-8314EA050191}"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90673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8788" y="811213"/>
            <a:ext cx="5846762" cy="4049712"/>
          </a:xfrm>
        </p:spPr>
      </p:sp>
      <p:sp>
        <p:nvSpPr>
          <p:cNvPr id="3" name="ノート プレースホルダー 2"/>
          <p:cNvSpPr>
            <a:spLocks noGrp="1"/>
          </p:cNvSpPr>
          <p:nvPr>
            <p:ph type="body" idx="1"/>
          </p:nvPr>
        </p:nvSpPr>
        <p:spPr/>
        <p:txBody>
          <a:bodyPr/>
          <a:lstStyle/>
          <a:p>
            <a:endParaRPr lang="ja-JP" altLang="ja-JP" dirty="0"/>
          </a:p>
        </p:txBody>
      </p:sp>
    </p:spTree>
    <p:extLst>
      <p:ext uri="{BB962C8B-B14F-4D97-AF65-F5344CB8AC3E}">
        <p14:creationId xmlns:p14="http://schemas.microsoft.com/office/powerpoint/2010/main" val="3713596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4048461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55421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0573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7550"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54653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7550"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943308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883242" fontAlgn="auto">
              <a:spcBef>
                <a:spcPts val="0"/>
              </a:spcBef>
              <a:spcAft>
                <a:spcPts val="0"/>
              </a:spcAft>
              <a:defRPr/>
            </a:pPr>
            <a:fld id="{7C642570-AE40-4A2D-8C74-A688CA3DFF7B}" type="slidenum">
              <a:rPr lang="ja-JP" altLang="en-US" sz="1300">
                <a:solidFill>
                  <a:prstClr val="black"/>
                </a:solidFill>
                <a:latin typeface="Calibri"/>
              </a:rPr>
              <a:pPr defTabSz="883242" fontAlgn="auto">
                <a:spcBef>
                  <a:spcPts val="0"/>
                </a:spcBef>
                <a:spcAft>
                  <a:spcPts val="0"/>
                </a:spcAft>
                <a:defRPr/>
              </a:pPr>
              <a:t>31</a:t>
            </a:fld>
            <a:endParaRPr lang="ja-JP" altLang="en-US" sz="1300">
              <a:solidFill>
                <a:prstClr val="black"/>
              </a:solidFill>
              <a:latin typeface="Calibri"/>
            </a:endParaRPr>
          </a:p>
        </p:txBody>
      </p:sp>
    </p:spTree>
    <p:extLst>
      <p:ext uri="{BB962C8B-B14F-4D97-AF65-F5344CB8AC3E}">
        <p14:creationId xmlns:p14="http://schemas.microsoft.com/office/powerpoint/2010/main" val="996457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7550"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21298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7550"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26928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2900" y="579438"/>
            <a:ext cx="5949950" cy="4121150"/>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defTabSz="457121" fontAlgn="auto">
              <a:spcBef>
                <a:spcPts val="0"/>
              </a:spcBef>
              <a:spcAft>
                <a:spcPts val="0"/>
              </a:spcAft>
              <a:defRPr/>
            </a:pPr>
            <a:fld id="{9D42ABD0-7D1A-4E09-B627-17A06166555A}" type="slidenum">
              <a:rPr lang="ja-JP" altLang="en-US">
                <a:solidFill>
                  <a:prstClr val="black"/>
                </a:solidFill>
                <a:latin typeface="Calibri"/>
                <a:ea typeface="ＭＳ ゴシック"/>
              </a:rPr>
              <a:pPr defTabSz="457121" fontAlgn="auto">
                <a:spcBef>
                  <a:spcPts val="0"/>
                </a:spcBef>
                <a:spcAft>
                  <a:spcPts val="0"/>
                </a:spcAft>
                <a:defRPr/>
              </a:pPr>
              <a:t>34</a:t>
            </a:fld>
            <a:endParaRPr lang="ja-JP" altLang="en-US">
              <a:solidFill>
                <a:prstClr val="black"/>
              </a:solidFill>
              <a:latin typeface="Calibri"/>
              <a:ea typeface="ＭＳ ゴシック"/>
            </a:endParaRPr>
          </a:p>
        </p:txBody>
      </p:sp>
    </p:spTree>
    <p:extLst>
      <p:ext uri="{BB962C8B-B14F-4D97-AF65-F5344CB8AC3E}">
        <p14:creationId xmlns:p14="http://schemas.microsoft.com/office/powerpoint/2010/main" val="1516462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14162">
              <a:defRPr/>
            </a:pPr>
            <a:fld id="{D7AE1A84-3B42-4D20-BF20-8329EC0086B8}" type="slidenum">
              <a:rPr lang="en-US" altLang="ja-JP" sz="1100">
                <a:solidFill>
                  <a:srgbClr val="000000"/>
                </a:solidFill>
                <a:latin typeface="Arial" panose="020B0604020202020204" pitchFamily="34" charset="0"/>
              </a:rPr>
              <a:pPr defTabSz="914162">
                <a:defRPr/>
              </a:pPr>
              <a:t>36</a:t>
            </a:fld>
            <a:endParaRPr lang="en-US" altLang="ja-JP" sz="1100">
              <a:solidFill>
                <a:srgbClr val="000000"/>
              </a:solidFill>
              <a:latin typeface="Arial" panose="020B0604020202020204" pitchFamily="34" charset="0"/>
            </a:endParaRPr>
          </a:p>
        </p:txBody>
      </p:sp>
    </p:spTree>
    <p:extLst>
      <p:ext uri="{BB962C8B-B14F-4D97-AF65-F5344CB8AC3E}">
        <p14:creationId xmlns:p14="http://schemas.microsoft.com/office/powerpoint/2010/main" val="868688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7550"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6845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9138" y="746125"/>
            <a:ext cx="5380037"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0910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7550"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88398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54050" y="723900"/>
            <a:ext cx="5226050" cy="36195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2722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28963" y="509588"/>
            <a:ext cx="3679825" cy="2547937"/>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3208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9648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u="none" dirty="0"/>
          </a:p>
        </p:txBody>
      </p:sp>
    </p:spTree>
    <p:extLst>
      <p:ext uri="{BB962C8B-B14F-4D97-AF65-F5344CB8AC3E}">
        <p14:creationId xmlns:p14="http://schemas.microsoft.com/office/powerpoint/2010/main" val="2526829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607969534"/>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0.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1.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3.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4.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6.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7.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8.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09.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0.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1.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2.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3.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4.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5.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6.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7.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8.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9.xml.rels><?xml version="1.0" encoding="UTF-8" standalone="yes"?><Relationships xmlns="http://schemas.openxmlformats.org/package/2006/relationships"><Relationship Id="rId1" Target="../slideMasters/slideMaster14.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0.xml.rels><?xml version="1.0" encoding="UTF-8" standalone="yes"?><Relationships xmlns="http://schemas.openxmlformats.org/package/2006/relationships"><Relationship Id="rId1" Target="../slideMasters/slideMaster14.xml" Type="http://schemas.openxmlformats.org/officeDocument/2006/relationships/slideMaster"/></Relationships>
</file>

<file path=ppt/slideLayouts/_rels/slideLayout121.xml.rels><?xml version="1.0" encoding="UTF-8" standalone="yes"?><Relationships xmlns="http://schemas.openxmlformats.org/package/2006/relationships"><Relationship Id="rId1" Target="../slideMasters/slideMaster14.xml" Type="http://schemas.openxmlformats.org/officeDocument/2006/relationships/slideMaster"/></Relationships>
</file>

<file path=ppt/slideLayouts/_rels/slideLayout122.xml.rels><?xml version="1.0" encoding="UTF-8" standalone="yes"?><Relationships xmlns="http://schemas.openxmlformats.org/package/2006/relationships"><Relationship Id="rId1" Target="../slideMasters/slideMaster14.xml" Type="http://schemas.openxmlformats.org/officeDocument/2006/relationships/slideMaster"/></Relationships>
</file>

<file path=ppt/slideLayouts/_rels/slideLayout123.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24.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25.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26.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27.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28.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29.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0.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31.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32.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33.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34.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35.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36.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37.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38.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39.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40.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41.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42.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43.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44.xml.rels><?xml version="1.0" encoding="UTF-8" standalone="yes"?><Relationships xmlns="http://schemas.openxmlformats.org/package/2006/relationships"><Relationship Id="rId1" Target="../slideMasters/slideMaster16.xml" Type="http://schemas.openxmlformats.org/officeDocument/2006/relationships/slideMaster"/></Relationships>
</file>

<file path=ppt/slideLayouts/_rels/slideLayout145.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46.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47.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48.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49.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50.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51.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52.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53.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54.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55.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56.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57.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58.xml.rels><?xml version="1.0" encoding="UTF-8" standalone="yes"?><Relationships xmlns="http://schemas.openxmlformats.org/package/2006/relationships"><Relationship Id="rId1" Target="../slideMasters/slideMaster17.xml" Type="http://schemas.openxmlformats.org/officeDocument/2006/relationships/slideMaster"/></Relationships>
</file>

<file path=ppt/slideLayouts/_rels/slideLayout159.xml.rels><?xml version="1.0" encoding="UTF-8" standalone="yes"?><Relationships xmlns="http://schemas.openxmlformats.org/package/2006/relationships"><Relationship Id="rId1" Target="../slideMasters/slideMaster18.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60.xml.rels><?xml version="1.0" encoding="UTF-8" standalone="yes"?><Relationships xmlns="http://schemas.openxmlformats.org/package/2006/relationships"><Relationship Id="rId1" Target="../slideMasters/slideMaster19.xml" Type="http://schemas.openxmlformats.org/officeDocument/2006/relationships/slideMaster"/><Relationship Id="rId2" Target="../media/image3.jfif" Type="http://schemas.openxmlformats.org/officeDocument/2006/relationships/image"/></Relationships>
</file>

<file path=ppt/slideLayouts/_rels/slideLayout161.xml.rels><?xml version="1.0" encoding="UTF-8" standalone="yes"?><Relationships xmlns="http://schemas.openxmlformats.org/package/2006/relationships"><Relationship Id="rId1" Target="../slideMasters/slideMaster19.xml" Type="http://schemas.openxmlformats.org/officeDocument/2006/relationships/slideMaster"/></Relationships>
</file>

<file path=ppt/slideLayouts/_rels/slideLayout162.xml.rels><?xml version="1.0" encoding="UTF-8" standalone="yes"?><Relationships xmlns="http://schemas.openxmlformats.org/package/2006/relationships"><Relationship Id="rId1" Target="../slideMasters/slideMaster19.xml" Type="http://schemas.openxmlformats.org/officeDocument/2006/relationships/slideMaster"/></Relationships>
</file>

<file path=ppt/slideLayouts/_rels/slideLayout163.xml.rels><?xml version="1.0" encoding="UTF-8" standalone="yes"?><Relationships xmlns="http://schemas.openxmlformats.org/package/2006/relationships"><Relationship Id="rId1" Target="../slideMasters/slideMaster19.xml" Type="http://schemas.openxmlformats.org/officeDocument/2006/relationships/slideMaster"/></Relationships>
</file>

<file path=ppt/slideLayouts/_rels/slideLayout164.xml.rels><?xml version="1.0" encoding="UTF-8" standalone="yes"?><Relationships xmlns="http://schemas.openxmlformats.org/package/2006/relationships"><Relationship Id="rId1" Target="../slideMasters/slideMaster19.xml" Type="http://schemas.openxmlformats.org/officeDocument/2006/relationships/slideMaster"/></Relationships>
</file>

<file path=ppt/slideLayouts/_rels/slideLayout165.xml.rels><?xml version="1.0" encoding="UTF-8" standalone="yes"?><Relationships xmlns="http://schemas.openxmlformats.org/package/2006/relationships"><Relationship Id="rId1" Target="../slideMasters/slideMaster19.xml" Type="http://schemas.openxmlformats.org/officeDocument/2006/relationships/slideMaster"/></Relationships>
</file>

<file path=ppt/slideLayouts/_rels/slideLayout166.xml.rels><?xml version="1.0" encoding="UTF-8" standalone="yes"?><Relationships xmlns="http://schemas.openxmlformats.org/package/2006/relationships"><Relationship Id="rId1" Target="../slideMasters/slideMaster19.xml" Type="http://schemas.openxmlformats.org/officeDocument/2006/relationships/slideMaster"/></Relationships>
</file>

<file path=ppt/slideLayouts/_rels/slideLayout167.xml.rels><?xml version="1.0" encoding="UTF-8" standalone="yes"?><Relationships xmlns="http://schemas.openxmlformats.org/package/2006/relationships"><Relationship Id="rId1" Target="../slideMasters/slideMaster19.xml" Type="http://schemas.openxmlformats.org/officeDocument/2006/relationships/slideMaster"/></Relationships>
</file>

<file path=ppt/slideLayouts/_rels/slideLayout168.xml.rels><?xml version="1.0" encoding="UTF-8" standalone="yes"?><Relationships xmlns="http://schemas.openxmlformats.org/package/2006/relationships"><Relationship Id="rId1" Target="../slideMasters/slideMaster19.xml" Type="http://schemas.openxmlformats.org/officeDocument/2006/relationships/slideMaster"/></Relationships>
</file>

<file path=ppt/slideLayouts/_rels/slideLayout169.xml.rels><?xml version="1.0" encoding="UTF-8" standalone="yes"?><Relationships xmlns="http://schemas.openxmlformats.org/package/2006/relationships"><Relationship Id="rId1" Target="../slideMasters/slideMaster19.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70.xml.rels><?xml version="1.0" encoding="UTF-8" standalone="yes"?><Relationships xmlns="http://schemas.openxmlformats.org/package/2006/relationships"><Relationship Id="rId1" Target="../slideMasters/slideMaster19.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8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98.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3" y="2130432"/>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3" indent="0" algn="ctr">
              <a:buNone/>
              <a:defRPr>
                <a:solidFill>
                  <a:schemeClr val="tx1">
                    <a:tint val="75000"/>
                  </a:schemeClr>
                </a:solidFill>
              </a:defRPr>
            </a:lvl3pPr>
            <a:lvl4pPr marL="1371319" indent="0" algn="ctr">
              <a:buNone/>
              <a:defRPr>
                <a:solidFill>
                  <a:schemeClr val="tx1">
                    <a:tint val="75000"/>
                  </a:schemeClr>
                </a:solidFill>
              </a:defRPr>
            </a:lvl4pPr>
            <a:lvl5pPr marL="1828424" indent="0" algn="ctr">
              <a:buNone/>
              <a:defRPr>
                <a:solidFill>
                  <a:schemeClr val="tx1">
                    <a:tint val="75000"/>
                  </a:schemeClr>
                </a:solidFill>
              </a:defRPr>
            </a:lvl5pPr>
            <a:lvl6pPr marL="2285530" indent="0" algn="ctr">
              <a:buNone/>
              <a:defRPr>
                <a:solidFill>
                  <a:schemeClr val="tx1">
                    <a:tint val="75000"/>
                  </a:schemeClr>
                </a:solidFill>
              </a:defRPr>
            </a:lvl6pPr>
            <a:lvl7pPr marL="2742637" indent="0" algn="ctr">
              <a:buNone/>
              <a:defRPr>
                <a:solidFill>
                  <a:schemeClr val="tx1">
                    <a:tint val="75000"/>
                  </a:schemeClr>
                </a:solidFill>
              </a:defRPr>
            </a:lvl7pPr>
            <a:lvl8pPr marL="3199742" indent="0" algn="ctr">
              <a:buNone/>
              <a:defRPr>
                <a:solidFill>
                  <a:schemeClr val="tx1">
                    <a:tint val="75000"/>
                  </a:schemeClr>
                </a:solidFill>
              </a:defRPr>
            </a:lvl8pPr>
            <a:lvl9pPr marL="3656848"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454903" y="6356356"/>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35032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03" y="6356357"/>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3437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536634" y="1600216"/>
            <a:ext cx="4746625"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448363" y="1600216"/>
            <a:ext cx="4746625"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7099316" y="6356523"/>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425088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60" y="274648"/>
            <a:ext cx="8915399" cy="1143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73" y="1535113"/>
            <a:ext cx="4376870"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73"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76" y="1535113"/>
            <a:ext cx="4378590"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76"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a:xfrm>
            <a:off x="7099316" y="6356523"/>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055907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a:xfrm>
            <a:off x="7099316" y="6356523"/>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29452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7099316" y="6356523"/>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994670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4"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3034" y="273065"/>
            <a:ext cx="5537729"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4" y="1435113"/>
            <a:ext cx="3259006"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7099316" y="6356523"/>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584237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64"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64" y="612775"/>
            <a:ext cx="59436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64" y="5367338"/>
            <a:ext cx="59436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7099316" y="6356523"/>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31814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16" y="6356523"/>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351297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80414" y="274652"/>
            <a:ext cx="2414588"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536597" y="274652"/>
            <a:ext cx="7078664"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16" y="6356523"/>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77178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83" y="2130574"/>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33" y="3886200"/>
            <a:ext cx="6934200" cy="1752600"/>
          </a:xfrm>
        </p:spPr>
        <p:txBody>
          <a:bodyPr/>
          <a:lstStyle>
            <a:lvl1pPr marL="0" indent="0" algn="ctr">
              <a:buNone/>
              <a:defRPr>
                <a:solidFill>
                  <a:schemeClr val="tx1">
                    <a:tint val="75000"/>
                  </a:schemeClr>
                </a:solidFill>
              </a:defRPr>
            </a:lvl1pPr>
            <a:lvl2pPr marL="456869"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5" indent="0" algn="ctr">
              <a:buNone/>
              <a:defRPr>
                <a:solidFill>
                  <a:schemeClr val="tx1">
                    <a:tint val="75000"/>
                  </a:schemeClr>
                </a:solidFill>
              </a:defRPr>
            </a:lvl5pPr>
            <a:lvl6pPr marL="2284345" indent="0" algn="ctr">
              <a:buNone/>
              <a:defRPr>
                <a:solidFill>
                  <a:schemeClr val="tx1">
                    <a:tint val="75000"/>
                  </a:schemeClr>
                </a:solidFill>
              </a:defRPr>
            </a:lvl6pPr>
            <a:lvl7pPr marL="2741219" indent="0" algn="ctr">
              <a:buNone/>
              <a:defRPr>
                <a:solidFill>
                  <a:schemeClr val="tx1">
                    <a:tint val="75000"/>
                  </a:schemeClr>
                </a:solidFill>
              </a:defRPr>
            </a:lvl7pPr>
            <a:lvl8pPr marL="3198082" indent="0" algn="ctr">
              <a:buNone/>
              <a:defRPr>
                <a:solidFill>
                  <a:schemeClr val="tx1">
                    <a:tint val="75000"/>
                  </a:schemeClr>
                </a:solidFill>
              </a:defRPr>
            </a:lvl8pPr>
            <a:lvl9pPr marL="3654951"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2924E1E6-A1D0-4D4B-BDA0-EF5EF2CD034F}"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a:xfrm>
            <a:off x="6393160" y="5982876"/>
            <a:ext cx="3136900" cy="365125"/>
          </a:xfrm>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8515010" y="6348001"/>
            <a:ext cx="1296144" cy="653157"/>
          </a:xfrm>
        </p:spPr>
        <p:txBody>
          <a:bodyPr/>
          <a:lstStyle>
            <a:lvl1pPr algn="r">
              <a:defRPr sz="1600">
                <a:solidFill>
                  <a:schemeClr val="tx1"/>
                </a:solidFill>
              </a:defRPr>
            </a:lvl1pPr>
          </a:lstStyle>
          <a:p>
            <a:pPr>
              <a:defRPr/>
            </a:pPr>
            <a:fld id="{E29A9720-8990-4CF5-9891-5476360C3706}" type="slidenum">
              <a:rPr lang="ja-JP" altLang="en-US" smtClean="0">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1294962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501A1D7-9195-4A2F-9775-0A52E239B4EC}"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568338" y="6476365"/>
            <a:ext cx="2311400" cy="365125"/>
          </a:xfrm>
        </p:spPr>
        <p:txBody>
          <a:bodyPr/>
          <a:lstStyle>
            <a:lvl1pPr>
              <a:defRPr sz="1600">
                <a:solidFill>
                  <a:schemeClr val="tx1"/>
                </a:solidFill>
              </a:defRPr>
            </a:lvl1pPr>
          </a:lstStyle>
          <a:p>
            <a:pPr>
              <a:defRPr/>
            </a:pPr>
            <a:fld id="{7F7DFB75-B6C0-45A3-9A74-B73D570B0050}"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3130451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3" y="274645"/>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45"/>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03" y="6356357"/>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73516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40" y="4407055"/>
            <a:ext cx="8420100" cy="1362075"/>
          </a:xfrm>
        </p:spPr>
        <p:txBody>
          <a:bodyPr anchor="t"/>
          <a:lstStyle>
            <a:lvl1pPr algn="l">
              <a:defRPr sz="3999"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40" y="2906722"/>
            <a:ext cx="8420100" cy="1500187"/>
          </a:xfrm>
        </p:spPr>
        <p:txBody>
          <a:bodyPr anchor="b"/>
          <a:lstStyle>
            <a:lvl1pPr marL="0" indent="0">
              <a:buNone/>
              <a:defRPr sz="2000">
                <a:solidFill>
                  <a:schemeClr val="tx1">
                    <a:tint val="75000"/>
                  </a:schemeClr>
                </a:solidFill>
              </a:defRPr>
            </a:lvl1pPr>
            <a:lvl2pPr marL="456869"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5" indent="0">
              <a:buNone/>
              <a:defRPr sz="1400">
                <a:solidFill>
                  <a:schemeClr val="tx1">
                    <a:tint val="75000"/>
                  </a:schemeClr>
                </a:solidFill>
              </a:defRPr>
            </a:lvl5pPr>
            <a:lvl6pPr marL="2284345" indent="0">
              <a:buNone/>
              <a:defRPr sz="1400">
                <a:solidFill>
                  <a:schemeClr val="tx1">
                    <a:tint val="75000"/>
                  </a:schemeClr>
                </a:solidFill>
              </a:defRPr>
            </a:lvl6pPr>
            <a:lvl7pPr marL="2741219" indent="0">
              <a:buNone/>
              <a:defRPr sz="1400">
                <a:solidFill>
                  <a:schemeClr val="tx1">
                    <a:tint val="75000"/>
                  </a:schemeClr>
                </a:solidFill>
              </a:defRPr>
            </a:lvl7pPr>
            <a:lvl8pPr marL="3198082" indent="0">
              <a:buNone/>
              <a:defRPr sz="1400">
                <a:solidFill>
                  <a:schemeClr val="tx1">
                    <a:tint val="75000"/>
                  </a:schemeClr>
                </a:solidFill>
              </a:defRPr>
            </a:lvl8pPr>
            <a:lvl9pPr marL="3654951"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B159AA44-6711-4CAA-905F-E036A8472734}"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559460" y="6492877"/>
            <a:ext cx="2311400" cy="365125"/>
          </a:xfrm>
        </p:spPr>
        <p:txBody>
          <a:bodyPr/>
          <a:lstStyle>
            <a:lvl1pPr>
              <a:defRPr sz="1600">
                <a:solidFill>
                  <a:schemeClr val="tx1"/>
                </a:solidFill>
              </a:defRPr>
            </a:lvl1pPr>
          </a:lstStyle>
          <a:p>
            <a:pPr>
              <a:defRPr/>
            </a:pPr>
            <a:fld id="{BD2404AB-BF94-46AF-B0AA-49F5AADD944B}"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81969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41" y="1600216"/>
            <a:ext cx="437515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16"/>
            <a:ext cx="437515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7E021E23-C7E2-4511-A762-3EE65570AECE}"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a:xfrm>
            <a:off x="7594600" y="6473980"/>
            <a:ext cx="2311400" cy="365125"/>
          </a:xfrm>
        </p:spPr>
        <p:txBody>
          <a:bodyPr/>
          <a:lstStyle>
            <a:lvl1pPr>
              <a:defRPr sz="1600">
                <a:solidFill>
                  <a:schemeClr val="tx1"/>
                </a:solidFill>
                <a:latin typeface="+mn-ea"/>
                <a:ea typeface="+mn-ea"/>
              </a:defRPr>
            </a:lvl1pPr>
          </a:lstStyle>
          <a:p>
            <a:pPr>
              <a:defRPr/>
            </a:pPr>
            <a:fld id="{6308F6E0-CE83-402A-A634-E96DF22BCCBD}"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7418675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34" y="1535113"/>
            <a:ext cx="4376870" cy="639762"/>
          </a:xfrm>
        </p:spPr>
        <p:txBody>
          <a:bodyPr anchor="b"/>
          <a:lstStyle>
            <a:lvl1pPr marL="0" indent="0">
              <a:buNone/>
              <a:defRPr sz="2400" b="1"/>
            </a:lvl1pPr>
            <a:lvl2pPr marL="456869" indent="0">
              <a:buNone/>
              <a:defRPr sz="2000" b="1"/>
            </a:lvl2pPr>
            <a:lvl3pPr marL="913737" indent="0">
              <a:buNone/>
              <a:defRPr sz="1800" b="1"/>
            </a:lvl3pPr>
            <a:lvl4pPr marL="1370606" indent="0">
              <a:buNone/>
              <a:defRPr sz="1600" b="1"/>
            </a:lvl4pPr>
            <a:lvl5pPr marL="1827475" indent="0">
              <a:buNone/>
              <a:defRPr sz="1600" b="1"/>
            </a:lvl5pPr>
            <a:lvl6pPr marL="2284345" indent="0">
              <a:buNone/>
              <a:defRPr sz="1600" b="1"/>
            </a:lvl6pPr>
            <a:lvl7pPr marL="2741219" indent="0">
              <a:buNone/>
              <a:defRPr sz="1600" b="1"/>
            </a:lvl7pPr>
            <a:lvl8pPr marL="3198082" indent="0">
              <a:buNone/>
              <a:defRPr sz="1600" b="1"/>
            </a:lvl8pPr>
            <a:lvl9pPr marL="365495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34"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55" y="1535113"/>
            <a:ext cx="4378590" cy="639762"/>
          </a:xfrm>
        </p:spPr>
        <p:txBody>
          <a:bodyPr anchor="b"/>
          <a:lstStyle>
            <a:lvl1pPr marL="0" indent="0">
              <a:buNone/>
              <a:defRPr sz="2400" b="1"/>
            </a:lvl1pPr>
            <a:lvl2pPr marL="456869" indent="0">
              <a:buNone/>
              <a:defRPr sz="2000" b="1"/>
            </a:lvl2pPr>
            <a:lvl3pPr marL="913737" indent="0">
              <a:buNone/>
              <a:defRPr sz="1800" b="1"/>
            </a:lvl3pPr>
            <a:lvl4pPr marL="1370606" indent="0">
              <a:buNone/>
              <a:defRPr sz="1600" b="1"/>
            </a:lvl4pPr>
            <a:lvl5pPr marL="1827475" indent="0">
              <a:buNone/>
              <a:defRPr sz="1600" b="1"/>
            </a:lvl5pPr>
            <a:lvl6pPr marL="2284345" indent="0">
              <a:buNone/>
              <a:defRPr sz="1600" b="1"/>
            </a:lvl6pPr>
            <a:lvl7pPr marL="2741219" indent="0">
              <a:buNone/>
              <a:defRPr sz="1600" b="1"/>
            </a:lvl7pPr>
            <a:lvl8pPr marL="3198082" indent="0">
              <a:buNone/>
              <a:defRPr sz="1600" b="1"/>
            </a:lvl8pPr>
            <a:lvl9pPr marL="365495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5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6EB72E11-0945-40A1-86C7-4D5088B2FE42}"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a:xfrm>
            <a:off x="7473280" y="6485231"/>
            <a:ext cx="2311400" cy="365125"/>
          </a:xfrm>
        </p:spPr>
        <p:txBody>
          <a:bodyPr/>
          <a:lstStyle>
            <a:lvl1pPr>
              <a:defRPr sz="1600">
                <a:solidFill>
                  <a:schemeClr val="tx1"/>
                </a:solidFill>
              </a:defRPr>
            </a:lvl1pPr>
          </a:lstStyle>
          <a:p>
            <a:pPr>
              <a:defRPr/>
            </a:pPr>
            <a:fld id="{3D5631C1-CB43-44A0-A4DC-66929AD0A533}"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9866623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A053DCCD-B4BB-4B13-960A-FD474A32B7FE}"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a:xfrm>
            <a:off x="7594600" y="6492877"/>
            <a:ext cx="2311400" cy="365125"/>
          </a:xfrm>
        </p:spPr>
        <p:txBody>
          <a:bodyPr/>
          <a:lstStyle>
            <a:lvl1pPr>
              <a:defRPr sz="1600">
                <a:solidFill>
                  <a:schemeClr val="tx1"/>
                </a:solidFill>
              </a:defRPr>
            </a:lvl1pPr>
          </a:lstStyle>
          <a:p>
            <a:pPr>
              <a:defRPr/>
            </a:pPr>
            <a:fld id="{A0776A82-B52F-47EE-B19E-511DBD433E48}"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9904755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79B90579-A000-4D20-9CF3-273BF732F7E7}"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a:xfrm>
            <a:off x="7594600" y="6392107"/>
            <a:ext cx="2311400" cy="365125"/>
          </a:xfrm>
        </p:spPr>
        <p:txBody>
          <a:bodyPr/>
          <a:lstStyle>
            <a:lvl1pPr>
              <a:defRPr sz="1600">
                <a:solidFill>
                  <a:schemeClr val="tx1"/>
                </a:solidFill>
              </a:defRPr>
            </a:lvl1pPr>
          </a:lstStyle>
          <a:p>
            <a:pPr>
              <a:defRPr/>
            </a:pPr>
            <a:fld id="{5B4A5FA4-CAF4-4392-873F-E83888EDBE09}"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40731275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3016" y="273069"/>
            <a:ext cx="5537729"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6869" indent="0">
              <a:buNone/>
              <a:defRPr sz="1200"/>
            </a:lvl2pPr>
            <a:lvl3pPr marL="913737" indent="0">
              <a:buNone/>
              <a:defRPr sz="1000"/>
            </a:lvl3pPr>
            <a:lvl4pPr marL="1370606" indent="0">
              <a:buNone/>
              <a:defRPr sz="900"/>
            </a:lvl4pPr>
            <a:lvl5pPr marL="1827475" indent="0">
              <a:buNone/>
              <a:defRPr sz="900"/>
            </a:lvl5pPr>
            <a:lvl6pPr marL="2284345" indent="0">
              <a:buNone/>
              <a:defRPr sz="900"/>
            </a:lvl6pPr>
            <a:lvl7pPr marL="2741219" indent="0">
              <a:buNone/>
              <a:defRPr sz="900"/>
            </a:lvl7pPr>
            <a:lvl8pPr marL="3198082" indent="0">
              <a:buNone/>
              <a:defRPr sz="900"/>
            </a:lvl8pPr>
            <a:lvl9pPr marL="3654951"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75A5C6-8850-42D9-B4FD-03D5341391E3}"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a:xfrm>
            <a:off x="7401272" y="6356505"/>
            <a:ext cx="2311400" cy="365125"/>
          </a:xfrm>
        </p:spPr>
        <p:txBody>
          <a:bodyPr/>
          <a:lstStyle>
            <a:lvl1pPr>
              <a:defRPr sz="1600">
                <a:solidFill>
                  <a:schemeClr val="tx1"/>
                </a:solidFill>
              </a:defRPr>
            </a:lvl1pPr>
          </a:lstStyle>
          <a:p>
            <a:pPr>
              <a:defRPr/>
            </a:pPr>
            <a:fld id="{461AFA9B-AD42-4452-87A9-293ED56FB549}"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7410395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52"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52" y="612775"/>
            <a:ext cx="5943600" cy="4114800"/>
          </a:xfrm>
        </p:spPr>
        <p:txBody>
          <a:bodyPr rtlCol="0">
            <a:normAutofit/>
          </a:bodyPr>
          <a:lstStyle>
            <a:lvl1pPr marL="0" indent="0">
              <a:buNone/>
              <a:defRPr sz="3199"/>
            </a:lvl1pPr>
            <a:lvl2pPr marL="456869" indent="0">
              <a:buNone/>
              <a:defRPr sz="2799"/>
            </a:lvl2pPr>
            <a:lvl3pPr marL="913737" indent="0">
              <a:buNone/>
              <a:defRPr sz="2400"/>
            </a:lvl3pPr>
            <a:lvl4pPr marL="1370606" indent="0">
              <a:buNone/>
              <a:defRPr sz="2000"/>
            </a:lvl4pPr>
            <a:lvl5pPr marL="1827475" indent="0">
              <a:buNone/>
              <a:defRPr sz="2000"/>
            </a:lvl5pPr>
            <a:lvl6pPr marL="2284345" indent="0">
              <a:buNone/>
              <a:defRPr sz="2000"/>
            </a:lvl6pPr>
            <a:lvl7pPr marL="2741219" indent="0">
              <a:buNone/>
              <a:defRPr sz="2000"/>
            </a:lvl7pPr>
            <a:lvl8pPr marL="3198082" indent="0">
              <a:buNone/>
              <a:defRPr sz="2000"/>
            </a:lvl8pPr>
            <a:lvl9pPr marL="3654951"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52" y="5367338"/>
            <a:ext cx="5943600" cy="804862"/>
          </a:xfrm>
        </p:spPr>
        <p:txBody>
          <a:bodyPr/>
          <a:lstStyle>
            <a:lvl1pPr marL="0" indent="0">
              <a:buNone/>
              <a:defRPr sz="1400"/>
            </a:lvl1pPr>
            <a:lvl2pPr marL="456869" indent="0">
              <a:buNone/>
              <a:defRPr sz="1200"/>
            </a:lvl2pPr>
            <a:lvl3pPr marL="913737" indent="0">
              <a:buNone/>
              <a:defRPr sz="1000"/>
            </a:lvl3pPr>
            <a:lvl4pPr marL="1370606" indent="0">
              <a:buNone/>
              <a:defRPr sz="900"/>
            </a:lvl4pPr>
            <a:lvl5pPr marL="1827475" indent="0">
              <a:buNone/>
              <a:defRPr sz="900"/>
            </a:lvl5pPr>
            <a:lvl6pPr marL="2284345" indent="0">
              <a:buNone/>
              <a:defRPr sz="900"/>
            </a:lvl6pPr>
            <a:lvl7pPr marL="2741219" indent="0">
              <a:buNone/>
              <a:defRPr sz="900"/>
            </a:lvl7pPr>
            <a:lvl8pPr marL="3198082" indent="0">
              <a:buNone/>
              <a:defRPr sz="900"/>
            </a:lvl8pPr>
            <a:lvl9pPr marL="3654951"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6C9E0215-A11B-430F-AE45-0EEF60927C20}"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a:xfrm>
            <a:off x="7401272" y="6475213"/>
            <a:ext cx="2311400" cy="365125"/>
          </a:xfrm>
        </p:spPr>
        <p:txBody>
          <a:bodyPr/>
          <a:lstStyle>
            <a:lvl1pPr>
              <a:defRPr sz="1600">
                <a:solidFill>
                  <a:schemeClr val="tx1"/>
                </a:solidFill>
              </a:defRPr>
            </a:lvl1pPr>
          </a:lstStyle>
          <a:p>
            <a:pPr>
              <a:defRPr/>
            </a:pPr>
            <a:fld id="{4FBC6A97-9AB9-4D46-A227-5A1F6AA6F7A3}"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1657662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DAAB8B1F-DFC9-46C9-B456-F476E8719058}"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473280" y="6356505"/>
            <a:ext cx="2311400" cy="365125"/>
          </a:xfrm>
        </p:spPr>
        <p:txBody>
          <a:bodyPr/>
          <a:lstStyle>
            <a:lvl1pPr>
              <a:defRPr sz="1600">
                <a:solidFill>
                  <a:schemeClr val="tx1"/>
                </a:solidFill>
              </a:defRPr>
            </a:lvl1pPr>
          </a:lstStyle>
          <a:p>
            <a:pPr>
              <a:defRPr/>
            </a:pPr>
            <a:fld id="{894EDB43-426B-4DA3-ABD7-D99795DE6EDF}"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976024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55"/>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42" y="274655"/>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125B8B65-9171-4EEF-AA77-833596E59238}"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473280" y="6371557"/>
            <a:ext cx="2311400" cy="365125"/>
          </a:xfrm>
        </p:spPr>
        <p:txBody>
          <a:bodyPr/>
          <a:lstStyle>
            <a:lvl1pPr>
              <a:defRPr sz="1600">
                <a:solidFill>
                  <a:schemeClr val="tx1"/>
                </a:solidFill>
              </a:defRPr>
            </a:lvl1pPr>
          </a:lstStyle>
          <a:p>
            <a:pPr>
              <a:defRPr/>
            </a:pPr>
            <a:fld id="{F1195C13-FC6A-41FF-A6CB-139FF3B2D549}"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4195495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normAutofit/>
          </a:bodyPr>
          <a:lstStyle>
            <a:lvl1pPr algn="ctr">
              <a:defRPr sz="3600"/>
            </a:lvl1pPr>
          </a:lstStyle>
          <a:p>
            <a:r>
              <a:rPr kumimoji="1" lang="ja-JP" altLang="en-US" dirty="0"/>
              <a:t>マスタ タイトルの書式設定</a:t>
            </a:r>
          </a:p>
        </p:txBody>
      </p:sp>
      <p:sp>
        <p:nvSpPr>
          <p:cNvPr id="3" name="サブタイトル 2"/>
          <p:cNvSpPr>
            <a:spLocks noGrp="1"/>
          </p:cNvSpPr>
          <p:nvPr>
            <p:ph type="subTitle" idx="1"/>
          </p:nvPr>
        </p:nvSpPr>
        <p:spPr>
          <a:xfrm>
            <a:off x="1485900" y="4293096"/>
            <a:ext cx="6934200" cy="1872208"/>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4" name="日付プレースホルダ 3"/>
          <p:cNvSpPr>
            <a:spLocks noGrp="1"/>
          </p:cNvSpPr>
          <p:nvPr>
            <p:ph type="dt" sz="half" idx="10"/>
          </p:nvPr>
        </p:nvSpPr>
        <p:spPr/>
        <p:txBody>
          <a:bodyPr/>
          <a:lstStyle/>
          <a:p>
            <a:fld id="{A6F5142F-220C-4082-B201-CE3CD81DD35E}" type="datetime1">
              <a:rPr kumimoji="1" lang="ja-JP" altLang="en-US" smtClean="0"/>
              <a:t>2025/3/10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924062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3" y="274638"/>
            <a:ext cx="89154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35553"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035553" y="3938596"/>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8" name="Rectangle 6"/>
          <p:cNvSpPr>
            <a:spLocks noGrp="1" noChangeArrowheads="1"/>
          </p:cNvSpPr>
          <p:nvPr>
            <p:ph type="sldNum" sz="quarter" idx="12"/>
          </p:nvPr>
        </p:nvSpPr>
        <p:spPr>
          <a:xfrm>
            <a:off x="7099303" y="6356357"/>
            <a:ext cx="2311400" cy="365125"/>
          </a:xfrm>
          <a:prstGeom prst="rect">
            <a:avLst/>
          </a:prstGeom>
          <a:ln/>
        </p:spPr>
        <p:txBody>
          <a:bodyPr/>
          <a:lstStyle>
            <a:lvl1pPr>
              <a:defRPr/>
            </a:lvl1pPr>
          </a:lstStyle>
          <a:p>
            <a:pPr>
              <a:defRPr/>
            </a:pPr>
            <a:fld id="{2D3D5060-B033-49CF-9A46-E12C9060104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4636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2636912"/>
            <a:ext cx="8420100" cy="1296143"/>
          </a:xfrm>
        </p:spPr>
        <p:txBody>
          <a:bodyPr anchor="t">
            <a:normAutofit/>
          </a:bodyPr>
          <a:lstStyle>
            <a:lvl1pPr algn="ctr">
              <a:defRPr sz="3200" b="1" cap="all"/>
            </a:lvl1pPr>
          </a:lstStyle>
          <a:p>
            <a:r>
              <a:rPr kumimoji="1" lang="ja-JP" altLang="en-US" dirty="0"/>
              <a:t>マスタ タイトルの書式設定</a:t>
            </a:r>
          </a:p>
        </p:txBody>
      </p:sp>
      <p:sp>
        <p:nvSpPr>
          <p:cNvPr id="4" name="日付プレースホルダ 3"/>
          <p:cNvSpPr>
            <a:spLocks noGrp="1"/>
          </p:cNvSpPr>
          <p:nvPr>
            <p:ph type="dt" sz="half" idx="10"/>
          </p:nvPr>
        </p:nvSpPr>
        <p:spPr/>
        <p:txBody>
          <a:bodyPr/>
          <a:lstStyle/>
          <a:p>
            <a:fld id="{5642EFA6-751D-47C7-A9CE-C32CF222591E}" type="datetime1">
              <a:rPr kumimoji="1" lang="ja-JP" altLang="en-US" smtClean="0"/>
              <a:t>2025/3/10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0296162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lgn="ctr">
              <a:defRPr sz="2800"/>
            </a:lvl1pPr>
          </a:lstStyle>
          <a:p>
            <a:r>
              <a:rPr kumimoji="1" lang="ja-JP" altLang="en-US" dirty="0"/>
              <a:t>マスタ タイトルの書式設定</a:t>
            </a:r>
          </a:p>
        </p:txBody>
      </p:sp>
      <p:sp>
        <p:nvSpPr>
          <p:cNvPr id="3" name="日付プレースホルダ 2"/>
          <p:cNvSpPr>
            <a:spLocks noGrp="1"/>
          </p:cNvSpPr>
          <p:nvPr>
            <p:ph type="dt" sz="half" idx="10"/>
          </p:nvPr>
        </p:nvSpPr>
        <p:spPr/>
        <p:txBody>
          <a:bodyPr/>
          <a:lstStyle/>
          <a:p>
            <a:fld id="{F13F56B9-FAFF-47E1-9587-1855DBCEB246}" type="datetime1">
              <a:rPr kumimoji="1" lang="ja-JP" altLang="en-US" smtClean="0"/>
              <a:t>2025/3/10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a:xfrm>
            <a:off x="9561512" y="50619"/>
            <a:ext cx="295176" cy="282037"/>
          </a:xfrm>
          <a:solidFill>
            <a:schemeClr val="bg1"/>
          </a:solidFill>
          <a:ln w="3175">
            <a:solidFill>
              <a:schemeClr val="bg1">
                <a:lumMod val="50000"/>
              </a:schemeClr>
            </a:solidFill>
          </a:ln>
        </p:spPr>
        <p:txBody>
          <a:bodyPr lIns="0" tIns="0" rIns="0" bIns="0"/>
          <a:lstStyle>
            <a:lvl1pPr algn="ctr">
              <a:defRPr/>
            </a:lvl1pPr>
          </a:lstStyle>
          <a:p>
            <a:fld id="{D2D8002D-B5B0-4BAC-B1F6-782DDCCE6D9C}" type="slidenum">
              <a:rPr lang="ja-JP" altLang="en-US" smtClean="0"/>
              <a:pPr/>
              <a:t>‹#›</a:t>
            </a:fld>
            <a:endParaRPr lang="ja-JP" altLang="en-US"/>
          </a:p>
        </p:txBody>
      </p:sp>
      <p:cxnSp>
        <p:nvCxnSpPr>
          <p:cNvPr id="6" name="直線コネクタ 5"/>
          <p:cNvCxnSpPr/>
          <p:nvPr userDrawn="1"/>
        </p:nvCxnSpPr>
        <p:spPr>
          <a:xfrm>
            <a:off x="0" y="548680"/>
            <a:ext cx="9906000" cy="0"/>
          </a:xfrm>
          <a:prstGeom prst="line">
            <a:avLst/>
          </a:prstGeom>
          <a:ln w="63500" cmpd="thinThick">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7542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0FA62DC-29CD-4156-B82F-7A46007F640B}" type="datetime1">
              <a:rPr kumimoji="1" lang="ja-JP" altLang="en-US" smtClean="0"/>
              <a:t>2025/3/10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lvl1pPr>
              <a:defRPr>
                <a:latin typeface="Arial Black" panose="020B0A04020102020204" pitchFamily="34" charset="0"/>
              </a:defRPr>
            </a:lvl1p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14051522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1"/>
            </a:lvl1pPr>
            <a:lvl2pPr marL="457181" indent="0" algn="ctr">
              <a:buNone/>
              <a:defRPr sz="2000"/>
            </a:lvl2pPr>
            <a:lvl3pPr marL="914362" indent="0" algn="ctr">
              <a:buNone/>
              <a:defRPr sz="1800"/>
            </a:lvl3pPr>
            <a:lvl4pPr marL="1371543" indent="0" algn="ctr">
              <a:buNone/>
              <a:defRPr sz="1600"/>
            </a:lvl4pPr>
            <a:lvl5pPr marL="1828723" indent="0" algn="ctr">
              <a:buNone/>
              <a:defRPr sz="1600"/>
            </a:lvl5pPr>
            <a:lvl6pPr marL="2285905" indent="0" algn="ctr">
              <a:buNone/>
              <a:defRPr sz="1600"/>
            </a:lvl6pPr>
            <a:lvl7pPr marL="2743085" indent="0" algn="ctr">
              <a:buNone/>
              <a:defRPr sz="1600"/>
            </a:lvl7pPr>
            <a:lvl8pPr marL="3200266" indent="0" algn="ctr">
              <a:buNone/>
              <a:defRPr sz="1600"/>
            </a:lvl8pPr>
            <a:lvl9pPr marL="3657446"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22064724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6882626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2" y="1709742"/>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2" y="4589468"/>
            <a:ext cx="8543925" cy="1500187"/>
          </a:xfrm>
        </p:spPr>
        <p:txBody>
          <a:bodyPr/>
          <a:lstStyle>
            <a:lvl1pPr marL="0" indent="0">
              <a:buNone/>
              <a:defRPr sz="2401">
                <a:solidFill>
                  <a:schemeClr val="tx1"/>
                </a:solidFill>
              </a:defRPr>
            </a:lvl1pPr>
            <a:lvl2pPr marL="457181" indent="0">
              <a:buNone/>
              <a:defRPr sz="2000">
                <a:solidFill>
                  <a:schemeClr val="tx1">
                    <a:tint val="75000"/>
                  </a:schemeClr>
                </a:solidFill>
              </a:defRPr>
            </a:lvl2pPr>
            <a:lvl3pPr marL="914362" indent="0">
              <a:buNone/>
              <a:defRPr sz="1800">
                <a:solidFill>
                  <a:schemeClr val="tx1">
                    <a:tint val="75000"/>
                  </a:schemeClr>
                </a:solidFill>
              </a:defRPr>
            </a:lvl3pPr>
            <a:lvl4pPr marL="1371543" indent="0">
              <a:buNone/>
              <a:defRPr sz="1600">
                <a:solidFill>
                  <a:schemeClr val="tx1">
                    <a:tint val="75000"/>
                  </a:schemeClr>
                </a:solidFill>
              </a:defRPr>
            </a:lvl4pPr>
            <a:lvl5pPr marL="1828723" indent="0">
              <a:buNone/>
              <a:defRPr sz="1600">
                <a:solidFill>
                  <a:schemeClr val="tx1">
                    <a:tint val="75000"/>
                  </a:schemeClr>
                </a:solidFill>
              </a:defRPr>
            </a:lvl5pPr>
            <a:lvl6pPr marL="2285905" indent="0">
              <a:buNone/>
              <a:defRPr sz="1600">
                <a:solidFill>
                  <a:schemeClr val="tx1">
                    <a:tint val="75000"/>
                  </a:schemeClr>
                </a:solidFill>
              </a:defRPr>
            </a:lvl6pPr>
            <a:lvl7pPr marL="2743085" indent="0">
              <a:buNone/>
              <a:defRPr sz="1600">
                <a:solidFill>
                  <a:schemeClr val="tx1">
                    <a:tint val="75000"/>
                  </a:schemeClr>
                </a:solidFill>
              </a:defRPr>
            </a:lvl7pPr>
            <a:lvl8pPr marL="3200266" indent="0">
              <a:buNone/>
              <a:defRPr sz="1600">
                <a:solidFill>
                  <a:schemeClr val="tx1">
                    <a:tint val="75000"/>
                  </a:schemeClr>
                </a:solidFill>
              </a:defRPr>
            </a:lvl8pPr>
            <a:lvl9pPr marL="3657446"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804251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38139877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30" y="365129"/>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30" y="1681164"/>
            <a:ext cx="4190702" cy="823912"/>
          </a:xfrm>
        </p:spPr>
        <p:txBody>
          <a:bodyPr anchor="b"/>
          <a:lstStyle>
            <a:lvl1pPr marL="0" indent="0">
              <a:buNone/>
              <a:defRPr sz="2401" b="1"/>
            </a:lvl1pPr>
            <a:lvl2pPr marL="457181" indent="0">
              <a:buNone/>
              <a:defRPr sz="2000" b="1"/>
            </a:lvl2pPr>
            <a:lvl3pPr marL="914362" indent="0">
              <a:buNone/>
              <a:defRPr sz="1800" b="1"/>
            </a:lvl3pPr>
            <a:lvl4pPr marL="1371543" indent="0">
              <a:buNone/>
              <a:defRPr sz="1600" b="1"/>
            </a:lvl4pPr>
            <a:lvl5pPr marL="1828723" indent="0">
              <a:buNone/>
              <a:defRPr sz="1600" b="1"/>
            </a:lvl5pPr>
            <a:lvl6pPr marL="2285905" indent="0">
              <a:buNone/>
              <a:defRPr sz="1600" b="1"/>
            </a:lvl6pPr>
            <a:lvl7pPr marL="2743085" indent="0">
              <a:buNone/>
              <a:defRPr sz="1600" b="1"/>
            </a:lvl7pPr>
            <a:lvl8pPr marL="3200266" indent="0">
              <a:buNone/>
              <a:defRPr sz="1600" b="1"/>
            </a:lvl8pPr>
            <a:lvl9pPr marL="3657446"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30" y="2505076"/>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4"/>
            <a:ext cx="4211340" cy="823912"/>
          </a:xfrm>
        </p:spPr>
        <p:txBody>
          <a:bodyPr anchor="b"/>
          <a:lstStyle>
            <a:lvl1pPr marL="0" indent="0">
              <a:buNone/>
              <a:defRPr sz="2401" b="1"/>
            </a:lvl1pPr>
            <a:lvl2pPr marL="457181" indent="0">
              <a:buNone/>
              <a:defRPr sz="2000" b="1"/>
            </a:lvl2pPr>
            <a:lvl3pPr marL="914362" indent="0">
              <a:buNone/>
              <a:defRPr sz="1800" b="1"/>
            </a:lvl3pPr>
            <a:lvl4pPr marL="1371543" indent="0">
              <a:buNone/>
              <a:defRPr sz="1600" b="1"/>
            </a:lvl4pPr>
            <a:lvl5pPr marL="1828723" indent="0">
              <a:buNone/>
              <a:defRPr sz="1600" b="1"/>
            </a:lvl5pPr>
            <a:lvl6pPr marL="2285905" indent="0">
              <a:buNone/>
              <a:defRPr sz="1600" b="1"/>
            </a:lvl6pPr>
            <a:lvl7pPr marL="2743085" indent="0">
              <a:buNone/>
              <a:defRPr sz="1600" b="1"/>
            </a:lvl7pPr>
            <a:lvl8pPr marL="3200266" indent="0">
              <a:buNone/>
              <a:defRPr sz="1600" b="1"/>
            </a:lvl8pPr>
            <a:lvl9pPr marL="3657446"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6"/>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1631172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1768607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1646259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lvl1pPr>
              <a:defRPr sz="2000">
                <a:solidFill>
                  <a:schemeClr val="tx1"/>
                </a:solidFill>
              </a:defRPr>
            </a:lvl1pPr>
          </a:lstStyle>
          <a:p>
            <a:fld id="{ACD0E827-6BEC-4253-86EA-FEFDEC604C9C}" type="slidenum">
              <a:rPr lang="ja-JP" altLang="en-US" smtClean="0"/>
              <a:pPr/>
              <a:t>‹#›</a:t>
            </a:fld>
            <a:endParaRPr lang="ja-JP" altLang="en-US" dirty="0"/>
          </a:p>
        </p:txBody>
      </p:sp>
    </p:spTree>
    <p:extLst>
      <p:ext uri="{BB962C8B-B14F-4D97-AF65-F5344CB8AC3E}">
        <p14:creationId xmlns:p14="http://schemas.microsoft.com/office/powerpoint/2010/main" val="803274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199"/>
            </a:lvl1pPr>
          </a:lstStyle>
          <a:p>
            <a:r>
              <a:rPr lang="ja-JP" altLang="en-US"/>
              <a:t>マスター タイトルの書式設定</a:t>
            </a:r>
            <a:endParaRPr lang="en-US" dirty="0"/>
          </a:p>
        </p:txBody>
      </p:sp>
      <p:sp>
        <p:nvSpPr>
          <p:cNvPr id="3" name="Content Placeholder 2"/>
          <p:cNvSpPr>
            <a:spLocks noGrp="1"/>
          </p:cNvSpPr>
          <p:nvPr>
            <p:ph idx="1"/>
          </p:nvPr>
        </p:nvSpPr>
        <p:spPr>
          <a:xfrm>
            <a:off x="4211341" y="987430"/>
            <a:ext cx="5014913" cy="4873625"/>
          </a:xfrm>
        </p:spPr>
        <p:txBody>
          <a:bodyPr/>
          <a:lstStyle>
            <a:lvl1pPr>
              <a:defRPr sz="3199"/>
            </a:lvl1pPr>
            <a:lvl2pPr>
              <a:defRPr sz="2799"/>
            </a:lvl2pPr>
            <a:lvl3pPr>
              <a:defRPr sz="2401"/>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4" cy="3811588"/>
          </a:xfrm>
        </p:spPr>
        <p:txBody>
          <a:bodyPr/>
          <a:lstStyle>
            <a:lvl1pPr marL="0" indent="0">
              <a:buNone/>
              <a:defRPr sz="1600"/>
            </a:lvl1pPr>
            <a:lvl2pPr marL="457181" indent="0">
              <a:buNone/>
              <a:defRPr sz="1400"/>
            </a:lvl2pPr>
            <a:lvl3pPr marL="914362" indent="0">
              <a:buNone/>
              <a:defRPr sz="1200"/>
            </a:lvl3pPr>
            <a:lvl4pPr marL="1371543" indent="0">
              <a:buNone/>
              <a:defRPr sz="1000"/>
            </a:lvl4pPr>
            <a:lvl5pPr marL="1828723" indent="0">
              <a:buNone/>
              <a:defRPr sz="1000"/>
            </a:lvl5pPr>
            <a:lvl6pPr marL="2285905" indent="0">
              <a:buNone/>
              <a:defRPr sz="1000"/>
            </a:lvl6pPr>
            <a:lvl7pPr marL="2743085" indent="0">
              <a:buNone/>
              <a:defRPr sz="1000"/>
            </a:lvl7pPr>
            <a:lvl8pPr marL="3200266" indent="0">
              <a:buNone/>
              <a:defRPr sz="1000"/>
            </a:lvl8pPr>
            <a:lvl9pPr marL="3657446"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39310634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19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1" y="987430"/>
            <a:ext cx="5014913" cy="4873625"/>
          </a:xfrm>
        </p:spPr>
        <p:txBody>
          <a:bodyPr anchor="t"/>
          <a:lstStyle>
            <a:lvl1pPr marL="0" indent="0">
              <a:buNone/>
              <a:defRPr sz="3199"/>
            </a:lvl1pPr>
            <a:lvl2pPr marL="457181" indent="0">
              <a:buNone/>
              <a:defRPr sz="2799"/>
            </a:lvl2pPr>
            <a:lvl3pPr marL="914362" indent="0">
              <a:buNone/>
              <a:defRPr sz="2401"/>
            </a:lvl3pPr>
            <a:lvl4pPr marL="1371543" indent="0">
              <a:buNone/>
              <a:defRPr sz="2000"/>
            </a:lvl4pPr>
            <a:lvl5pPr marL="1828723" indent="0">
              <a:buNone/>
              <a:defRPr sz="2000"/>
            </a:lvl5pPr>
            <a:lvl6pPr marL="2285905" indent="0">
              <a:buNone/>
              <a:defRPr sz="2000"/>
            </a:lvl6pPr>
            <a:lvl7pPr marL="2743085" indent="0">
              <a:buNone/>
              <a:defRPr sz="2000"/>
            </a:lvl7pPr>
            <a:lvl8pPr marL="3200266" indent="0">
              <a:buNone/>
              <a:defRPr sz="2000"/>
            </a:lvl8pPr>
            <a:lvl9pPr marL="3657446"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4" cy="3811588"/>
          </a:xfrm>
        </p:spPr>
        <p:txBody>
          <a:bodyPr/>
          <a:lstStyle>
            <a:lvl1pPr marL="0" indent="0">
              <a:buNone/>
              <a:defRPr sz="1600"/>
            </a:lvl1pPr>
            <a:lvl2pPr marL="457181" indent="0">
              <a:buNone/>
              <a:defRPr sz="1400"/>
            </a:lvl2pPr>
            <a:lvl3pPr marL="914362" indent="0">
              <a:buNone/>
              <a:defRPr sz="1200"/>
            </a:lvl3pPr>
            <a:lvl4pPr marL="1371543" indent="0">
              <a:buNone/>
              <a:defRPr sz="1000"/>
            </a:lvl4pPr>
            <a:lvl5pPr marL="1828723" indent="0">
              <a:buNone/>
              <a:defRPr sz="1000"/>
            </a:lvl5pPr>
            <a:lvl6pPr marL="2285905" indent="0">
              <a:buNone/>
              <a:defRPr sz="1000"/>
            </a:lvl6pPr>
            <a:lvl7pPr marL="2743085" indent="0">
              <a:buNone/>
              <a:defRPr sz="1000"/>
            </a:lvl7pPr>
            <a:lvl8pPr marL="3200266" indent="0">
              <a:buNone/>
              <a:defRPr sz="1000"/>
            </a:lvl8pPr>
            <a:lvl9pPr marL="3657446"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20829353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32127442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3920061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1"/>
            </a:lvl1pPr>
            <a:lvl2pPr marL="457181" indent="0" algn="ctr">
              <a:buNone/>
              <a:defRPr sz="2000"/>
            </a:lvl2pPr>
            <a:lvl3pPr marL="914362" indent="0" algn="ctr">
              <a:buNone/>
              <a:defRPr sz="1800"/>
            </a:lvl3pPr>
            <a:lvl4pPr marL="1371543" indent="0" algn="ctr">
              <a:buNone/>
              <a:defRPr sz="1600"/>
            </a:lvl4pPr>
            <a:lvl5pPr marL="1828723" indent="0" algn="ctr">
              <a:buNone/>
              <a:defRPr sz="1600"/>
            </a:lvl5pPr>
            <a:lvl6pPr marL="2285905" indent="0" algn="ctr">
              <a:buNone/>
              <a:defRPr sz="1600"/>
            </a:lvl6pPr>
            <a:lvl7pPr marL="2743085" indent="0" algn="ctr">
              <a:buNone/>
              <a:defRPr sz="1600"/>
            </a:lvl7pPr>
            <a:lvl8pPr marL="3200266" indent="0" algn="ctr">
              <a:buNone/>
              <a:defRPr sz="1600"/>
            </a:lvl8pPr>
            <a:lvl9pPr marL="3657446"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1434679-7FC1-4EEE-A44C-D8F24C0CA7FE}" type="datetime1">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7915731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CA4FF3-AF3E-435A-AF14-94A13FB04733}" type="datetime1">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603958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1" y="1709741"/>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1" y="4589467"/>
            <a:ext cx="8543925" cy="1500187"/>
          </a:xfrm>
        </p:spPr>
        <p:txBody>
          <a:bodyPr/>
          <a:lstStyle>
            <a:lvl1pPr marL="0" indent="0">
              <a:buNone/>
              <a:defRPr sz="2401">
                <a:solidFill>
                  <a:schemeClr val="tx1"/>
                </a:solidFill>
              </a:defRPr>
            </a:lvl1pPr>
            <a:lvl2pPr marL="457181" indent="0">
              <a:buNone/>
              <a:defRPr sz="2000">
                <a:solidFill>
                  <a:schemeClr val="tx1">
                    <a:tint val="75000"/>
                  </a:schemeClr>
                </a:solidFill>
              </a:defRPr>
            </a:lvl2pPr>
            <a:lvl3pPr marL="914362" indent="0">
              <a:buNone/>
              <a:defRPr sz="1800">
                <a:solidFill>
                  <a:schemeClr val="tx1">
                    <a:tint val="75000"/>
                  </a:schemeClr>
                </a:solidFill>
              </a:defRPr>
            </a:lvl3pPr>
            <a:lvl4pPr marL="1371543" indent="0">
              <a:buNone/>
              <a:defRPr sz="1600">
                <a:solidFill>
                  <a:schemeClr val="tx1">
                    <a:tint val="75000"/>
                  </a:schemeClr>
                </a:solidFill>
              </a:defRPr>
            </a:lvl4pPr>
            <a:lvl5pPr marL="1828723" indent="0">
              <a:buNone/>
              <a:defRPr sz="1600">
                <a:solidFill>
                  <a:schemeClr val="tx1">
                    <a:tint val="75000"/>
                  </a:schemeClr>
                </a:solidFill>
              </a:defRPr>
            </a:lvl5pPr>
            <a:lvl6pPr marL="2285905" indent="0">
              <a:buNone/>
              <a:defRPr sz="1600">
                <a:solidFill>
                  <a:schemeClr val="tx1">
                    <a:tint val="75000"/>
                  </a:schemeClr>
                </a:solidFill>
              </a:defRPr>
            </a:lvl6pPr>
            <a:lvl7pPr marL="2743085" indent="0">
              <a:buNone/>
              <a:defRPr sz="1600">
                <a:solidFill>
                  <a:schemeClr val="tx1">
                    <a:tint val="75000"/>
                  </a:schemeClr>
                </a:solidFill>
              </a:defRPr>
            </a:lvl7pPr>
            <a:lvl8pPr marL="3200266" indent="0">
              <a:buNone/>
              <a:defRPr sz="1600">
                <a:solidFill>
                  <a:schemeClr val="tx1">
                    <a:tint val="75000"/>
                  </a:schemeClr>
                </a:solidFill>
              </a:defRPr>
            </a:lvl8pPr>
            <a:lvl9pPr marL="3657446"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18D6939-ABBC-401B-8350-F9FDB39A54A6}" type="datetime1">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5540003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9" y="1825626"/>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6"/>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3F734F-E484-490A-893C-ADC0764D87AE}" type="datetime1">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26990891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30" y="365128"/>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31" y="1681164"/>
            <a:ext cx="4190702" cy="823912"/>
          </a:xfrm>
        </p:spPr>
        <p:txBody>
          <a:bodyPr anchor="b"/>
          <a:lstStyle>
            <a:lvl1pPr marL="0" indent="0">
              <a:buNone/>
              <a:defRPr sz="2401" b="1"/>
            </a:lvl1pPr>
            <a:lvl2pPr marL="457181" indent="0">
              <a:buNone/>
              <a:defRPr sz="2000" b="1"/>
            </a:lvl2pPr>
            <a:lvl3pPr marL="914362" indent="0">
              <a:buNone/>
              <a:defRPr sz="1800" b="1"/>
            </a:lvl3pPr>
            <a:lvl4pPr marL="1371543" indent="0">
              <a:buNone/>
              <a:defRPr sz="1600" b="1"/>
            </a:lvl4pPr>
            <a:lvl5pPr marL="1828723" indent="0">
              <a:buNone/>
              <a:defRPr sz="1600" b="1"/>
            </a:lvl5pPr>
            <a:lvl6pPr marL="2285905" indent="0">
              <a:buNone/>
              <a:defRPr sz="1600" b="1"/>
            </a:lvl6pPr>
            <a:lvl7pPr marL="2743085" indent="0">
              <a:buNone/>
              <a:defRPr sz="1600" b="1"/>
            </a:lvl7pPr>
            <a:lvl8pPr marL="3200266" indent="0">
              <a:buNone/>
              <a:defRPr sz="1600" b="1"/>
            </a:lvl8pPr>
            <a:lvl9pPr marL="3657446"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31" y="2505076"/>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4"/>
            <a:ext cx="4211340" cy="823912"/>
          </a:xfrm>
        </p:spPr>
        <p:txBody>
          <a:bodyPr anchor="b"/>
          <a:lstStyle>
            <a:lvl1pPr marL="0" indent="0">
              <a:buNone/>
              <a:defRPr sz="2401" b="1"/>
            </a:lvl1pPr>
            <a:lvl2pPr marL="457181" indent="0">
              <a:buNone/>
              <a:defRPr sz="2000" b="1"/>
            </a:lvl2pPr>
            <a:lvl3pPr marL="914362" indent="0">
              <a:buNone/>
              <a:defRPr sz="1800" b="1"/>
            </a:lvl3pPr>
            <a:lvl4pPr marL="1371543" indent="0">
              <a:buNone/>
              <a:defRPr sz="1600" b="1"/>
            </a:lvl4pPr>
            <a:lvl5pPr marL="1828723" indent="0">
              <a:buNone/>
              <a:defRPr sz="1600" b="1"/>
            </a:lvl5pPr>
            <a:lvl6pPr marL="2285905" indent="0">
              <a:buNone/>
              <a:defRPr sz="1600" b="1"/>
            </a:lvl6pPr>
            <a:lvl7pPr marL="2743085" indent="0">
              <a:buNone/>
              <a:defRPr sz="1600" b="1"/>
            </a:lvl7pPr>
            <a:lvl8pPr marL="3200266" indent="0">
              <a:buNone/>
              <a:defRPr sz="1600" b="1"/>
            </a:lvl8pPr>
            <a:lvl9pPr marL="3657446"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6"/>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897C3D7-EE0C-4369-A521-21A51370775C}" type="datetime1">
              <a:rPr kumimoji="1" lang="ja-JP" altLang="en-US" smtClean="0"/>
              <a:t>2025/3/10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7683087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D5992AE-5A58-481A-A93D-C4712633CA98}" type="datetime1">
              <a:rPr kumimoji="1" lang="ja-JP" altLang="en-US" smtClean="0"/>
              <a:t>2025/3/10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394502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5"/>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79" indent="0" algn="ctr">
              <a:buNone/>
              <a:defRPr>
                <a:solidFill>
                  <a:schemeClr val="tx1">
                    <a:tint val="75000"/>
                  </a:schemeClr>
                </a:solidFill>
              </a:defRPr>
            </a:lvl2pPr>
            <a:lvl3pPr marL="914357" indent="0" algn="ctr">
              <a:buNone/>
              <a:defRPr>
                <a:solidFill>
                  <a:schemeClr val="tx1">
                    <a:tint val="75000"/>
                  </a:schemeClr>
                </a:solidFill>
              </a:defRPr>
            </a:lvl3pPr>
            <a:lvl4pPr marL="1371534" indent="0" algn="ctr">
              <a:buNone/>
              <a:defRPr>
                <a:solidFill>
                  <a:schemeClr val="tx1">
                    <a:tint val="75000"/>
                  </a:schemeClr>
                </a:solidFill>
              </a:defRPr>
            </a:lvl4pPr>
            <a:lvl5pPr marL="1828713" indent="0" algn="ctr">
              <a:buNone/>
              <a:defRPr>
                <a:solidFill>
                  <a:schemeClr val="tx1">
                    <a:tint val="75000"/>
                  </a:schemeClr>
                </a:solidFill>
              </a:defRPr>
            </a:lvl5pPr>
            <a:lvl6pPr marL="2285892" indent="0" algn="ctr">
              <a:buNone/>
              <a:defRPr>
                <a:solidFill>
                  <a:schemeClr val="tx1">
                    <a:tint val="75000"/>
                  </a:schemeClr>
                </a:solidFill>
              </a:defRPr>
            </a:lvl6pPr>
            <a:lvl7pPr marL="2743070" indent="0" algn="ctr">
              <a:buNone/>
              <a:defRPr>
                <a:solidFill>
                  <a:schemeClr val="tx1">
                    <a:tint val="75000"/>
                  </a:schemeClr>
                </a:solidFill>
              </a:defRPr>
            </a:lvl7pPr>
            <a:lvl8pPr marL="3200247" indent="0" algn="ctr">
              <a:buNone/>
              <a:defRPr>
                <a:solidFill>
                  <a:schemeClr val="tx1">
                    <a:tint val="75000"/>
                  </a:schemeClr>
                </a:solidFill>
              </a:defRPr>
            </a:lvl8pPr>
            <a:lvl9pPr marL="3657426" indent="0" algn="ctr">
              <a:buNone/>
              <a:defRPr>
                <a:solidFill>
                  <a:schemeClr val="tx1">
                    <a:tint val="75000"/>
                  </a:schemeClr>
                </a:solidFill>
              </a:defRPr>
            </a:lvl9pPr>
          </a:lstStyle>
          <a:p>
            <a:r>
              <a:rPr kumimoji="1" lang="ja-JP" altLang="en-US"/>
              <a:t>マスター サブタイトルの書式設定</a:t>
            </a:r>
          </a:p>
        </p:txBody>
      </p:sp>
      <p:sp>
        <p:nvSpPr>
          <p:cNvPr id="8" name="日付プレースホルダー 7">
            <a:extLst>
              <a:ext uri="{FF2B5EF4-FFF2-40B4-BE49-F238E27FC236}">
                <a16:creationId xmlns:a16="http://schemas.microsoft.com/office/drawing/2014/main" id="{382B5105-98A8-4DAD-A03E-E6BFB811537A}"/>
              </a:ext>
            </a:extLst>
          </p:cNvPr>
          <p:cNvSpPr>
            <a:spLocks noGrp="1"/>
          </p:cNvSpPr>
          <p:nvPr>
            <p:ph type="dt" sz="half" idx="10"/>
          </p:nvPr>
        </p:nvSpPr>
        <p:spPr/>
        <p:txBody>
          <a:bodyPr/>
          <a:lstStyle/>
          <a:p>
            <a:endParaRPr kumimoji="1" lang="ja-JP" altLang="en-US"/>
          </a:p>
        </p:txBody>
      </p:sp>
      <p:sp>
        <p:nvSpPr>
          <p:cNvPr id="9" name="フッター プレースホルダー 8">
            <a:extLst>
              <a:ext uri="{FF2B5EF4-FFF2-40B4-BE49-F238E27FC236}">
                <a16:creationId xmlns:a16="http://schemas.microsoft.com/office/drawing/2014/main" id="{985402E3-3529-4877-A7B8-9E12AD2D8D1D}"/>
              </a:ext>
            </a:extLst>
          </p:cNvPr>
          <p:cNvSpPr>
            <a:spLocks noGrp="1"/>
          </p:cNvSpPr>
          <p:nvPr>
            <p:ph type="ftr" sz="quarter" idx="11"/>
          </p:nvPr>
        </p:nvSpPr>
        <p:spPr/>
        <p:txBody>
          <a:bodyPr/>
          <a:lstStyle/>
          <a:p>
            <a:endParaRPr kumimoji="1" lang="ja-JP" altLang="en-US"/>
          </a:p>
        </p:txBody>
      </p:sp>
      <p:sp>
        <p:nvSpPr>
          <p:cNvPr id="10" name="スライド番号プレースホルダー 9">
            <a:extLst>
              <a:ext uri="{FF2B5EF4-FFF2-40B4-BE49-F238E27FC236}">
                <a16:creationId xmlns:a16="http://schemas.microsoft.com/office/drawing/2014/main" id="{9A0C759D-AC0B-417F-A12F-5262F3157F9B}"/>
              </a:ext>
            </a:extLst>
          </p:cNvPr>
          <p:cNvSpPr>
            <a:spLocks noGrp="1"/>
          </p:cNvSpPr>
          <p:nvPr>
            <p:ph type="sldNum" sz="quarter" idx="12"/>
          </p:nvPr>
        </p:nvSpPr>
        <p:spPr/>
        <p:txBody>
          <a:bodyPr/>
          <a:lstStyle/>
          <a:p>
            <a:fld id="{ACD0E827-6BEC-4253-86EA-FEFDEC604C9C}" type="slidenum">
              <a:rPr kumimoji="1" lang="ja-JP" altLang="en-US" smtClean="0"/>
              <a:t>‹#›</a:t>
            </a:fld>
            <a:endParaRPr kumimoji="1" lang="ja-JP" altLang="en-US" dirty="0"/>
          </a:p>
        </p:txBody>
      </p:sp>
    </p:spTree>
    <p:extLst>
      <p:ext uri="{BB962C8B-B14F-4D97-AF65-F5344CB8AC3E}">
        <p14:creationId xmlns:p14="http://schemas.microsoft.com/office/powerpoint/2010/main" val="3326618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31089-06A9-4D96-92EF-50FF1EA9FBAA}" type="datetime1">
              <a:rPr kumimoji="1" lang="ja-JP" altLang="en-US" smtClean="0"/>
              <a:t>2025/3/10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34312431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199"/>
            </a:lvl1pPr>
          </a:lstStyle>
          <a:p>
            <a:r>
              <a:rPr lang="ja-JP" altLang="en-US"/>
              <a:t>マスター タイトルの書式設定</a:t>
            </a:r>
            <a:endParaRPr lang="en-US" dirty="0"/>
          </a:p>
        </p:txBody>
      </p:sp>
      <p:sp>
        <p:nvSpPr>
          <p:cNvPr id="3" name="Content Placeholder 2"/>
          <p:cNvSpPr>
            <a:spLocks noGrp="1"/>
          </p:cNvSpPr>
          <p:nvPr>
            <p:ph idx="1"/>
          </p:nvPr>
        </p:nvSpPr>
        <p:spPr>
          <a:xfrm>
            <a:off x="4211341" y="987429"/>
            <a:ext cx="5014913" cy="4873625"/>
          </a:xfrm>
        </p:spPr>
        <p:txBody>
          <a:bodyPr/>
          <a:lstStyle>
            <a:lvl1pPr>
              <a:defRPr sz="3199"/>
            </a:lvl1pPr>
            <a:lvl2pPr>
              <a:defRPr sz="2799"/>
            </a:lvl2pPr>
            <a:lvl3pPr>
              <a:defRPr sz="2401"/>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1"/>
            <a:ext cx="3194944" cy="3811588"/>
          </a:xfrm>
        </p:spPr>
        <p:txBody>
          <a:bodyPr/>
          <a:lstStyle>
            <a:lvl1pPr marL="0" indent="0">
              <a:buNone/>
              <a:defRPr sz="1600"/>
            </a:lvl1pPr>
            <a:lvl2pPr marL="457181" indent="0">
              <a:buNone/>
              <a:defRPr sz="1400"/>
            </a:lvl2pPr>
            <a:lvl3pPr marL="914362" indent="0">
              <a:buNone/>
              <a:defRPr sz="1200"/>
            </a:lvl3pPr>
            <a:lvl4pPr marL="1371543" indent="0">
              <a:buNone/>
              <a:defRPr sz="1000"/>
            </a:lvl4pPr>
            <a:lvl5pPr marL="1828723" indent="0">
              <a:buNone/>
              <a:defRPr sz="1000"/>
            </a:lvl5pPr>
            <a:lvl6pPr marL="2285905" indent="0">
              <a:buNone/>
              <a:defRPr sz="1000"/>
            </a:lvl6pPr>
            <a:lvl7pPr marL="2743085" indent="0">
              <a:buNone/>
              <a:defRPr sz="1000"/>
            </a:lvl7pPr>
            <a:lvl8pPr marL="3200266" indent="0">
              <a:buNone/>
              <a:defRPr sz="1000"/>
            </a:lvl8pPr>
            <a:lvl9pPr marL="3657446"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70A1CD4-B73A-474B-AB3B-8D6C592E1556}" type="datetime1">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39103116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19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1" y="987429"/>
            <a:ext cx="5014913" cy="4873625"/>
          </a:xfrm>
        </p:spPr>
        <p:txBody>
          <a:bodyPr anchor="t"/>
          <a:lstStyle>
            <a:lvl1pPr marL="0" indent="0">
              <a:buNone/>
              <a:defRPr sz="3199"/>
            </a:lvl1pPr>
            <a:lvl2pPr marL="457181" indent="0">
              <a:buNone/>
              <a:defRPr sz="2799"/>
            </a:lvl2pPr>
            <a:lvl3pPr marL="914362" indent="0">
              <a:buNone/>
              <a:defRPr sz="2401"/>
            </a:lvl3pPr>
            <a:lvl4pPr marL="1371543" indent="0">
              <a:buNone/>
              <a:defRPr sz="2000"/>
            </a:lvl4pPr>
            <a:lvl5pPr marL="1828723" indent="0">
              <a:buNone/>
              <a:defRPr sz="2000"/>
            </a:lvl5pPr>
            <a:lvl6pPr marL="2285905" indent="0">
              <a:buNone/>
              <a:defRPr sz="2000"/>
            </a:lvl6pPr>
            <a:lvl7pPr marL="2743085" indent="0">
              <a:buNone/>
              <a:defRPr sz="2000"/>
            </a:lvl7pPr>
            <a:lvl8pPr marL="3200266" indent="0">
              <a:buNone/>
              <a:defRPr sz="2000"/>
            </a:lvl8pPr>
            <a:lvl9pPr marL="3657446"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1"/>
            <a:ext cx="3194944" cy="3811588"/>
          </a:xfrm>
        </p:spPr>
        <p:txBody>
          <a:bodyPr/>
          <a:lstStyle>
            <a:lvl1pPr marL="0" indent="0">
              <a:buNone/>
              <a:defRPr sz="1600"/>
            </a:lvl1pPr>
            <a:lvl2pPr marL="457181" indent="0">
              <a:buNone/>
              <a:defRPr sz="1400"/>
            </a:lvl2pPr>
            <a:lvl3pPr marL="914362" indent="0">
              <a:buNone/>
              <a:defRPr sz="1200"/>
            </a:lvl3pPr>
            <a:lvl4pPr marL="1371543" indent="0">
              <a:buNone/>
              <a:defRPr sz="1000"/>
            </a:lvl4pPr>
            <a:lvl5pPr marL="1828723" indent="0">
              <a:buNone/>
              <a:defRPr sz="1000"/>
            </a:lvl5pPr>
            <a:lvl6pPr marL="2285905" indent="0">
              <a:buNone/>
              <a:defRPr sz="1000"/>
            </a:lvl6pPr>
            <a:lvl7pPr marL="2743085" indent="0">
              <a:buNone/>
              <a:defRPr sz="1000"/>
            </a:lvl7pPr>
            <a:lvl8pPr marL="3200266" indent="0">
              <a:buNone/>
              <a:defRPr sz="1000"/>
            </a:lvl8pPr>
            <a:lvl9pPr marL="3657446"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154E41-7B06-4B98-8BDC-220B57F1A274}" type="datetime1">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32373830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BD0F5B0-8816-4C94-B7A0-8A89E1AC8340}" type="datetime1">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13032565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E742CF4-6A07-4AA5-9AF4-49671182D276}" type="datetime1">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34896340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5942"/>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377"/>
            </a:lvl1pPr>
            <a:lvl2pPr marL="452847" indent="0" algn="ctr">
              <a:buNone/>
              <a:defRPr sz="1981"/>
            </a:lvl2pPr>
            <a:lvl3pPr marL="905694" indent="0" algn="ctr">
              <a:buNone/>
              <a:defRPr sz="1783"/>
            </a:lvl3pPr>
            <a:lvl4pPr marL="1358541" indent="0" algn="ctr">
              <a:buNone/>
              <a:defRPr sz="1585"/>
            </a:lvl4pPr>
            <a:lvl5pPr marL="1811388" indent="0" algn="ctr">
              <a:buNone/>
              <a:defRPr sz="1585"/>
            </a:lvl5pPr>
            <a:lvl6pPr marL="2264234" indent="0" algn="ctr">
              <a:buNone/>
              <a:defRPr sz="1585"/>
            </a:lvl6pPr>
            <a:lvl7pPr marL="2717081" indent="0" algn="ctr">
              <a:buNone/>
              <a:defRPr sz="1585"/>
            </a:lvl7pPr>
            <a:lvl8pPr marL="3169929" indent="0" algn="ctr">
              <a:buNone/>
              <a:defRPr sz="1585"/>
            </a:lvl8pPr>
            <a:lvl9pPr marL="3622776" indent="0" algn="ctr">
              <a:buNone/>
              <a:defRPr sz="1585"/>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defTabSz="892974"/>
            <a:fld id="{CA65A5BB-3196-4B37-9C2F-3E62ED29D741}" type="datetime1">
              <a:rPr lang="en-US" altLang="ja-JP" sz="1758" smtClean="0">
                <a:solidFill>
                  <a:prstClr val="black"/>
                </a:solidFill>
              </a:rPr>
              <a:t>3/10/2025</a:t>
            </a:fld>
            <a:endParaRPr lang="ja-JP" altLang="en-US" sz="1758">
              <a:solidFill>
                <a:prstClr val="black"/>
              </a:solidFill>
            </a:endParaRPr>
          </a:p>
        </p:txBody>
      </p:sp>
      <p:sp>
        <p:nvSpPr>
          <p:cNvPr id="5" name="Footer Placeholder 4"/>
          <p:cNvSpPr>
            <a:spLocks noGrp="1"/>
          </p:cNvSpPr>
          <p:nvPr>
            <p:ph type="ftr" sz="quarter" idx="11"/>
          </p:nvPr>
        </p:nvSpPr>
        <p:spPr/>
        <p:txBody>
          <a:bodyPr/>
          <a:lstStyle/>
          <a:p>
            <a:pPr defTabSz="892974"/>
            <a:endParaRPr lang="ja-JP" altLang="en-US" sz="1758">
              <a:solidFill>
                <a:prstClr val="black"/>
              </a:solidFill>
            </a:endParaRPr>
          </a:p>
        </p:txBody>
      </p:sp>
      <p:sp>
        <p:nvSpPr>
          <p:cNvPr id="6" name="Slide Number Placeholder 5"/>
          <p:cNvSpPr>
            <a:spLocks noGrp="1"/>
          </p:cNvSpPr>
          <p:nvPr>
            <p:ph type="sldNum" sz="quarter" idx="12"/>
          </p:nvPr>
        </p:nvSpPr>
        <p:spPr/>
        <p:txBody>
          <a:bodyPr/>
          <a:lstStyle/>
          <a:p>
            <a:fld id="{048AE222-A27C-4C1B-A638-6BCA7D71312E}"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134715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41"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F58195D-9143-423C-93E1-D4F0B8DDB08B}" type="datetime1">
              <a:rPr lang="en-US" altLang="ja-JP" smtClean="0">
                <a:solidFill>
                  <a:prstClr val="black">
                    <a:tint val="75000"/>
                  </a:prstClr>
                </a:solidFill>
              </a:rPr>
              <a:t>3/10/2025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D41E9-DB5C-49ED-B7EB-24836E659C2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3253258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2" y="1709742"/>
            <a:ext cx="8543925" cy="2852737"/>
          </a:xfrm>
        </p:spPr>
        <p:txBody>
          <a:bodyPr anchor="b"/>
          <a:lstStyle>
            <a:lvl1pPr>
              <a:defRPr sz="5942"/>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2" y="4589467"/>
            <a:ext cx="8543925" cy="1500187"/>
          </a:xfrm>
          <a:prstGeom prst="rect">
            <a:avLst/>
          </a:prstGeom>
        </p:spPr>
        <p:txBody>
          <a:bodyPr/>
          <a:lstStyle>
            <a:lvl1pPr marL="0" indent="0">
              <a:buNone/>
              <a:defRPr sz="2377">
                <a:solidFill>
                  <a:schemeClr val="tx1"/>
                </a:solidFill>
              </a:defRPr>
            </a:lvl1pPr>
            <a:lvl2pPr marL="452847" indent="0">
              <a:buNone/>
              <a:defRPr sz="1981">
                <a:solidFill>
                  <a:schemeClr val="tx1">
                    <a:tint val="75000"/>
                  </a:schemeClr>
                </a:solidFill>
              </a:defRPr>
            </a:lvl2pPr>
            <a:lvl3pPr marL="905694" indent="0">
              <a:buNone/>
              <a:defRPr sz="1783">
                <a:solidFill>
                  <a:schemeClr val="tx1">
                    <a:tint val="75000"/>
                  </a:schemeClr>
                </a:solidFill>
              </a:defRPr>
            </a:lvl3pPr>
            <a:lvl4pPr marL="1358541" indent="0">
              <a:buNone/>
              <a:defRPr sz="1585">
                <a:solidFill>
                  <a:schemeClr val="tx1">
                    <a:tint val="75000"/>
                  </a:schemeClr>
                </a:solidFill>
              </a:defRPr>
            </a:lvl4pPr>
            <a:lvl5pPr marL="1811388" indent="0">
              <a:buNone/>
              <a:defRPr sz="1585">
                <a:solidFill>
                  <a:schemeClr val="tx1">
                    <a:tint val="75000"/>
                  </a:schemeClr>
                </a:solidFill>
              </a:defRPr>
            </a:lvl5pPr>
            <a:lvl6pPr marL="2264234" indent="0">
              <a:buNone/>
              <a:defRPr sz="1585">
                <a:solidFill>
                  <a:schemeClr val="tx1">
                    <a:tint val="75000"/>
                  </a:schemeClr>
                </a:solidFill>
              </a:defRPr>
            </a:lvl6pPr>
            <a:lvl7pPr marL="2717081" indent="0">
              <a:buNone/>
              <a:defRPr sz="1585">
                <a:solidFill>
                  <a:schemeClr val="tx1">
                    <a:tint val="75000"/>
                  </a:schemeClr>
                </a:solidFill>
              </a:defRPr>
            </a:lvl7pPr>
            <a:lvl8pPr marL="3169929" indent="0">
              <a:buNone/>
              <a:defRPr sz="1585">
                <a:solidFill>
                  <a:schemeClr val="tx1">
                    <a:tint val="75000"/>
                  </a:schemeClr>
                </a:solidFill>
              </a:defRPr>
            </a:lvl8pPr>
            <a:lvl9pPr marL="3622776" indent="0">
              <a:buNone/>
              <a:defRPr sz="1585">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09006DE-CF93-4F8E-A5F8-388F85DFBF7C}" type="datetime1">
              <a:rPr lang="en-US" altLang="ja-JP" smtClean="0">
                <a:solidFill>
                  <a:prstClr val="black">
                    <a:tint val="75000"/>
                  </a:prstClr>
                </a:solidFill>
              </a:rPr>
              <a:t>3/10/2025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92974"/>
            <a:fld id="{048AE222-A27C-4C1B-A638-6BCA7D71312E}" type="slidenum">
              <a:rPr lang="ja-JP" altLang="en-US" smtClean="0">
                <a:solidFill>
                  <a:prstClr val="black"/>
                </a:solidFill>
              </a:rPr>
              <a:pPr defTabSz="892974"/>
              <a:t>‹#›</a:t>
            </a:fld>
            <a:endParaRPr lang="ja-JP" altLang="en-US">
              <a:solidFill>
                <a:prstClr val="black"/>
              </a:solidFill>
            </a:endParaRPr>
          </a:p>
        </p:txBody>
      </p:sp>
    </p:spTree>
    <p:extLst>
      <p:ext uri="{BB962C8B-B14F-4D97-AF65-F5344CB8AC3E}">
        <p14:creationId xmlns:p14="http://schemas.microsoft.com/office/powerpoint/2010/main" val="27854088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70F6EB7-05A0-439B-8CFA-F2FFA5E425E6}" type="datetime1">
              <a:rPr lang="en-US" altLang="ja-JP" smtClean="0">
                <a:solidFill>
                  <a:prstClr val="black">
                    <a:tint val="75000"/>
                  </a:prstClr>
                </a:solidFill>
              </a:rPr>
              <a:t>3/10/2025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92974"/>
            <a:fld id="{048AE222-A27C-4C1B-A638-6BCA7D71312E}" type="slidenum">
              <a:rPr lang="ja-JP" altLang="en-US" smtClean="0">
                <a:solidFill>
                  <a:prstClr val="black"/>
                </a:solidFill>
              </a:rPr>
              <a:pPr defTabSz="892974"/>
              <a:t>‹#›</a:t>
            </a:fld>
            <a:endParaRPr lang="ja-JP" altLang="en-US">
              <a:solidFill>
                <a:prstClr val="black"/>
              </a:solidFill>
            </a:endParaRPr>
          </a:p>
        </p:txBody>
      </p:sp>
    </p:spTree>
    <p:extLst>
      <p:ext uri="{BB962C8B-B14F-4D97-AF65-F5344CB8AC3E}">
        <p14:creationId xmlns:p14="http://schemas.microsoft.com/office/powerpoint/2010/main" val="31008507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31" y="365129"/>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377" b="1"/>
            </a:lvl1pPr>
            <a:lvl2pPr marL="452847" indent="0">
              <a:buNone/>
              <a:defRPr sz="1981" b="1"/>
            </a:lvl2pPr>
            <a:lvl3pPr marL="905694" indent="0">
              <a:buNone/>
              <a:defRPr sz="1783" b="1"/>
            </a:lvl3pPr>
            <a:lvl4pPr marL="1358541" indent="0">
              <a:buNone/>
              <a:defRPr sz="1585" b="1"/>
            </a:lvl4pPr>
            <a:lvl5pPr marL="1811388" indent="0">
              <a:buNone/>
              <a:defRPr sz="1585" b="1"/>
            </a:lvl5pPr>
            <a:lvl6pPr marL="2264234" indent="0">
              <a:buNone/>
              <a:defRPr sz="1585" b="1"/>
            </a:lvl6pPr>
            <a:lvl7pPr marL="2717081" indent="0">
              <a:buNone/>
              <a:defRPr sz="1585" b="1"/>
            </a:lvl7pPr>
            <a:lvl8pPr marL="3169929" indent="0">
              <a:buNone/>
              <a:defRPr sz="1585" b="1"/>
            </a:lvl8pPr>
            <a:lvl9pPr marL="3622776" indent="0">
              <a:buNone/>
              <a:defRPr sz="1585" b="1"/>
            </a:lvl9pPr>
          </a:lstStyle>
          <a:p>
            <a:pPr lvl="0"/>
            <a:r>
              <a:rPr lang="ja-JP" altLang="en-US"/>
              <a:t>マスター テキストの書式設定</a:t>
            </a:r>
          </a:p>
        </p:txBody>
      </p:sp>
      <p:sp>
        <p:nvSpPr>
          <p:cNvPr id="4" name="Content Placeholder 3"/>
          <p:cNvSpPr>
            <a:spLocks noGrp="1"/>
          </p:cNvSpPr>
          <p:nvPr>
            <p:ph sz="half" idx="2"/>
          </p:nvPr>
        </p:nvSpPr>
        <p:spPr>
          <a:xfrm>
            <a:off x="682329" y="2505076"/>
            <a:ext cx="4190702"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a:prstGeom prst="rect">
            <a:avLst/>
          </a:prstGeom>
        </p:spPr>
        <p:txBody>
          <a:bodyPr anchor="b"/>
          <a:lstStyle>
            <a:lvl1pPr marL="0" indent="0">
              <a:buNone/>
              <a:defRPr sz="2377" b="1"/>
            </a:lvl1pPr>
            <a:lvl2pPr marL="452847" indent="0">
              <a:buNone/>
              <a:defRPr sz="1981" b="1"/>
            </a:lvl2pPr>
            <a:lvl3pPr marL="905694" indent="0">
              <a:buNone/>
              <a:defRPr sz="1783" b="1"/>
            </a:lvl3pPr>
            <a:lvl4pPr marL="1358541" indent="0">
              <a:buNone/>
              <a:defRPr sz="1585" b="1"/>
            </a:lvl4pPr>
            <a:lvl5pPr marL="1811388" indent="0">
              <a:buNone/>
              <a:defRPr sz="1585" b="1"/>
            </a:lvl5pPr>
            <a:lvl6pPr marL="2264234" indent="0">
              <a:buNone/>
              <a:defRPr sz="1585" b="1"/>
            </a:lvl6pPr>
            <a:lvl7pPr marL="2717081" indent="0">
              <a:buNone/>
              <a:defRPr sz="1585" b="1"/>
            </a:lvl7pPr>
            <a:lvl8pPr marL="3169929" indent="0">
              <a:buNone/>
              <a:defRPr sz="1585" b="1"/>
            </a:lvl8pPr>
            <a:lvl9pPr marL="3622776" indent="0">
              <a:buNone/>
              <a:defRPr sz="1585"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6"/>
            <a:ext cx="4211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96E7DDB-B118-4FA6-8AC9-3BC4906E4836}" type="datetime1">
              <a:rPr lang="en-US" altLang="ja-JP" smtClean="0">
                <a:solidFill>
                  <a:prstClr val="black">
                    <a:tint val="75000"/>
                  </a:prstClr>
                </a:solidFill>
              </a:rPr>
              <a:t>3/10/2025</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92974"/>
            <a:fld id="{048AE222-A27C-4C1B-A638-6BCA7D71312E}" type="slidenum">
              <a:rPr lang="ja-JP" altLang="en-US" smtClean="0">
                <a:solidFill>
                  <a:prstClr val="black"/>
                </a:solidFill>
              </a:rPr>
              <a:pPr defTabSz="892974"/>
              <a:t>‹#›</a:t>
            </a:fld>
            <a:endParaRPr lang="ja-JP" altLang="en-US">
              <a:solidFill>
                <a:prstClr val="black"/>
              </a:solidFill>
            </a:endParaRPr>
          </a:p>
        </p:txBody>
      </p:sp>
    </p:spTree>
    <p:extLst>
      <p:ext uri="{BB962C8B-B14F-4D97-AF65-F5344CB8AC3E}">
        <p14:creationId xmlns:p14="http://schemas.microsoft.com/office/powerpoint/2010/main" val="3907011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CFADD48-FD11-4043-8404-5C34E963C199}"/>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552D1BDD-2854-46E6-8A7B-F928F2AB2C8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116B77F-A08F-4E9A-9BB7-0EC4174FFDE7}"/>
              </a:ext>
            </a:extLst>
          </p:cNvPr>
          <p:cNvSpPr>
            <a:spLocks noGrp="1"/>
          </p:cNvSpPr>
          <p:nvPr>
            <p:ph type="sldNum" sz="quarter" idx="12"/>
          </p:nvPr>
        </p:nvSpPr>
        <p:spPr/>
        <p:txBody>
          <a:bodyPr/>
          <a:lstStyle/>
          <a:p>
            <a:fld id="{ACD0E827-6BEC-4253-86EA-FEFDEC604C9C}" type="slidenum">
              <a:rPr kumimoji="1" lang="ja-JP" altLang="en-US" smtClean="0"/>
              <a:t>‹#›</a:t>
            </a:fld>
            <a:endParaRPr kumimoji="1" lang="ja-JP" altLang="en-US" dirty="0"/>
          </a:p>
        </p:txBody>
      </p:sp>
    </p:spTree>
    <p:extLst>
      <p:ext uri="{BB962C8B-B14F-4D97-AF65-F5344CB8AC3E}">
        <p14:creationId xmlns:p14="http://schemas.microsoft.com/office/powerpoint/2010/main" val="191243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41" y="2"/>
            <a:ext cx="8543925" cy="421257"/>
          </a:xfrm>
        </p:spPr>
        <p:txBody>
          <a:bodyPr>
            <a:normAutofit/>
          </a:bodyPr>
          <a:lstStyle>
            <a:lvl1pPr algn="ctr">
              <a:defRPr sz="1981">
                <a:latin typeface="ＤＨＰ特太ゴシック体" panose="020B0500000000000000" pitchFamily="50" charset="-128"/>
                <a:ea typeface="ＤＨＰ特太ゴシック体" panose="020B0500000000000000" pitchFamily="50" charset="-128"/>
              </a:defRPr>
            </a:lvl1pPr>
          </a:lstStyle>
          <a:p>
            <a:r>
              <a:rPr lang="ja-JP" altLang="en-US"/>
              <a:t>マスター タイトルの書式設定</a:t>
            </a:r>
            <a:endParaRPr lang="en-US" dirty="0"/>
          </a:p>
        </p:txBody>
      </p:sp>
      <p:cxnSp>
        <p:nvCxnSpPr>
          <p:cNvPr id="7" name="直線コネクタ 6"/>
          <p:cNvCxnSpPr/>
          <p:nvPr/>
        </p:nvCxnSpPr>
        <p:spPr>
          <a:xfrm>
            <a:off x="0" y="388372"/>
            <a:ext cx="9906000" cy="0"/>
          </a:xfrm>
          <a:prstGeom prst="line">
            <a:avLst/>
          </a:prstGeom>
          <a:ln w="63500" cmpd="thickThi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日付プレースホルダー 8"/>
          <p:cNvSpPr>
            <a:spLocks noGrp="1"/>
          </p:cNvSpPr>
          <p:nvPr>
            <p:ph type="dt" sz="half" idx="10"/>
          </p:nvPr>
        </p:nvSpPr>
        <p:spPr>
          <a:xfrm>
            <a:off x="0" y="-9576"/>
            <a:ext cx="2228850" cy="365125"/>
          </a:xfrm>
        </p:spPr>
        <p:txBody>
          <a:bodyPr/>
          <a:lstStyle>
            <a:lvl1pPr>
              <a:defRPr sz="892"/>
            </a:lvl1pPr>
          </a:lstStyle>
          <a:p>
            <a:fld id="{CCE6AB4B-F09B-49E1-8A04-10EB8EF70F6E}" type="datetime1">
              <a:rPr lang="en-US" altLang="ja-JP" smtClean="0">
                <a:solidFill>
                  <a:prstClr val="black">
                    <a:tint val="75000"/>
                  </a:prstClr>
                </a:solidFill>
              </a:rPr>
              <a:t>3/10/2025</a:t>
            </a:fld>
            <a:endParaRPr lang="ja-JP" altLang="en-US" dirty="0">
              <a:solidFill>
                <a:prstClr val="black">
                  <a:tint val="75000"/>
                </a:prstClr>
              </a:solidFill>
            </a:endParaRPr>
          </a:p>
        </p:txBody>
      </p:sp>
      <p:sp>
        <p:nvSpPr>
          <p:cNvPr id="11" name="スライド番号プレースホルダー 10"/>
          <p:cNvSpPr>
            <a:spLocks noGrp="1"/>
          </p:cNvSpPr>
          <p:nvPr>
            <p:ph type="sldNum" sz="quarter" idx="12"/>
          </p:nvPr>
        </p:nvSpPr>
        <p:spPr>
          <a:xfrm>
            <a:off x="7677151" y="6492877"/>
            <a:ext cx="2228850" cy="365125"/>
          </a:xfrm>
        </p:spPr>
        <p:txBody>
          <a:bodyPr/>
          <a:lstStyle>
            <a:lvl1pPr>
              <a:defRPr sz="1386">
                <a:solidFill>
                  <a:schemeClr val="tx1"/>
                </a:solidFill>
                <a:latin typeface="Arial" panose="020B0604020202020204" pitchFamily="34" charset="0"/>
                <a:cs typeface="Arial" panose="020B0604020202020204" pitchFamily="34" charset="0"/>
              </a:defRPr>
            </a:lvl1pPr>
          </a:lstStyle>
          <a:p>
            <a:fld id="{048AE222-A27C-4C1B-A638-6BCA7D71312E}" type="slidenum">
              <a:rPr lang="ja-JP" altLang="en-US" smtClean="0">
                <a:solidFill>
                  <a:prstClr val="black"/>
                </a:solidFill>
              </a:rPr>
              <a:pPr/>
              <a:t>‹#›</a:t>
            </a:fld>
            <a:endParaRPr lang="ja-JP" altLang="en-US" dirty="0">
              <a:solidFill>
                <a:prstClr val="black"/>
              </a:solidFill>
            </a:endParaRPr>
          </a:p>
        </p:txBody>
      </p:sp>
      <p:cxnSp>
        <p:nvCxnSpPr>
          <p:cNvPr id="6" name="直線コネクタ 7"/>
          <p:cNvCxnSpPr>
            <a:cxnSpLocks noChangeShapeType="1"/>
          </p:cNvCxnSpPr>
          <p:nvPr userDrawn="1"/>
        </p:nvCxnSpPr>
        <p:spPr bwMode="auto">
          <a:xfrm>
            <a:off x="4" y="460167"/>
            <a:ext cx="9905889" cy="0"/>
          </a:xfrm>
          <a:prstGeom prst="line">
            <a:avLst/>
          </a:prstGeom>
          <a:noFill/>
          <a:ln w="57150" cmpd="thinThick" algn="ctr">
            <a:solidFill>
              <a:srgbClr val="FF9966"/>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835512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92974"/>
            <a:fld id="{1F8EF39E-3456-4F1B-B93E-4AB06DB54B8D}" type="datetime1">
              <a:rPr lang="en-US" altLang="ja-JP" sz="1758" smtClean="0">
                <a:solidFill>
                  <a:prstClr val="black"/>
                </a:solidFill>
              </a:rPr>
              <a:t>3/10/2025</a:t>
            </a:fld>
            <a:endParaRPr lang="ja-JP" altLang="en-US" sz="1758">
              <a:solidFill>
                <a:prstClr val="black"/>
              </a:solidFill>
            </a:endParaRPr>
          </a:p>
        </p:txBody>
      </p:sp>
      <p:sp>
        <p:nvSpPr>
          <p:cNvPr id="3" name="Footer Placeholder 2"/>
          <p:cNvSpPr>
            <a:spLocks noGrp="1"/>
          </p:cNvSpPr>
          <p:nvPr>
            <p:ph type="ftr" sz="quarter" idx="11"/>
          </p:nvPr>
        </p:nvSpPr>
        <p:spPr/>
        <p:txBody>
          <a:bodyPr/>
          <a:lstStyle/>
          <a:p>
            <a:pPr defTabSz="892974"/>
            <a:endParaRPr lang="ja-JP" altLang="en-US" sz="1758">
              <a:solidFill>
                <a:prstClr val="black"/>
              </a:solidFill>
            </a:endParaRPr>
          </a:p>
        </p:txBody>
      </p:sp>
      <p:sp>
        <p:nvSpPr>
          <p:cNvPr id="4" name="Slide Number Placeholder 3"/>
          <p:cNvSpPr>
            <a:spLocks noGrp="1"/>
          </p:cNvSpPr>
          <p:nvPr>
            <p:ph type="sldNum" sz="quarter" idx="12"/>
          </p:nvPr>
        </p:nvSpPr>
        <p:spPr/>
        <p:txBody>
          <a:bodyPr/>
          <a:lstStyle/>
          <a:p>
            <a:fld id="{048AE222-A27C-4C1B-A638-6BCA7D71312E}"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9700328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31" y="457201"/>
            <a:ext cx="3194943" cy="1600200"/>
          </a:xfrm>
        </p:spPr>
        <p:txBody>
          <a:bodyPr anchor="b"/>
          <a:lstStyle>
            <a:lvl1pPr>
              <a:defRPr sz="3169"/>
            </a:lvl1pPr>
          </a:lstStyle>
          <a:p>
            <a:r>
              <a:rPr lang="ja-JP" altLang="en-US"/>
              <a:t>マスター タイトルの書式設定</a:t>
            </a:r>
            <a:endParaRPr lang="en-US" dirty="0"/>
          </a:p>
        </p:txBody>
      </p:sp>
      <p:sp>
        <p:nvSpPr>
          <p:cNvPr id="3" name="Content Placeholder 2"/>
          <p:cNvSpPr>
            <a:spLocks noGrp="1"/>
          </p:cNvSpPr>
          <p:nvPr>
            <p:ph idx="1"/>
          </p:nvPr>
        </p:nvSpPr>
        <p:spPr>
          <a:xfrm>
            <a:off x="4211343" y="987428"/>
            <a:ext cx="5014913" cy="4873625"/>
          </a:xfrm>
          <a:prstGeom prst="rect">
            <a:avLst/>
          </a:prstGeom>
        </p:spPr>
        <p:txBody>
          <a:bodyPr/>
          <a:lstStyle>
            <a:lvl1pPr>
              <a:defRPr sz="3169"/>
            </a:lvl1pPr>
            <a:lvl2pPr>
              <a:defRPr sz="2773"/>
            </a:lvl2pPr>
            <a:lvl3pPr>
              <a:defRPr sz="2377"/>
            </a:lvl3pPr>
            <a:lvl4pPr>
              <a:defRPr sz="1981"/>
            </a:lvl4pPr>
            <a:lvl5pPr>
              <a:defRPr sz="1981"/>
            </a:lvl5pPr>
            <a:lvl6pPr>
              <a:defRPr sz="1981"/>
            </a:lvl6pPr>
            <a:lvl7pPr>
              <a:defRPr sz="1981"/>
            </a:lvl7pPr>
            <a:lvl8pPr>
              <a:defRPr sz="1981"/>
            </a:lvl8pPr>
            <a:lvl9pPr>
              <a:defRPr sz="198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31" y="2057400"/>
            <a:ext cx="3194943" cy="3811588"/>
          </a:xfrm>
          <a:prstGeom prst="rect">
            <a:avLst/>
          </a:prstGeom>
        </p:spPr>
        <p:txBody>
          <a:bodyPr/>
          <a:lstStyle>
            <a:lvl1pPr marL="0" indent="0">
              <a:buNone/>
              <a:defRPr sz="1585"/>
            </a:lvl1pPr>
            <a:lvl2pPr marL="452847" indent="0">
              <a:buNone/>
              <a:defRPr sz="1386"/>
            </a:lvl2pPr>
            <a:lvl3pPr marL="905694" indent="0">
              <a:buNone/>
              <a:defRPr sz="1189"/>
            </a:lvl3pPr>
            <a:lvl4pPr marL="1358541" indent="0">
              <a:buNone/>
              <a:defRPr sz="991"/>
            </a:lvl4pPr>
            <a:lvl5pPr marL="1811388" indent="0">
              <a:buNone/>
              <a:defRPr sz="991"/>
            </a:lvl5pPr>
            <a:lvl6pPr marL="2264234" indent="0">
              <a:buNone/>
              <a:defRPr sz="991"/>
            </a:lvl6pPr>
            <a:lvl7pPr marL="2717081" indent="0">
              <a:buNone/>
              <a:defRPr sz="991"/>
            </a:lvl7pPr>
            <a:lvl8pPr marL="3169929" indent="0">
              <a:buNone/>
              <a:defRPr sz="991"/>
            </a:lvl8pPr>
            <a:lvl9pPr marL="3622776" indent="0">
              <a:buNone/>
              <a:defRPr sz="99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34A12CA-D591-4D87-A0E9-5CF8457387B3}" type="datetime1">
              <a:rPr lang="en-US" altLang="ja-JP" smtClean="0">
                <a:solidFill>
                  <a:prstClr val="black">
                    <a:tint val="75000"/>
                  </a:prstClr>
                </a:solidFill>
              </a:rPr>
              <a:t>3/10/2025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92974"/>
            <a:fld id="{048AE222-A27C-4C1B-A638-6BCA7D71312E}" type="slidenum">
              <a:rPr lang="ja-JP" altLang="en-US" smtClean="0">
                <a:solidFill>
                  <a:prstClr val="black"/>
                </a:solidFill>
              </a:rPr>
              <a:pPr defTabSz="892974"/>
              <a:t>‹#›</a:t>
            </a:fld>
            <a:endParaRPr lang="ja-JP" altLang="en-US">
              <a:solidFill>
                <a:prstClr val="black"/>
              </a:solidFill>
            </a:endParaRPr>
          </a:p>
        </p:txBody>
      </p:sp>
    </p:spTree>
    <p:extLst>
      <p:ext uri="{BB962C8B-B14F-4D97-AF65-F5344CB8AC3E}">
        <p14:creationId xmlns:p14="http://schemas.microsoft.com/office/powerpoint/2010/main" val="19673141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31" y="457201"/>
            <a:ext cx="3194943" cy="1600200"/>
          </a:xfrm>
        </p:spPr>
        <p:txBody>
          <a:bodyPr anchor="b"/>
          <a:lstStyle>
            <a:lvl1pPr>
              <a:defRPr sz="316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3" y="987428"/>
            <a:ext cx="5014913" cy="4873625"/>
          </a:xfrm>
          <a:prstGeom prst="rect">
            <a:avLst/>
          </a:prstGeom>
        </p:spPr>
        <p:txBody>
          <a:bodyPr anchor="t"/>
          <a:lstStyle>
            <a:lvl1pPr marL="0" indent="0">
              <a:buNone/>
              <a:defRPr sz="3169"/>
            </a:lvl1pPr>
            <a:lvl2pPr marL="452847" indent="0">
              <a:buNone/>
              <a:defRPr sz="2773"/>
            </a:lvl2pPr>
            <a:lvl3pPr marL="905694" indent="0">
              <a:buNone/>
              <a:defRPr sz="2377"/>
            </a:lvl3pPr>
            <a:lvl4pPr marL="1358541" indent="0">
              <a:buNone/>
              <a:defRPr sz="1981"/>
            </a:lvl4pPr>
            <a:lvl5pPr marL="1811388" indent="0">
              <a:buNone/>
              <a:defRPr sz="1981"/>
            </a:lvl5pPr>
            <a:lvl6pPr marL="2264234" indent="0">
              <a:buNone/>
              <a:defRPr sz="1981"/>
            </a:lvl6pPr>
            <a:lvl7pPr marL="2717081" indent="0">
              <a:buNone/>
              <a:defRPr sz="1981"/>
            </a:lvl7pPr>
            <a:lvl8pPr marL="3169929" indent="0">
              <a:buNone/>
              <a:defRPr sz="1981"/>
            </a:lvl8pPr>
            <a:lvl9pPr marL="3622776" indent="0">
              <a:buNone/>
              <a:defRPr sz="1981"/>
            </a:lvl9pPr>
          </a:lstStyle>
          <a:p>
            <a:r>
              <a:rPr lang="ja-JP" altLang="en-US"/>
              <a:t>図を追加</a:t>
            </a:r>
            <a:endParaRPr lang="en-US" dirty="0"/>
          </a:p>
        </p:txBody>
      </p:sp>
      <p:sp>
        <p:nvSpPr>
          <p:cNvPr id="4" name="Text Placeholder 3"/>
          <p:cNvSpPr>
            <a:spLocks noGrp="1"/>
          </p:cNvSpPr>
          <p:nvPr>
            <p:ph type="body" sz="half" idx="2"/>
          </p:nvPr>
        </p:nvSpPr>
        <p:spPr>
          <a:xfrm>
            <a:off x="682331" y="2057400"/>
            <a:ext cx="3194943" cy="3811588"/>
          </a:xfrm>
          <a:prstGeom prst="rect">
            <a:avLst/>
          </a:prstGeom>
        </p:spPr>
        <p:txBody>
          <a:bodyPr/>
          <a:lstStyle>
            <a:lvl1pPr marL="0" indent="0">
              <a:buNone/>
              <a:defRPr sz="1585"/>
            </a:lvl1pPr>
            <a:lvl2pPr marL="452847" indent="0">
              <a:buNone/>
              <a:defRPr sz="1386"/>
            </a:lvl2pPr>
            <a:lvl3pPr marL="905694" indent="0">
              <a:buNone/>
              <a:defRPr sz="1189"/>
            </a:lvl3pPr>
            <a:lvl4pPr marL="1358541" indent="0">
              <a:buNone/>
              <a:defRPr sz="991"/>
            </a:lvl4pPr>
            <a:lvl5pPr marL="1811388" indent="0">
              <a:buNone/>
              <a:defRPr sz="991"/>
            </a:lvl5pPr>
            <a:lvl6pPr marL="2264234" indent="0">
              <a:buNone/>
              <a:defRPr sz="991"/>
            </a:lvl6pPr>
            <a:lvl7pPr marL="2717081" indent="0">
              <a:buNone/>
              <a:defRPr sz="991"/>
            </a:lvl7pPr>
            <a:lvl8pPr marL="3169929" indent="0">
              <a:buNone/>
              <a:defRPr sz="991"/>
            </a:lvl8pPr>
            <a:lvl9pPr marL="3622776" indent="0">
              <a:buNone/>
              <a:defRPr sz="99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341D014-835C-4C7F-B3C4-717C502C4703}" type="datetime1">
              <a:rPr lang="en-US" altLang="ja-JP" smtClean="0">
                <a:solidFill>
                  <a:prstClr val="black">
                    <a:tint val="75000"/>
                  </a:prstClr>
                </a:solidFill>
              </a:rPr>
              <a:t>3/10/2025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92974"/>
            <a:fld id="{048AE222-A27C-4C1B-A638-6BCA7D71312E}" type="slidenum">
              <a:rPr lang="ja-JP" altLang="en-US" smtClean="0">
                <a:solidFill>
                  <a:prstClr val="black"/>
                </a:solidFill>
              </a:rPr>
              <a:pPr defTabSz="892974"/>
              <a:t>‹#›</a:t>
            </a:fld>
            <a:endParaRPr lang="ja-JP" altLang="en-US">
              <a:solidFill>
                <a:prstClr val="black"/>
              </a:solidFill>
            </a:endParaRPr>
          </a:p>
        </p:txBody>
      </p:sp>
    </p:spTree>
    <p:extLst>
      <p:ext uri="{BB962C8B-B14F-4D97-AF65-F5344CB8AC3E}">
        <p14:creationId xmlns:p14="http://schemas.microsoft.com/office/powerpoint/2010/main" val="32954520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41"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4CBE0B6-6A44-48AE-AA1B-41F8CB4AE87C}" type="datetime1">
              <a:rPr lang="en-US" altLang="ja-JP" smtClean="0">
                <a:solidFill>
                  <a:prstClr val="black">
                    <a:tint val="75000"/>
                  </a:prstClr>
                </a:solidFill>
              </a:rPr>
              <a:t>3/10/2025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92974"/>
            <a:fld id="{048AE222-A27C-4C1B-A638-6BCA7D71312E}" type="slidenum">
              <a:rPr lang="ja-JP" altLang="en-US" smtClean="0">
                <a:solidFill>
                  <a:prstClr val="black"/>
                </a:solidFill>
              </a:rPr>
              <a:pPr defTabSz="892974"/>
              <a:t>‹#›</a:t>
            </a:fld>
            <a:endParaRPr lang="ja-JP" altLang="en-US">
              <a:solidFill>
                <a:prstClr val="black"/>
              </a:solidFill>
            </a:endParaRPr>
          </a:p>
        </p:txBody>
      </p:sp>
    </p:spTree>
    <p:extLst>
      <p:ext uri="{BB962C8B-B14F-4D97-AF65-F5344CB8AC3E}">
        <p14:creationId xmlns:p14="http://schemas.microsoft.com/office/powerpoint/2010/main" val="40118180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4"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40" y="365125"/>
            <a:ext cx="6284119"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B07BAF-A029-4838-96DE-FDC7D6D53ED6}" type="datetime1">
              <a:rPr lang="en-US" altLang="ja-JP" smtClean="0">
                <a:solidFill>
                  <a:prstClr val="black">
                    <a:tint val="75000"/>
                  </a:prstClr>
                </a:solidFill>
              </a:rPr>
              <a:t>3/10/2025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92974"/>
            <a:fld id="{048AE222-A27C-4C1B-A638-6BCA7D71312E}" type="slidenum">
              <a:rPr lang="ja-JP" altLang="en-US" smtClean="0">
                <a:solidFill>
                  <a:prstClr val="black"/>
                </a:solidFill>
              </a:rPr>
              <a:pPr defTabSz="892974"/>
              <a:t>‹#›</a:t>
            </a:fld>
            <a:endParaRPr lang="ja-JP" altLang="en-US">
              <a:solidFill>
                <a:prstClr val="black"/>
              </a:solidFill>
            </a:endParaRPr>
          </a:p>
        </p:txBody>
      </p:sp>
    </p:spTree>
    <p:extLst>
      <p:ext uri="{BB962C8B-B14F-4D97-AF65-F5344CB8AC3E}">
        <p14:creationId xmlns:p14="http://schemas.microsoft.com/office/powerpoint/2010/main" val="22192441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E47E322C-2614-4DF4-912E-F051E76F71FC}" type="datetime1">
              <a:rPr lang="en-US" altLang="ja-JP" smtClean="0">
                <a:solidFill>
                  <a:prstClr val="black">
                    <a:tint val="75000"/>
                  </a:prstClr>
                </a:solidFill>
              </a:rPr>
              <a:t>3/10/2025</a:t>
            </a:fld>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A68729F1-F860-4A05-A9C4-C4952041AA20}"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5685286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3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2854"/>
            <a:ext cx="8915400" cy="454062"/>
          </a:xfrm>
        </p:spPr>
        <p:txBody>
          <a:bodyPr>
            <a:noAutofit/>
          </a:bodyPr>
          <a:lstStyle>
            <a:lvl1pPr>
              <a:defRPr sz="2377">
                <a:latin typeface="HGP創英角ｺﾞｼｯｸUB" panose="020B0900000000000000" pitchFamily="50" charset="-128"/>
                <a:ea typeface="HGP創英角ｺﾞｼｯｸUB" panose="020B0900000000000000" pitchFamily="50" charset="-128"/>
              </a:defRPr>
            </a:lvl1pPr>
          </a:lstStyle>
          <a:p>
            <a:r>
              <a:rPr kumimoji="1" lang="ja-JP" altLang="en-US" dirty="0"/>
              <a:t>マスタ タイトルの書式設定</a:t>
            </a:r>
          </a:p>
        </p:txBody>
      </p:sp>
      <p:sp>
        <p:nvSpPr>
          <p:cNvPr id="7" name="正方形/長方形 6"/>
          <p:cNvSpPr/>
          <p:nvPr userDrawn="1"/>
        </p:nvSpPr>
        <p:spPr>
          <a:xfrm>
            <a:off x="108012" y="476672"/>
            <a:ext cx="9669524" cy="72008"/>
          </a:xfrm>
          <a:prstGeom prst="rect">
            <a:avLst/>
          </a:prstGeom>
          <a:solidFill>
            <a:schemeClr val="accent6">
              <a:lumMod val="75000"/>
            </a:schemeClr>
          </a:solidFill>
          <a:effectLst/>
        </p:spPr>
        <p:style>
          <a:lnRef idx="0">
            <a:schemeClr val="accent6"/>
          </a:lnRef>
          <a:fillRef idx="3">
            <a:schemeClr val="accent6"/>
          </a:fillRef>
          <a:effectRef idx="3">
            <a:schemeClr val="accent6"/>
          </a:effectRef>
          <a:fontRef idx="minor">
            <a:schemeClr val="lt1"/>
          </a:fontRef>
        </p:style>
        <p:txBody>
          <a:bodyPr anchor="ctr"/>
          <a:lstStyle>
            <a:defPPr>
              <a:defRPr lang="ja-JP"/>
            </a:defPPr>
            <a:lvl1pPr algn="l" rtl="0" fontAlgn="base">
              <a:spcBef>
                <a:spcPct val="0"/>
              </a:spcBef>
              <a:spcAft>
                <a:spcPct val="0"/>
              </a:spcAft>
              <a:defRPr kumimoji="1" sz="2000" kern="1200">
                <a:solidFill>
                  <a:schemeClr val="lt1"/>
                </a:solidFill>
                <a:latin typeface="+mn-lt"/>
                <a:ea typeface="+mn-ea"/>
                <a:cs typeface="+mn-cs"/>
              </a:defRPr>
            </a:lvl1pPr>
            <a:lvl2pPr marL="457200" algn="l" rtl="0" fontAlgn="base">
              <a:spcBef>
                <a:spcPct val="0"/>
              </a:spcBef>
              <a:spcAft>
                <a:spcPct val="0"/>
              </a:spcAft>
              <a:defRPr kumimoji="1" sz="2000" kern="1200">
                <a:solidFill>
                  <a:schemeClr val="lt1"/>
                </a:solidFill>
                <a:latin typeface="+mn-lt"/>
                <a:ea typeface="+mn-ea"/>
                <a:cs typeface="+mn-cs"/>
              </a:defRPr>
            </a:lvl2pPr>
            <a:lvl3pPr marL="914400" algn="l" rtl="0" fontAlgn="base">
              <a:spcBef>
                <a:spcPct val="0"/>
              </a:spcBef>
              <a:spcAft>
                <a:spcPct val="0"/>
              </a:spcAft>
              <a:defRPr kumimoji="1" sz="2000" kern="1200">
                <a:solidFill>
                  <a:schemeClr val="lt1"/>
                </a:solidFill>
                <a:latin typeface="+mn-lt"/>
                <a:ea typeface="+mn-ea"/>
                <a:cs typeface="+mn-cs"/>
              </a:defRPr>
            </a:lvl3pPr>
            <a:lvl4pPr marL="1371600" algn="l" rtl="0" fontAlgn="base">
              <a:spcBef>
                <a:spcPct val="0"/>
              </a:spcBef>
              <a:spcAft>
                <a:spcPct val="0"/>
              </a:spcAft>
              <a:defRPr kumimoji="1" sz="2000" kern="1200">
                <a:solidFill>
                  <a:schemeClr val="lt1"/>
                </a:solidFill>
                <a:latin typeface="+mn-lt"/>
                <a:ea typeface="+mn-ea"/>
                <a:cs typeface="+mn-cs"/>
              </a:defRPr>
            </a:lvl4pPr>
            <a:lvl5pPr marL="1828800" algn="l" rtl="0" fontAlgn="base">
              <a:spcBef>
                <a:spcPct val="0"/>
              </a:spcBef>
              <a:spcAft>
                <a:spcPct val="0"/>
              </a:spcAft>
              <a:defRPr kumimoji="1" sz="2000" kern="1200">
                <a:solidFill>
                  <a:schemeClr val="lt1"/>
                </a:solidFill>
                <a:latin typeface="+mn-lt"/>
                <a:ea typeface="+mn-ea"/>
                <a:cs typeface="+mn-cs"/>
              </a:defRPr>
            </a:lvl5pPr>
            <a:lvl6pPr marL="2286000" algn="l" defTabSz="914400" rtl="0" eaLnBrk="1" latinLnBrk="0" hangingPunct="1">
              <a:defRPr kumimoji="1" sz="2000" kern="1200">
                <a:solidFill>
                  <a:schemeClr val="lt1"/>
                </a:solidFill>
                <a:latin typeface="+mn-lt"/>
                <a:ea typeface="+mn-ea"/>
                <a:cs typeface="+mn-cs"/>
              </a:defRPr>
            </a:lvl6pPr>
            <a:lvl7pPr marL="2743200" algn="l" defTabSz="914400" rtl="0" eaLnBrk="1" latinLnBrk="0" hangingPunct="1">
              <a:defRPr kumimoji="1" sz="2000" kern="1200">
                <a:solidFill>
                  <a:schemeClr val="lt1"/>
                </a:solidFill>
                <a:latin typeface="+mn-lt"/>
                <a:ea typeface="+mn-ea"/>
                <a:cs typeface="+mn-cs"/>
              </a:defRPr>
            </a:lvl7pPr>
            <a:lvl8pPr marL="3200400" algn="l" defTabSz="914400" rtl="0" eaLnBrk="1" latinLnBrk="0" hangingPunct="1">
              <a:defRPr kumimoji="1" sz="2000" kern="1200">
                <a:solidFill>
                  <a:schemeClr val="lt1"/>
                </a:solidFill>
                <a:latin typeface="+mn-lt"/>
                <a:ea typeface="+mn-ea"/>
                <a:cs typeface="+mn-cs"/>
              </a:defRPr>
            </a:lvl8pPr>
            <a:lvl9pPr marL="3657600" algn="l" defTabSz="914400" rtl="0" eaLnBrk="1" latinLnBrk="0" hangingPunct="1">
              <a:defRPr kumimoji="1" sz="2000" kern="1200">
                <a:solidFill>
                  <a:schemeClr val="lt1"/>
                </a:solidFill>
                <a:latin typeface="+mn-lt"/>
                <a:ea typeface="+mn-ea"/>
                <a:cs typeface="+mn-cs"/>
              </a:defRPr>
            </a:lvl9pPr>
          </a:lstStyle>
          <a:p>
            <a:pPr algn="ctr">
              <a:defRPr/>
            </a:pPr>
            <a:endParaRPr lang="ja-JP" altLang="en-US" sz="1981">
              <a:solidFill>
                <a:prstClr val="white"/>
              </a:solidFill>
            </a:endParaRPr>
          </a:p>
        </p:txBody>
      </p:sp>
    </p:spTree>
    <p:extLst>
      <p:ext uri="{BB962C8B-B14F-4D97-AF65-F5344CB8AC3E}">
        <p14:creationId xmlns:p14="http://schemas.microsoft.com/office/powerpoint/2010/main" val="38200520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98" b="1" i="0">
                <a:solidFill>
                  <a:schemeClr val="tx1"/>
                </a:solidFill>
                <a:latin typeface="AR Pゴシック体S"/>
                <a:cs typeface="AR Pゴシック体S"/>
              </a:defRPr>
            </a:lvl1pPr>
          </a:lstStyle>
          <a:p>
            <a:endParaRPr/>
          </a:p>
        </p:txBody>
      </p:sp>
      <p:sp>
        <p:nvSpPr>
          <p:cNvPr id="3" name="Holder 3"/>
          <p:cNvSpPr>
            <a:spLocks noGrp="1"/>
          </p:cNvSpPr>
          <p:nvPr>
            <p:ph sz="half" idx="2"/>
          </p:nvPr>
        </p:nvSpPr>
        <p:spPr>
          <a:xfrm>
            <a:off x="474612" y="1577340"/>
            <a:ext cx="4129122" cy="3840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888502" y="1577340"/>
            <a:ext cx="4129122" cy="3840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94D2424-5ED6-46A0-A038-D6BE91D37E03}" type="datetime1">
              <a:rPr lang="en-US" altLang="ja-JP" smtClean="0">
                <a:solidFill>
                  <a:prstClr val="black">
                    <a:tint val="75000"/>
                  </a:prstClr>
                </a:solidFill>
              </a:rPr>
              <a:t>3/10/2025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717652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258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10"/>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6"/>
            <a:ext cx="8420100" cy="1500187"/>
          </a:xfrm>
        </p:spPr>
        <p:txBody>
          <a:bodyPr anchor="b"/>
          <a:lstStyle>
            <a:lvl1pPr marL="0" indent="0">
              <a:buNone/>
              <a:defRPr sz="2000">
                <a:solidFill>
                  <a:schemeClr val="tx1">
                    <a:tint val="75000"/>
                  </a:schemeClr>
                </a:solidFill>
              </a:defRPr>
            </a:lvl1pPr>
            <a:lvl2pPr marL="457179" indent="0">
              <a:buNone/>
              <a:defRPr sz="1800">
                <a:solidFill>
                  <a:schemeClr val="tx1">
                    <a:tint val="75000"/>
                  </a:schemeClr>
                </a:solidFill>
              </a:defRPr>
            </a:lvl2pPr>
            <a:lvl3pPr marL="914357" indent="0">
              <a:buNone/>
              <a:defRPr sz="1600">
                <a:solidFill>
                  <a:schemeClr val="tx1">
                    <a:tint val="75000"/>
                  </a:schemeClr>
                </a:solidFill>
              </a:defRPr>
            </a:lvl3pPr>
            <a:lvl4pPr marL="1371534" indent="0">
              <a:buNone/>
              <a:defRPr sz="1400">
                <a:solidFill>
                  <a:schemeClr val="tx1">
                    <a:tint val="75000"/>
                  </a:schemeClr>
                </a:solidFill>
              </a:defRPr>
            </a:lvl4pPr>
            <a:lvl5pPr marL="1828713" indent="0">
              <a:buNone/>
              <a:defRPr sz="1400">
                <a:solidFill>
                  <a:schemeClr val="tx1">
                    <a:tint val="75000"/>
                  </a:schemeClr>
                </a:solidFill>
              </a:defRPr>
            </a:lvl5pPr>
            <a:lvl6pPr marL="2285892" indent="0">
              <a:buNone/>
              <a:defRPr sz="1400">
                <a:solidFill>
                  <a:schemeClr val="tx1">
                    <a:tint val="75000"/>
                  </a:schemeClr>
                </a:solidFill>
              </a:defRPr>
            </a:lvl6pPr>
            <a:lvl7pPr marL="2743070" indent="0">
              <a:buNone/>
              <a:defRPr sz="1400">
                <a:solidFill>
                  <a:schemeClr val="tx1">
                    <a:tint val="75000"/>
                  </a:schemeClr>
                </a:solidFill>
              </a:defRPr>
            </a:lvl7pPr>
            <a:lvl8pPr marL="3200247" indent="0">
              <a:buNone/>
              <a:defRPr sz="1400">
                <a:solidFill>
                  <a:schemeClr val="tx1">
                    <a:tint val="75000"/>
                  </a:schemeClr>
                </a:solidFill>
              </a:defRPr>
            </a:lvl8pPr>
            <a:lvl9pPr marL="3657426"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CD0E827-6BEC-4253-86EA-FEFDEC604C9C}" type="slidenum">
              <a:rPr kumimoji="1" lang="ja-JP" altLang="en-US" smtClean="0"/>
              <a:t>‹#›</a:t>
            </a:fld>
            <a:endParaRPr kumimoji="1" lang="ja-JP" altLang="en-US"/>
          </a:p>
        </p:txBody>
      </p:sp>
    </p:spTree>
    <p:extLst>
      <p:ext uri="{BB962C8B-B14F-4D97-AF65-F5344CB8AC3E}">
        <p14:creationId xmlns:p14="http://schemas.microsoft.com/office/powerpoint/2010/main" val="353617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181A2CA-DA27-46A3-B739-7C9A7A17F3C6}" type="datetime1">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Title 1">
            <a:extLst>
              <a:ext uri="{FF2B5EF4-FFF2-40B4-BE49-F238E27FC236}">
                <a16:creationId xmlns:a16="http://schemas.microsoft.com/office/drawing/2014/main" id="{9353DB2E-6F65-40E9-814C-8C8E7403D915}"/>
              </a:ext>
            </a:extLst>
          </p:cNvPr>
          <p:cNvSpPr>
            <a:spLocks noGrp="1"/>
          </p:cNvSpPr>
          <p:nvPr>
            <p:ph type="ctrTitle"/>
          </p:nvPr>
        </p:nvSpPr>
        <p:spPr>
          <a:xfrm>
            <a:off x="742950" y="1401424"/>
            <a:ext cx="8420100" cy="2387600"/>
          </a:xfrm>
        </p:spPr>
        <p:txBody>
          <a:bodyPr anchor="ctr">
            <a:normAutofit/>
          </a:bodyPr>
          <a:lstStyle>
            <a:lvl1pPr algn="ctr">
              <a:defRPr sz="3692" b="1"/>
            </a:lvl1pPr>
          </a:lstStyle>
          <a:p>
            <a:r>
              <a:rPr lang="ja-JP" altLang="en-US"/>
              <a:t>マスター タイトルの書式設定</a:t>
            </a:r>
            <a:endParaRPr lang="en-US" dirty="0"/>
          </a:p>
        </p:txBody>
      </p:sp>
      <p:sp>
        <p:nvSpPr>
          <p:cNvPr id="12" name="Subtitle 2">
            <a:extLst>
              <a:ext uri="{FF2B5EF4-FFF2-40B4-BE49-F238E27FC236}">
                <a16:creationId xmlns:a16="http://schemas.microsoft.com/office/drawing/2014/main" id="{41564DAF-7610-488D-8D7C-99E0C742AB9E}"/>
              </a:ext>
            </a:extLst>
          </p:cNvPr>
          <p:cNvSpPr>
            <a:spLocks noGrp="1"/>
          </p:cNvSpPr>
          <p:nvPr>
            <p:ph type="subTitle" idx="1"/>
          </p:nvPr>
        </p:nvSpPr>
        <p:spPr>
          <a:xfrm>
            <a:off x="742950" y="4160838"/>
            <a:ext cx="8420091" cy="1655762"/>
          </a:xfrm>
        </p:spPr>
        <p:txBody>
          <a:bodyPr anchor="ct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13" name="Line 13">
            <a:extLst>
              <a:ext uri="{FF2B5EF4-FFF2-40B4-BE49-F238E27FC236}">
                <a16:creationId xmlns:a16="http://schemas.microsoft.com/office/drawing/2014/main" id="{31C21A7D-2101-41C8-9A81-92B90C87D534}"/>
              </a:ext>
            </a:extLst>
          </p:cNvPr>
          <p:cNvSpPr>
            <a:spLocks noChangeShapeType="1"/>
          </p:cNvSpPr>
          <p:nvPr/>
        </p:nvSpPr>
        <p:spPr bwMode="auto">
          <a:xfrm>
            <a:off x="191831" y="3794493"/>
            <a:ext cx="9522340" cy="0"/>
          </a:xfrm>
          <a:prstGeom prst="line">
            <a:avLst/>
          </a:prstGeom>
          <a:noFill/>
          <a:ln w="63500" cmpd="thinThick">
            <a:solidFill>
              <a:schemeClr val="accent2"/>
            </a:solidFill>
            <a:round/>
            <a:headEnd/>
            <a:tailEnd/>
          </a:ln>
        </p:spPr>
        <p:txBody>
          <a:bodyPr lIns="85833" tIns="42919" rIns="85833" bIns="42919"/>
          <a:lstStyle/>
          <a:p>
            <a:pPr marL="0" marR="0" lvl="0" indent="0" defTabSz="858362"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endParaRPr>
          </a:p>
        </p:txBody>
      </p:sp>
      <p:pic>
        <p:nvPicPr>
          <p:cNvPr id="14" name="図 13">
            <a:extLst>
              <a:ext uri="{FF2B5EF4-FFF2-40B4-BE49-F238E27FC236}">
                <a16:creationId xmlns:a16="http://schemas.microsoft.com/office/drawing/2014/main" id="{883FC9B3-2EF6-4D52-9989-38F38DC1A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637" y="416808"/>
            <a:ext cx="1714500" cy="619125"/>
          </a:xfrm>
          <a:prstGeom prst="rect">
            <a:avLst/>
          </a:prstGeom>
        </p:spPr>
      </p:pic>
    </p:spTree>
    <p:extLst>
      <p:ext uri="{BB962C8B-B14F-4D97-AF65-F5344CB8AC3E}">
        <p14:creationId xmlns:p14="http://schemas.microsoft.com/office/powerpoint/2010/main" val="4416217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9" y="25431"/>
            <a:ext cx="8543925" cy="457832"/>
          </a:xfrm>
        </p:spPr>
        <p:txBody>
          <a:bodyPr>
            <a:normAutofit/>
          </a:bodyPr>
          <a:lstStyle>
            <a:lvl1pPr algn="ctr">
              <a:defRPr sz="2215" b="1"/>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672E1BF-2837-4C6A-B751-8968D3DD90F3}" type="datetime1">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35478057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1" y="1709744"/>
            <a:ext cx="8543925"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1" y="4589469"/>
            <a:ext cx="8543925"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A648A87-832C-4643-8E24-632ECB93992D}" type="datetime1">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27074531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85DD29F-36BC-4A30-9BBC-3B6A0DAC481A}" type="datetime1">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18286536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30" y="365129"/>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30" y="1681163"/>
            <a:ext cx="4190702"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82330"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391AD9D-A2CA-46AF-AFE2-CDB5038BD2B6}" type="datetime1">
              <a:rPr kumimoji="1" lang="ja-JP" altLang="en-US" smtClean="0"/>
              <a:t>2025/3/10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24383544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E787671-A039-49BC-BCF6-6DBFF51F9E24}" type="datetime1">
              <a:rPr kumimoji="1" lang="ja-JP" altLang="en-US" smtClean="0"/>
              <a:t>2025/3/10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19631110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9474A-9054-4299-AE75-84377D838EB5}" type="datetime1">
              <a:rPr kumimoji="1" lang="ja-JP" altLang="en-US" smtClean="0"/>
              <a:t>2025/3/10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9927101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30" y="457200"/>
            <a:ext cx="3194943"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4211341" y="987431"/>
            <a:ext cx="5014913"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30" y="2057400"/>
            <a:ext cx="3194943"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CA0A795-7C23-48E8-BFE7-FDF84ABF86AE}" type="datetime1">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37177214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30" y="457200"/>
            <a:ext cx="3194943"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1" y="987431"/>
            <a:ext cx="5014913"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30" y="2057400"/>
            <a:ext cx="3194943"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43FACA-A226-4194-8F27-2B1D014DDB54}" type="datetime1">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38980079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F012A72-29A6-4AF7-B3BE-C9C297698AA6}" type="datetime1">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602110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6"/>
            <a:ext cx="4375150" cy="4525963"/>
          </a:xfrm>
        </p:spPr>
        <p:txBody>
          <a:bodyPr/>
          <a:lstStyle>
            <a:lvl1pPr>
              <a:defRPr sz="2799"/>
            </a:lvl1pPr>
            <a:lvl2pPr>
              <a:defRPr sz="2401"/>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6"/>
            <a:ext cx="4375150" cy="4525963"/>
          </a:xfrm>
        </p:spPr>
        <p:txBody>
          <a:bodyPr/>
          <a:lstStyle>
            <a:lvl1pPr>
              <a:defRPr sz="2799"/>
            </a:lvl1pPr>
            <a:lvl2pPr>
              <a:defRPr sz="2401"/>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lvl1pPr>
              <a:defRPr sz="2000">
                <a:solidFill>
                  <a:schemeClr val="tx1"/>
                </a:solidFill>
              </a:defRPr>
            </a:lvl1pPr>
          </a:lstStyle>
          <a:p>
            <a:fld id="{ACD0E827-6BEC-4253-86EA-FEFDEC604C9C}" type="slidenum">
              <a:rPr lang="ja-JP" altLang="en-US" smtClean="0"/>
              <a:pPr/>
              <a:t>‹#›</a:t>
            </a:fld>
            <a:endParaRPr lang="ja-JP" altLang="en-US" dirty="0"/>
          </a:p>
        </p:txBody>
      </p:sp>
    </p:spTree>
    <p:extLst>
      <p:ext uri="{BB962C8B-B14F-4D97-AF65-F5344CB8AC3E}">
        <p14:creationId xmlns:p14="http://schemas.microsoft.com/office/powerpoint/2010/main" val="2432118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8319069-AEF5-4290-942A-03A19F76DE1E}" type="datetime1">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124127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1" y="1535113"/>
            <a:ext cx="4376870" cy="639762"/>
          </a:xfrm>
        </p:spPr>
        <p:txBody>
          <a:bodyPr anchor="b"/>
          <a:lstStyle>
            <a:lvl1pPr marL="0" indent="0">
              <a:buNone/>
              <a:defRPr sz="2401" b="1"/>
            </a:lvl1pPr>
            <a:lvl2pPr marL="457179" indent="0">
              <a:buNone/>
              <a:defRPr sz="2000" b="1"/>
            </a:lvl2pPr>
            <a:lvl3pPr marL="914357" indent="0">
              <a:buNone/>
              <a:defRPr sz="1800" b="1"/>
            </a:lvl3pPr>
            <a:lvl4pPr marL="1371534" indent="0">
              <a:buNone/>
              <a:defRPr sz="1600" b="1"/>
            </a:lvl4pPr>
            <a:lvl5pPr marL="1828713" indent="0">
              <a:buNone/>
              <a:defRPr sz="1600" b="1"/>
            </a:lvl5pPr>
            <a:lvl6pPr marL="2285892" indent="0">
              <a:buNone/>
              <a:defRPr sz="1600" b="1"/>
            </a:lvl6pPr>
            <a:lvl7pPr marL="2743070" indent="0">
              <a:buNone/>
              <a:defRPr sz="1600" b="1"/>
            </a:lvl7pPr>
            <a:lvl8pPr marL="3200247" indent="0">
              <a:buNone/>
              <a:defRPr sz="1600" b="1"/>
            </a:lvl8pPr>
            <a:lvl9pPr marL="3657426"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1" y="2174875"/>
            <a:ext cx="4376870" cy="3951288"/>
          </a:xfrm>
        </p:spPr>
        <p:txBody>
          <a:bodyPr/>
          <a:lstStyle>
            <a:lvl1pPr>
              <a:defRPr sz="240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5" y="1535113"/>
            <a:ext cx="4378591" cy="639762"/>
          </a:xfrm>
        </p:spPr>
        <p:txBody>
          <a:bodyPr anchor="b"/>
          <a:lstStyle>
            <a:lvl1pPr marL="0" indent="0">
              <a:buNone/>
              <a:defRPr sz="2401" b="1"/>
            </a:lvl1pPr>
            <a:lvl2pPr marL="457179" indent="0">
              <a:buNone/>
              <a:defRPr sz="2000" b="1"/>
            </a:lvl2pPr>
            <a:lvl3pPr marL="914357" indent="0">
              <a:buNone/>
              <a:defRPr sz="1800" b="1"/>
            </a:lvl3pPr>
            <a:lvl4pPr marL="1371534" indent="0">
              <a:buNone/>
              <a:defRPr sz="1600" b="1"/>
            </a:lvl4pPr>
            <a:lvl5pPr marL="1828713" indent="0">
              <a:buNone/>
              <a:defRPr sz="1600" b="1"/>
            </a:lvl5pPr>
            <a:lvl6pPr marL="2285892" indent="0">
              <a:buNone/>
              <a:defRPr sz="1600" b="1"/>
            </a:lvl6pPr>
            <a:lvl7pPr marL="2743070" indent="0">
              <a:buNone/>
              <a:defRPr sz="1600" b="1"/>
            </a:lvl7pPr>
            <a:lvl8pPr marL="3200247" indent="0">
              <a:buNone/>
              <a:defRPr sz="1600" b="1"/>
            </a:lvl8pPr>
            <a:lvl9pPr marL="3657426"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5" y="2174875"/>
            <a:ext cx="4378591" cy="3951288"/>
          </a:xfrm>
        </p:spPr>
        <p:txBody>
          <a:bodyPr/>
          <a:lstStyle>
            <a:lvl1pPr>
              <a:defRPr sz="240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CD0E827-6BEC-4253-86EA-FEFDEC604C9C}" type="slidenum">
              <a:rPr kumimoji="1" lang="ja-JP" altLang="en-US" smtClean="0"/>
              <a:t>‹#›</a:t>
            </a:fld>
            <a:endParaRPr kumimoji="1" lang="ja-JP" altLang="en-US"/>
          </a:p>
        </p:txBody>
      </p:sp>
    </p:spTree>
    <p:extLst>
      <p:ext uri="{BB962C8B-B14F-4D97-AF65-F5344CB8AC3E}">
        <p14:creationId xmlns:p14="http://schemas.microsoft.com/office/powerpoint/2010/main" val="738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lvl1pPr>
              <a:defRPr sz="2000">
                <a:solidFill>
                  <a:schemeClr val="tx1"/>
                </a:solidFill>
              </a:defRPr>
            </a:lvl1pPr>
          </a:lstStyle>
          <a:p>
            <a:fld id="{ACD0E827-6BEC-4253-86EA-FEFDEC604C9C}" type="slidenum">
              <a:rPr lang="ja-JP" altLang="en-US" smtClean="0"/>
              <a:pPr/>
              <a:t>‹#›</a:t>
            </a:fld>
            <a:endParaRPr lang="ja-JP" altLang="en-US" dirty="0"/>
          </a:p>
        </p:txBody>
      </p:sp>
    </p:spTree>
    <p:extLst>
      <p:ext uri="{BB962C8B-B14F-4D97-AF65-F5344CB8AC3E}">
        <p14:creationId xmlns:p14="http://schemas.microsoft.com/office/powerpoint/2010/main" val="3508017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03" y="6356357"/>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49143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lvl1pPr>
              <a:defRPr sz="2000">
                <a:solidFill>
                  <a:schemeClr val="tx1"/>
                </a:solidFill>
              </a:defRPr>
            </a:lvl1pPr>
          </a:lstStyle>
          <a:p>
            <a:fld id="{ACD0E827-6BEC-4253-86EA-FEFDEC604C9C}" type="slidenum">
              <a:rPr lang="ja-JP" altLang="en-US" smtClean="0"/>
              <a:pPr/>
              <a:t>‹#›</a:t>
            </a:fld>
            <a:endParaRPr lang="ja-JP" altLang="en-US" dirty="0"/>
          </a:p>
        </p:txBody>
      </p:sp>
    </p:spTree>
    <p:extLst>
      <p:ext uri="{BB962C8B-B14F-4D97-AF65-F5344CB8AC3E}">
        <p14:creationId xmlns:p14="http://schemas.microsoft.com/office/powerpoint/2010/main" val="208928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4" y="273060"/>
            <a:ext cx="5537728" cy="5853113"/>
          </a:xfrm>
        </p:spPr>
        <p:txBody>
          <a:bodyPr/>
          <a:lstStyle>
            <a:lvl1pPr>
              <a:defRPr sz="3199"/>
            </a:lvl1pPr>
            <a:lvl2pPr>
              <a:defRPr sz="2799"/>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2" y="1435103"/>
            <a:ext cx="3259006" cy="4691063"/>
          </a:xfrm>
        </p:spPr>
        <p:txBody>
          <a:bodyPr/>
          <a:lstStyle>
            <a:lvl1pPr marL="0" indent="0">
              <a:buNone/>
              <a:defRPr sz="1400"/>
            </a:lvl1pPr>
            <a:lvl2pPr marL="457179" indent="0">
              <a:buNone/>
              <a:defRPr sz="1200"/>
            </a:lvl2pPr>
            <a:lvl3pPr marL="914357" indent="0">
              <a:buNone/>
              <a:defRPr sz="1000"/>
            </a:lvl3pPr>
            <a:lvl4pPr marL="1371534" indent="0">
              <a:buNone/>
              <a:defRPr sz="900"/>
            </a:lvl4pPr>
            <a:lvl5pPr marL="1828713" indent="0">
              <a:buNone/>
              <a:defRPr sz="900"/>
            </a:lvl5pPr>
            <a:lvl6pPr marL="2285892" indent="0">
              <a:buNone/>
              <a:defRPr sz="900"/>
            </a:lvl6pPr>
            <a:lvl7pPr marL="2743070" indent="0">
              <a:buNone/>
              <a:defRPr sz="900"/>
            </a:lvl7pPr>
            <a:lvl8pPr marL="3200247" indent="0">
              <a:buNone/>
              <a:defRPr sz="900"/>
            </a:lvl8pPr>
            <a:lvl9pPr marL="36574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CD0E827-6BEC-4253-86EA-FEFDEC604C9C}" type="slidenum">
              <a:rPr kumimoji="1" lang="ja-JP" altLang="en-US" smtClean="0"/>
              <a:t>‹#›</a:t>
            </a:fld>
            <a:endParaRPr kumimoji="1" lang="ja-JP" altLang="en-US"/>
          </a:p>
        </p:txBody>
      </p:sp>
    </p:spTree>
    <p:extLst>
      <p:ext uri="{BB962C8B-B14F-4D97-AF65-F5344CB8AC3E}">
        <p14:creationId xmlns:p14="http://schemas.microsoft.com/office/powerpoint/2010/main" val="2082812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199"/>
            </a:lvl1pPr>
            <a:lvl2pPr marL="457179" indent="0">
              <a:buNone/>
              <a:defRPr sz="2799"/>
            </a:lvl2pPr>
            <a:lvl3pPr marL="914357" indent="0">
              <a:buNone/>
              <a:defRPr sz="2401"/>
            </a:lvl3pPr>
            <a:lvl4pPr marL="1371534" indent="0">
              <a:buNone/>
              <a:defRPr sz="2000"/>
            </a:lvl4pPr>
            <a:lvl5pPr marL="1828713" indent="0">
              <a:buNone/>
              <a:defRPr sz="2000"/>
            </a:lvl5pPr>
            <a:lvl6pPr marL="2285892" indent="0">
              <a:buNone/>
              <a:defRPr sz="2000"/>
            </a:lvl6pPr>
            <a:lvl7pPr marL="2743070" indent="0">
              <a:buNone/>
              <a:defRPr sz="2000"/>
            </a:lvl7pPr>
            <a:lvl8pPr marL="3200247" indent="0">
              <a:buNone/>
              <a:defRPr sz="2000"/>
            </a:lvl8pPr>
            <a:lvl9pPr marL="3657426"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179" indent="0">
              <a:buNone/>
              <a:defRPr sz="1200"/>
            </a:lvl2pPr>
            <a:lvl3pPr marL="914357" indent="0">
              <a:buNone/>
              <a:defRPr sz="1000"/>
            </a:lvl3pPr>
            <a:lvl4pPr marL="1371534" indent="0">
              <a:buNone/>
              <a:defRPr sz="900"/>
            </a:lvl4pPr>
            <a:lvl5pPr marL="1828713" indent="0">
              <a:buNone/>
              <a:defRPr sz="900"/>
            </a:lvl5pPr>
            <a:lvl6pPr marL="2285892" indent="0">
              <a:buNone/>
              <a:defRPr sz="900"/>
            </a:lvl6pPr>
            <a:lvl7pPr marL="2743070" indent="0">
              <a:buNone/>
              <a:defRPr sz="900"/>
            </a:lvl7pPr>
            <a:lvl8pPr marL="3200247" indent="0">
              <a:buNone/>
              <a:defRPr sz="900"/>
            </a:lvl8pPr>
            <a:lvl9pPr marL="36574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CD0E827-6BEC-4253-86EA-FEFDEC604C9C}" type="slidenum">
              <a:rPr kumimoji="1" lang="ja-JP" altLang="en-US" smtClean="0"/>
              <a:t>‹#›</a:t>
            </a:fld>
            <a:endParaRPr kumimoji="1" lang="ja-JP" altLang="en-US"/>
          </a:p>
        </p:txBody>
      </p:sp>
    </p:spTree>
    <p:extLst>
      <p:ext uri="{BB962C8B-B14F-4D97-AF65-F5344CB8AC3E}">
        <p14:creationId xmlns:p14="http://schemas.microsoft.com/office/powerpoint/2010/main" val="278679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CD0E827-6BEC-4253-86EA-FEFDEC604C9C}" type="slidenum">
              <a:rPr kumimoji="1" lang="ja-JP" altLang="en-US" smtClean="0"/>
              <a:t>‹#›</a:t>
            </a:fld>
            <a:endParaRPr kumimoji="1" lang="ja-JP" altLang="en-US"/>
          </a:p>
        </p:txBody>
      </p:sp>
    </p:spTree>
    <p:extLst>
      <p:ext uri="{BB962C8B-B14F-4D97-AF65-F5344CB8AC3E}">
        <p14:creationId xmlns:p14="http://schemas.microsoft.com/office/powerpoint/2010/main" val="1274712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8"/>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48"/>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CD0E827-6BEC-4253-86EA-FEFDEC604C9C}" type="slidenum">
              <a:rPr kumimoji="1" lang="ja-JP" altLang="en-US" smtClean="0"/>
              <a:t>‹#›</a:t>
            </a:fld>
            <a:endParaRPr kumimoji="1" lang="ja-JP" altLang="en-US"/>
          </a:p>
        </p:txBody>
      </p:sp>
    </p:spTree>
    <p:extLst>
      <p:ext uri="{BB962C8B-B14F-4D97-AF65-F5344CB8AC3E}">
        <p14:creationId xmlns:p14="http://schemas.microsoft.com/office/powerpoint/2010/main" val="1605675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1"/>
            </a:lvl1pPr>
            <a:lvl2pPr marL="457181" indent="0" algn="ctr">
              <a:buNone/>
              <a:defRPr sz="2000"/>
            </a:lvl2pPr>
            <a:lvl3pPr marL="914362" indent="0" algn="ctr">
              <a:buNone/>
              <a:defRPr sz="1800"/>
            </a:lvl3pPr>
            <a:lvl4pPr marL="1371543" indent="0" algn="ctr">
              <a:buNone/>
              <a:defRPr sz="1600"/>
            </a:lvl4pPr>
            <a:lvl5pPr marL="1828723" indent="0" algn="ctr">
              <a:buNone/>
              <a:defRPr sz="1600"/>
            </a:lvl5pPr>
            <a:lvl6pPr marL="2285905" indent="0" algn="ctr">
              <a:buNone/>
              <a:defRPr sz="1600"/>
            </a:lvl6pPr>
            <a:lvl7pPr marL="2743085" indent="0" algn="ctr">
              <a:buNone/>
              <a:defRPr sz="1600"/>
            </a:lvl7pPr>
            <a:lvl8pPr marL="3200266" indent="0" algn="ctr">
              <a:buNone/>
              <a:defRPr sz="1600"/>
            </a:lvl8pPr>
            <a:lvl9pPr marL="3657446"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7F3CC7-16DF-4396-B757-28E3C991AE00}" type="slidenum">
              <a:rPr kumimoji="1" lang="ja-JP" altLang="en-US" smtClean="0"/>
              <a:t>‹#›</a:t>
            </a:fld>
            <a:endParaRPr kumimoji="1" lang="ja-JP" altLang="en-US" dirty="0"/>
          </a:p>
        </p:txBody>
      </p:sp>
    </p:spTree>
    <p:extLst>
      <p:ext uri="{BB962C8B-B14F-4D97-AF65-F5344CB8AC3E}">
        <p14:creationId xmlns:p14="http://schemas.microsoft.com/office/powerpoint/2010/main" val="1692932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7F3CC7-16DF-4396-B757-28E3C991AE00}" type="slidenum">
              <a:rPr kumimoji="1" lang="ja-JP" altLang="en-US" smtClean="0"/>
              <a:t>‹#›</a:t>
            </a:fld>
            <a:endParaRPr kumimoji="1" lang="ja-JP" altLang="en-US"/>
          </a:p>
        </p:txBody>
      </p:sp>
    </p:spTree>
    <p:extLst>
      <p:ext uri="{BB962C8B-B14F-4D97-AF65-F5344CB8AC3E}">
        <p14:creationId xmlns:p14="http://schemas.microsoft.com/office/powerpoint/2010/main" val="2026107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2" y="1709742"/>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2" y="4589468"/>
            <a:ext cx="8543925" cy="1500187"/>
          </a:xfrm>
        </p:spPr>
        <p:txBody>
          <a:bodyPr/>
          <a:lstStyle>
            <a:lvl1pPr marL="0" indent="0">
              <a:buNone/>
              <a:defRPr sz="2401">
                <a:solidFill>
                  <a:schemeClr val="tx1"/>
                </a:solidFill>
              </a:defRPr>
            </a:lvl1pPr>
            <a:lvl2pPr marL="457181" indent="0">
              <a:buNone/>
              <a:defRPr sz="2000">
                <a:solidFill>
                  <a:schemeClr val="tx1">
                    <a:tint val="75000"/>
                  </a:schemeClr>
                </a:solidFill>
              </a:defRPr>
            </a:lvl2pPr>
            <a:lvl3pPr marL="914362" indent="0">
              <a:buNone/>
              <a:defRPr sz="1800">
                <a:solidFill>
                  <a:schemeClr val="tx1">
                    <a:tint val="75000"/>
                  </a:schemeClr>
                </a:solidFill>
              </a:defRPr>
            </a:lvl3pPr>
            <a:lvl4pPr marL="1371543" indent="0">
              <a:buNone/>
              <a:defRPr sz="1600">
                <a:solidFill>
                  <a:schemeClr val="tx1">
                    <a:tint val="75000"/>
                  </a:schemeClr>
                </a:solidFill>
              </a:defRPr>
            </a:lvl4pPr>
            <a:lvl5pPr marL="1828723" indent="0">
              <a:buNone/>
              <a:defRPr sz="1600">
                <a:solidFill>
                  <a:schemeClr val="tx1">
                    <a:tint val="75000"/>
                  </a:schemeClr>
                </a:solidFill>
              </a:defRPr>
            </a:lvl5pPr>
            <a:lvl6pPr marL="2285905" indent="0">
              <a:buNone/>
              <a:defRPr sz="1600">
                <a:solidFill>
                  <a:schemeClr val="tx1">
                    <a:tint val="75000"/>
                  </a:schemeClr>
                </a:solidFill>
              </a:defRPr>
            </a:lvl6pPr>
            <a:lvl7pPr marL="2743085" indent="0">
              <a:buNone/>
              <a:defRPr sz="1600">
                <a:solidFill>
                  <a:schemeClr val="tx1">
                    <a:tint val="75000"/>
                  </a:schemeClr>
                </a:solidFill>
              </a:defRPr>
            </a:lvl7pPr>
            <a:lvl8pPr marL="3200266" indent="0">
              <a:buNone/>
              <a:defRPr sz="1600">
                <a:solidFill>
                  <a:schemeClr val="tx1">
                    <a:tint val="75000"/>
                  </a:schemeClr>
                </a:solidFill>
              </a:defRPr>
            </a:lvl8pPr>
            <a:lvl9pPr marL="3657446"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7F3CC7-16DF-4396-B757-28E3C991AE00}" type="slidenum">
              <a:rPr kumimoji="1" lang="ja-JP" altLang="en-US" smtClean="0"/>
              <a:t>‹#›</a:t>
            </a:fld>
            <a:endParaRPr kumimoji="1" lang="ja-JP" altLang="en-US"/>
          </a:p>
        </p:txBody>
      </p:sp>
    </p:spTree>
    <p:extLst>
      <p:ext uri="{BB962C8B-B14F-4D97-AF65-F5344CB8AC3E}">
        <p14:creationId xmlns:p14="http://schemas.microsoft.com/office/powerpoint/2010/main" val="2327335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7F3CC7-16DF-4396-B757-28E3C991AE00}" type="slidenum">
              <a:rPr kumimoji="1" lang="ja-JP" altLang="en-US" smtClean="0"/>
              <a:t>‹#›</a:t>
            </a:fld>
            <a:endParaRPr kumimoji="1" lang="ja-JP" altLang="en-US"/>
          </a:p>
        </p:txBody>
      </p:sp>
    </p:spTree>
    <p:extLst>
      <p:ext uri="{BB962C8B-B14F-4D97-AF65-F5344CB8AC3E}">
        <p14:creationId xmlns:p14="http://schemas.microsoft.com/office/powerpoint/2010/main" val="4291436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30" y="365129"/>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30" y="1681164"/>
            <a:ext cx="4190702" cy="823912"/>
          </a:xfrm>
        </p:spPr>
        <p:txBody>
          <a:bodyPr anchor="b"/>
          <a:lstStyle>
            <a:lvl1pPr marL="0" indent="0">
              <a:buNone/>
              <a:defRPr sz="2401" b="1"/>
            </a:lvl1pPr>
            <a:lvl2pPr marL="457181" indent="0">
              <a:buNone/>
              <a:defRPr sz="2000" b="1"/>
            </a:lvl2pPr>
            <a:lvl3pPr marL="914362" indent="0">
              <a:buNone/>
              <a:defRPr sz="1800" b="1"/>
            </a:lvl3pPr>
            <a:lvl4pPr marL="1371543" indent="0">
              <a:buNone/>
              <a:defRPr sz="1600" b="1"/>
            </a:lvl4pPr>
            <a:lvl5pPr marL="1828723" indent="0">
              <a:buNone/>
              <a:defRPr sz="1600" b="1"/>
            </a:lvl5pPr>
            <a:lvl6pPr marL="2285905" indent="0">
              <a:buNone/>
              <a:defRPr sz="1600" b="1"/>
            </a:lvl6pPr>
            <a:lvl7pPr marL="2743085" indent="0">
              <a:buNone/>
              <a:defRPr sz="1600" b="1"/>
            </a:lvl7pPr>
            <a:lvl8pPr marL="3200266" indent="0">
              <a:buNone/>
              <a:defRPr sz="1600" b="1"/>
            </a:lvl8pPr>
            <a:lvl9pPr marL="3657446"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30" y="2505076"/>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4"/>
            <a:ext cx="4211340" cy="823912"/>
          </a:xfrm>
        </p:spPr>
        <p:txBody>
          <a:bodyPr anchor="b"/>
          <a:lstStyle>
            <a:lvl1pPr marL="0" indent="0">
              <a:buNone/>
              <a:defRPr sz="2401" b="1"/>
            </a:lvl1pPr>
            <a:lvl2pPr marL="457181" indent="0">
              <a:buNone/>
              <a:defRPr sz="2000" b="1"/>
            </a:lvl2pPr>
            <a:lvl3pPr marL="914362" indent="0">
              <a:buNone/>
              <a:defRPr sz="1800" b="1"/>
            </a:lvl3pPr>
            <a:lvl4pPr marL="1371543" indent="0">
              <a:buNone/>
              <a:defRPr sz="1600" b="1"/>
            </a:lvl4pPr>
            <a:lvl5pPr marL="1828723" indent="0">
              <a:buNone/>
              <a:defRPr sz="1600" b="1"/>
            </a:lvl5pPr>
            <a:lvl6pPr marL="2285905" indent="0">
              <a:buNone/>
              <a:defRPr sz="1600" b="1"/>
            </a:lvl6pPr>
            <a:lvl7pPr marL="2743085" indent="0">
              <a:buNone/>
              <a:defRPr sz="1600" b="1"/>
            </a:lvl7pPr>
            <a:lvl8pPr marL="3200266" indent="0">
              <a:buNone/>
              <a:defRPr sz="1600" b="1"/>
            </a:lvl8pPr>
            <a:lvl9pPr marL="3657446"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6"/>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97F3CC7-16DF-4396-B757-28E3C991AE00}" type="slidenum">
              <a:rPr kumimoji="1" lang="ja-JP" altLang="en-US" smtClean="0"/>
              <a:t>‹#›</a:t>
            </a:fld>
            <a:endParaRPr kumimoji="1" lang="ja-JP" altLang="en-US"/>
          </a:p>
        </p:txBody>
      </p:sp>
    </p:spTree>
    <p:extLst>
      <p:ext uri="{BB962C8B-B14F-4D97-AF65-F5344CB8AC3E}">
        <p14:creationId xmlns:p14="http://schemas.microsoft.com/office/powerpoint/2010/main" val="3532009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8" y="4406903"/>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8" y="2906720"/>
            <a:ext cx="84201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3" indent="0">
              <a:buNone/>
              <a:defRPr sz="1600">
                <a:solidFill>
                  <a:schemeClr val="tx1">
                    <a:tint val="75000"/>
                  </a:schemeClr>
                </a:solidFill>
              </a:defRPr>
            </a:lvl3pPr>
            <a:lvl4pPr marL="1371319" indent="0">
              <a:buNone/>
              <a:defRPr sz="1400">
                <a:solidFill>
                  <a:schemeClr val="tx1">
                    <a:tint val="75000"/>
                  </a:schemeClr>
                </a:solidFill>
              </a:defRPr>
            </a:lvl4pPr>
            <a:lvl5pPr marL="1828424" indent="0">
              <a:buNone/>
              <a:defRPr sz="1400">
                <a:solidFill>
                  <a:schemeClr val="tx1">
                    <a:tint val="75000"/>
                  </a:schemeClr>
                </a:solidFill>
              </a:defRPr>
            </a:lvl5pPr>
            <a:lvl6pPr marL="2285530" indent="0">
              <a:buNone/>
              <a:defRPr sz="1400">
                <a:solidFill>
                  <a:schemeClr val="tx1">
                    <a:tint val="75000"/>
                  </a:schemeClr>
                </a:solidFill>
              </a:defRPr>
            </a:lvl6pPr>
            <a:lvl7pPr marL="2742637" indent="0">
              <a:buNone/>
              <a:defRPr sz="1400">
                <a:solidFill>
                  <a:schemeClr val="tx1">
                    <a:tint val="75000"/>
                  </a:schemeClr>
                </a:solidFill>
              </a:defRPr>
            </a:lvl7pPr>
            <a:lvl8pPr marL="3199742" indent="0">
              <a:buNone/>
              <a:defRPr sz="1400">
                <a:solidFill>
                  <a:schemeClr val="tx1">
                    <a:tint val="75000"/>
                  </a:schemeClr>
                </a:solidFill>
              </a:defRPr>
            </a:lvl8pPr>
            <a:lvl9pPr marL="3656848"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03" y="6356357"/>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7459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97F3CC7-16DF-4396-B757-28E3C991AE00}" type="slidenum">
              <a:rPr kumimoji="1" lang="ja-JP" altLang="en-US" smtClean="0"/>
              <a:t>‹#›</a:t>
            </a:fld>
            <a:endParaRPr kumimoji="1" lang="ja-JP" altLang="en-US"/>
          </a:p>
        </p:txBody>
      </p:sp>
    </p:spTree>
    <p:extLst>
      <p:ext uri="{BB962C8B-B14F-4D97-AF65-F5344CB8AC3E}">
        <p14:creationId xmlns:p14="http://schemas.microsoft.com/office/powerpoint/2010/main" val="2237008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97F3CC7-16DF-4396-B757-28E3C991AE00}" type="slidenum">
              <a:rPr kumimoji="1" lang="ja-JP" altLang="en-US" smtClean="0"/>
              <a:t>‹#›</a:t>
            </a:fld>
            <a:endParaRPr kumimoji="1" lang="ja-JP" altLang="en-US"/>
          </a:p>
        </p:txBody>
      </p:sp>
    </p:spTree>
    <p:extLst>
      <p:ext uri="{BB962C8B-B14F-4D97-AF65-F5344CB8AC3E}">
        <p14:creationId xmlns:p14="http://schemas.microsoft.com/office/powerpoint/2010/main" val="4077694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199"/>
            </a:lvl1pPr>
          </a:lstStyle>
          <a:p>
            <a:r>
              <a:rPr lang="ja-JP" altLang="en-US"/>
              <a:t>マスター タイトルの書式設定</a:t>
            </a:r>
            <a:endParaRPr lang="en-US" dirty="0"/>
          </a:p>
        </p:txBody>
      </p:sp>
      <p:sp>
        <p:nvSpPr>
          <p:cNvPr id="3" name="Content Placeholder 2"/>
          <p:cNvSpPr>
            <a:spLocks noGrp="1"/>
          </p:cNvSpPr>
          <p:nvPr>
            <p:ph idx="1"/>
          </p:nvPr>
        </p:nvSpPr>
        <p:spPr>
          <a:xfrm>
            <a:off x="4211341" y="987430"/>
            <a:ext cx="5014913" cy="4873625"/>
          </a:xfrm>
        </p:spPr>
        <p:txBody>
          <a:bodyPr/>
          <a:lstStyle>
            <a:lvl1pPr>
              <a:defRPr sz="3199"/>
            </a:lvl1pPr>
            <a:lvl2pPr>
              <a:defRPr sz="2799"/>
            </a:lvl2pPr>
            <a:lvl3pPr>
              <a:defRPr sz="2401"/>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4" cy="3811588"/>
          </a:xfrm>
        </p:spPr>
        <p:txBody>
          <a:bodyPr/>
          <a:lstStyle>
            <a:lvl1pPr marL="0" indent="0">
              <a:buNone/>
              <a:defRPr sz="1600"/>
            </a:lvl1pPr>
            <a:lvl2pPr marL="457181" indent="0">
              <a:buNone/>
              <a:defRPr sz="1400"/>
            </a:lvl2pPr>
            <a:lvl3pPr marL="914362" indent="0">
              <a:buNone/>
              <a:defRPr sz="1200"/>
            </a:lvl3pPr>
            <a:lvl4pPr marL="1371543" indent="0">
              <a:buNone/>
              <a:defRPr sz="1000"/>
            </a:lvl4pPr>
            <a:lvl5pPr marL="1828723" indent="0">
              <a:buNone/>
              <a:defRPr sz="1000"/>
            </a:lvl5pPr>
            <a:lvl6pPr marL="2285905" indent="0">
              <a:buNone/>
              <a:defRPr sz="1000"/>
            </a:lvl6pPr>
            <a:lvl7pPr marL="2743085" indent="0">
              <a:buNone/>
              <a:defRPr sz="1000"/>
            </a:lvl7pPr>
            <a:lvl8pPr marL="3200266" indent="0">
              <a:buNone/>
              <a:defRPr sz="1000"/>
            </a:lvl8pPr>
            <a:lvl9pPr marL="3657446"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7F3CC7-16DF-4396-B757-28E3C991AE00}" type="slidenum">
              <a:rPr kumimoji="1" lang="ja-JP" altLang="en-US" smtClean="0"/>
              <a:t>‹#›</a:t>
            </a:fld>
            <a:endParaRPr kumimoji="1" lang="ja-JP" altLang="en-US"/>
          </a:p>
        </p:txBody>
      </p:sp>
    </p:spTree>
    <p:extLst>
      <p:ext uri="{BB962C8B-B14F-4D97-AF65-F5344CB8AC3E}">
        <p14:creationId xmlns:p14="http://schemas.microsoft.com/office/powerpoint/2010/main" val="3303608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19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1" y="987430"/>
            <a:ext cx="5014913" cy="4873625"/>
          </a:xfrm>
        </p:spPr>
        <p:txBody>
          <a:bodyPr anchor="t"/>
          <a:lstStyle>
            <a:lvl1pPr marL="0" indent="0">
              <a:buNone/>
              <a:defRPr sz="3199"/>
            </a:lvl1pPr>
            <a:lvl2pPr marL="457181" indent="0">
              <a:buNone/>
              <a:defRPr sz="2799"/>
            </a:lvl2pPr>
            <a:lvl3pPr marL="914362" indent="0">
              <a:buNone/>
              <a:defRPr sz="2401"/>
            </a:lvl3pPr>
            <a:lvl4pPr marL="1371543" indent="0">
              <a:buNone/>
              <a:defRPr sz="2000"/>
            </a:lvl4pPr>
            <a:lvl5pPr marL="1828723" indent="0">
              <a:buNone/>
              <a:defRPr sz="2000"/>
            </a:lvl5pPr>
            <a:lvl6pPr marL="2285905" indent="0">
              <a:buNone/>
              <a:defRPr sz="2000"/>
            </a:lvl6pPr>
            <a:lvl7pPr marL="2743085" indent="0">
              <a:buNone/>
              <a:defRPr sz="2000"/>
            </a:lvl7pPr>
            <a:lvl8pPr marL="3200266" indent="0">
              <a:buNone/>
              <a:defRPr sz="2000"/>
            </a:lvl8pPr>
            <a:lvl9pPr marL="3657446"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4" cy="3811588"/>
          </a:xfrm>
        </p:spPr>
        <p:txBody>
          <a:bodyPr/>
          <a:lstStyle>
            <a:lvl1pPr marL="0" indent="0">
              <a:buNone/>
              <a:defRPr sz="1600"/>
            </a:lvl1pPr>
            <a:lvl2pPr marL="457181" indent="0">
              <a:buNone/>
              <a:defRPr sz="1400"/>
            </a:lvl2pPr>
            <a:lvl3pPr marL="914362" indent="0">
              <a:buNone/>
              <a:defRPr sz="1200"/>
            </a:lvl3pPr>
            <a:lvl4pPr marL="1371543" indent="0">
              <a:buNone/>
              <a:defRPr sz="1000"/>
            </a:lvl4pPr>
            <a:lvl5pPr marL="1828723" indent="0">
              <a:buNone/>
              <a:defRPr sz="1000"/>
            </a:lvl5pPr>
            <a:lvl6pPr marL="2285905" indent="0">
              <a:buNone/>
              <a:defRPr sz="1000"/>
            </a:lvl6pPr>
            <a:lvl7pPr marL="2743085" indent="0">
              <a:buNone/>
              <a:defRPr sz="1000"/>
            </a:lvl7pPr>
            <a:lvl8pPr marL="3200266" indent="0">
              <a:buNone/>
              <a:defRPr sz="1000"/>
            </a:lvl8pPr>
            <a:lvl9pPr marL="3657446"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7F3CC7-16DF-4396-B757-28E3C991AE00}" type="slidenum">
              <a:rPr kumimoji="1" lang="ja-JP" altLang="en-US" smtClean="0"/>
              <a:t>‹#›</a:t>
            </a:fld>
            <a:endParaRPr kumimoji="1" lang="ja-JP" altLang="en-US"/>
          </a:p>
        </p:txBody>
      </p:sp>
    </p:spTree>
    <p:extLst>
      <p:ext uri="{BB962C8B-B14F-4D97-AF65-F5344CB8AC3E}">
        <p14:creationId xmlns:p14="http://schemas.microsoft.com/office/powerpoint/2010/main" val="2713338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7F3CC7-16DF-4396-B757-28E3C991AE00}" type="slidenum">
              <a:rPr kumimoji="1" lang="ja-JP" altLang="en-US" smtClean="0"/>
              <a:t>‹#›</a:t>
            </a:fld>
            <a:endParaRPr kumimoji="1" lang="ja-JP" altLang="en-US"/>
          </a:p>
        </p:txBody>
      </p:sp>
    </p:spTree>
    <p:extLst>
      <p:ext uri="{BB962C8B-B14F-4D97-AF65-F5344CB8AC3E}">
        <p14:creationId xmlns:p14="http://schemas.microsoft.com/office/powerpoint/2010/main" val="4000841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7F3CC7-16DF-4396-B757-28E3C991AE00}" type="slidenum">
              <a:rPr kumimoji="1" lang="ja-JP" altLang="en-US" smtClean="0"/>
              <a:t>‹#›</a:t>
            </a:fld>
            <a:endParaRPr kumimoji="1" lang="ja-JP" altLang="en-US"/>
          </a:p>
        </p:txBody>
      </p:sp>
    </p:spTree>
    <p:extLst>
      <p:ext uri="{BB962C8B-B14F-4D97-AF65-F5344CB8AC3E}">
        <p14:creationId xmlns:p14="http://schemas.microsoft.com/office/powerpoint/2010/main" val="939711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608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508"/>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79" indent="0" algn="ctr">
              <a:buNone/>
              <a:defRPr>
                <a:solidFill>
                  <a:schemeClr val="tx1">
                    <a:tint val="75000"/>
                  </a:schemeClr>
                </a:solidFill>
              </a:defRPr>
            </a:lvl2pPr>
            <a:lvl3pPr marL="914358" indent="0" algn="ctr">
              <a:buNone/>
              <a:defRPr>
                <a:solidFill>
                  <a:schemeClr val="tx1">
                    <a:tint val="75000"/>
                  </a:schemeClr>
                </a:solidFill>
              </a:defRPr>
            </a:lvl3pPr>
            <a:lvl4pPr marL="1371536" indent="0" algn="ctr">
              <a:buNone/>
              <a:defRPr>
                <a:solidFill>
                  <a:schemeClr val="tx1">
                    <a:tint val="75000"/>
                  </a:schemeClr>
                </a:solidFill>
              </a:defRPr>
            </a:lvl4pPr>
            <a:lvl5pPr marL="1828715" indent="0" algn="ctr">
              <a:buNone/>
              <a:defRPr>
                <a:solidFill>
                  <a:schemeClr val="tx1">
                    <a:tint val="75000"/>
                  </a:schemeClr>
                </a:solidFill>
              </a:defRPr>
            </a:lvl5pPr>
            <a:lvl6pPr marL="2285894" indent="0" algn="ctr">
              <a:buNone/>
              <a:defRPr>
                <a:solidFill>
                  <a:schemeClr val="tx1">
                    <a:tint val="75000"/>
                  </a:schemeClr>
                </a:solidFill>
              </a:defRPr>
            </a:lvl6pPr>
            <a:lvl7pPr marL="2743073" indent="0" algn="ctr">
              <a:buNone/>
              <a:defRPr>
                <a:solidFill>
                  <a:schemeClr val="tx1">
                    <a:tint val="75000"/>
                  </a:schemeClr>
                </a:solidFill>
              </a:defRPr>
            </a:lvl7pPr>
            <a:lvl8pPr marL="3200251" indent="0" algn="ctr">
              <a:buNone/>
              <a:defRPr>
                <a:solidFill>
                  <a:schemeClr val="tx1">
                    <a:tint val="75000"/>
                  </a:schemeClr>
                </a:solidFill>
              </a:defRPr>
            </a:lvl8pPr>
            <a:lvl9pPr marL="365743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p>
            <a:pPr>
              <a:defRPr/>
            </a:pPr>
            <a:r>
              <a:rPr lang="ja-JP" altLang="en-US">
                <a:solidFill>
                  <a:srgbClr val="000000"/>
                </a:solidFill>
              </a:rPr>
              <a:t>資料２</a:t>
            </a:r>
          </a:p>
        </p:txBody>
      </p:sp>
      <p:sp>
        <p:nvSpPr>
          <p:cNvPr id="6" name="スライド番号プレースホルダー 5"/>
          <p:cNvSpPr>
            <a:spLocks noGrp="1"/>
          </p:cNvSpPr>
          <p:nvPr>
            <p:ph type="sldNum" sz="quarter" idx="12"/>
          </p:nvPr>
        </p:nvSpPr>
        <p:spPr/>
        <p:txBody>
          <a:bodyPr/>
          <a:lstStyle/>
          <a:p>
            <a:pPr>
              <a:defRPr/>
            </a:pPr>
            <a:fld id="{5AF75119-B2B9-4ABE-8274-53D6A133566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2922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p>
            <a:pPr>
              <a:defRPr/>
            </a:pPr>
            <a:r>
              <a:rPr lang="ja-JP" altLang="en-US">
                <a:solidFill>
                  <a:srgbClr val="000000"/>
                </a:solidFill>
              </a:rPr>
              <a:t>資料２</a:t>
            </a:r>
          </a:p>
        </p:txBody>
      </p:sp>
      <p:sp>
        <p:nvSpPr>
          <p:cNvPr id="6" name="スライド番号プレースホルダー 5"/>
          <p:cNvSpPr>
            <a:spLocks noGrp="1"/>
          </p:cNvSpPr>
          <p:nvPr>
            <p:ph type="sldNum" sz="quarter" idx="12"/>
          </p:nvPr>
        </p:nvSpPr>
        <p:spPr/>
        <p:txBody>
          <a:bodyPr/>
          <a:lstStyle/>
          <a:p>
            <a:pPr>
              <a:defRPr/>
            </a:pPr>
            <a:fld id="{949553D0-3CEF-45EA-96DF-D7527B232677}"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6750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84"/>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26"/>
            <a:ext cx="8420100" cy="1500187"/>
          </a:xfrm>
        </p:spPr>
        <p:txBody>
          <a:bodyPr anchor="b"/>
          <a:lstStyle>
            <a:lvl1pPr marL="0" indent="0">
              <a:buNone/>
              <a:defRPr sz="2000">
                <a:solidFill>
                  <a:schemeClr val="tx1">
                    <a:tint val="75000"/>
                  </a:schemeClr>
                </a:solidFill>
              </a:defRPr>
            </a:lvl1pPr>
            <a:lvl2pPr marL="457179" indent="0">
              <a:buNone/>
              <a:defRPr sz="1800">
                <a:solidFill>
                  <a:schemeClr val="tx1">
                    <a:tint val="75000"/>
                  </a:schemeClr>
                </a:solidFill>
              </a:defRPr>
            </a:lvl2pPr>
            <a:lvl3pPr marL="914358" indent="0">
              <a:buNone/>
              <a:defRPr sz="1600">
                <a:solidFill>
                  <a:schemeClr val="tx1">
                    <a:tint val="75000"/>
                  </a:schemeClr>
                </a:solidFill>
              </a:defRPr>
            </a:lvl3pPr>
            <a:lvl4pPr marL="1371536" indent="0">
              <a:buNone/>
              <a:defRPr sz="1400">
                <a:solidFill>
                  <a:schemeClr val="tx1">
                    <a:tint val="75000"/>
                  </a:schemeClr>
                </a:solidFill>
              </a:defRPr>
            </a:lvl4pPr>
            <a:lvl5pPr marL="1828715" indent="0">
              <a:buNone/>
              <a:defRPr sz="1400">
                <a:solidFill>
                  <a:schemeClr val="tx1">
                    <a:tint val="75000"/>
                  </a:schemeClr>
                </a:solidFill>
              </a:defRPr>
            </a:lvl5pPr>
            <a:lvl6pPr marL="2285894" indent="0">
              <a:buNone/>
              <a:defRPr sz="1400">
                <a:solidFill>
                  <a:schemeClr val="tx1">
                    <a:tint val="75000"/>
                  </a:schemeClr>
                </a:solidFill>
              </a:defRPr>
            </a:lvl6pPr>
            <a:lvl7pPr marL="2743073" indent="0">
              <a:buNone/>
              <a:defRPr sz="1400">
                <a:solidFill>
                  <a:schemeClr val="tx1">
                    <a:tint val="75000"/>
                  </a:schemeClr>
                </a:solidFill>
              </a:defRPr>
            </a:lvl7pPr>
            <a:lvl8pPr marL="3200251" indent="0">
              <a:buNone/>
              <a:defRPr sz="1400">
                <a:solidFill>
                  <a:schemeClr val="tx1">
                    <a:tint val="75000"/>
                  </a:schemeClr>
                </a:solidFill>
              </a:defRPr>
            </a:lvl8pPr>
            <a:lvl9pPr marL="365743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p>
            <a:pPr>
              <a:defRPr/>
            </a:pPr>
            <a:r>
              <a:rPr lang="ja-JP" altLang="en-US">
                <a:solidFill>
                  <a:srgbClr val="000000"/>
                </a:solidFill>
              </a:rPr>
              <a:t>資料２</a:t>
            </a:r>
          </a:p>
        </p:txBody>
      </p:sp>
      <p:sp>
        <p:nvSpPr>
          <p:cNvPr id="6" name="スライド番号プレースホルダー 5"/>
          <p:cNvSpPr>
            <a:spLocks noGrp="1"/>
          </p:cNvSpPr>
          <p:nvPr>
            <p:ph type="sldNum" sz="quarter" idx="12"/>
          </p:nvPr>
        </p:nvSpPr>
        <p:spPr/>
        <p:txBody>
          <a:bodyPr/>
          <a:lstStyle/>
          <a:p>
            <a:pPr>
              <a:defRPr/>
            </a:pPr>
            <a:fld id="{7776310B-D890-4CE2-B3A3-A606BB832178}"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4995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6"/>
            <a:ext cx="4375150" cy="4525963"/>
          </a:xfrm>
        </p:spPr>
        <p:txBody>
          <a:bodyPr/>
          <a:lstStyle>
            <a:lvl1pPr>
              <a:defRPr sz="2799"/>
            </a:lvl1pPr>
            <a:lvl2pPr>
              <a:defRPr sz="2401"/>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3" y="1600206"/>
            <a:ext cx="4375150" cy="4525963"/>
          </a:xfrm>
        </p:spPr>
        <p:txBody>
          <a:bodyPr/>
          <a:lstStyle>
            <a:lvl1pPr>
              <a:defRPr sz="2799"/>
            </a:lvl1pPr>
            <a:lvl2pPr>
              <a:defRPr sz="2401"/>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7099303" y="6356357"/>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8397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10"/>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10"/>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a:defRPr/>
            </a:pPr>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p>
            <a:pPr>
              <a:defRPr/>
            </a:pPr>
            <a:r>
              <a:rPr lang="ja-JP" altLang="en-US">
                <a:solidFill>
                  <a:srgbClr val="000000"/>
                </a:solidFill>
              </a:rPr>
              <a:t>資料２</a:t>
            </a:r>
          </a:p>
        </p:txBody>
      </p:sp>
      <p:sp>
        <p:nvSpPr>
          <p:cNvPr id="7" name="スライド番号プレースホルダー 6"/>
          <p:cNvSpPr>
            <a:spLocks noGrp="1"/>
          </p:cNvSpPr>
          <p:nvPr>
            <p:ph type="sldNum" sz="quarter" idx="12"/>
          </p:nvPr>
        </p:nvSpPr>
        <p:spPr/>
        <p:txBody>
          <a:bodyPr/>
          <a:lstStyle/>
          <a:p>
            <a:pPr>
              <a:defRPr/>
            </a:pPr>
            <a:fld id="{85B3E61C-E71A-41AA-A9D2-6377A1301EBA}"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6915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1" y="1535113"/>
            <a:ext cx="4376870" cy="63976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1" indent="0">
              <a:buNone/>
              <a:defRPr sz="1600" b="1"/>
            </a:lvl8pPr>
            <a:lvl9pPr marL="365743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1" y="2174876"/>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5" y="1535113"/>
            <a:ext cx="4378590" cy="63976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1" indent="0">
              <a:buNone/>
              <a:defRPr sz="1600" b="1"/>
            </a:lvl8pPr>
            <a:lvl9pPr marL="365743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5" y="2174876"/>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a:defRPr/>
            </a:pPr>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p>
            <a:pPr>
              <a:defRPr/>
            </a:pPr>
            <a:r>
              <a:rPr lang="ja-JP" altLang="en-US">
                <a:solidFill>
                  <a:srgbClr val="000000"/>
                </a:solidFill>
              </a:rPr>
              <a:t>資料２</a:t>
            </a:r>
          </a:p>
        </p:txBody>
      </p:sp>
      <p:sp>
        <p:nvSpPr>
          <p:cNvPr id="9" name="スライド番号プレースホルダー 8"/>
          <p:cNvSpPr>
            <a:spLocks noGrp="1"/>
          </p:cNvSpPr>
          <p:nvPr>
            <p:ph type="sldNum" sz="quarter" idx="12"/>
          </p:nvPr>
        </p:nvSpPr>
        <p:spPr/>
        <p:txBody>
          <a:bodyPr/>
          <a:lstStyle/>
          <a:p>
            <a:pPr>
              <a:defRPr/>
            </a:pPr>
            <a:fld id="{939D5771-362B-462F-82FD-ED0B3776D1F7}"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742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a:defRPr/>
            </a:pPr>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p>
            <a:pPr>
              <a:defRPr/>
            </a:pPr>
            <a:r>
              <a:rPr lang="ja-JP" altLang="en-US">
                <a:solidFill>
                  <a:srgbClr val="000000"/>
                </a:solidFill>
              </a:rPr>
              <a:t>資料２</a:t>
            </a:r>
          </a:p>
        </p:txBody>
      </p:sp>
      <p:sp>
        <p:nvSpPr>
          <p:cNvPr id="5" name="スライド番号プレースホルダー 4"/>
          <p:cNvSpPr>
            <a:spLocks noGrp="1"/>
          </p:cNvSpPr>
          <p:nvPr>
            <p:ph type="sldNum" sz="quarter" idx="12"/>
          </p:nvPr>
        </p:nvSpPr>
        <p:spPr/>
        <p:txBody>
          <a:bodyPr/>
          <a:lstStyle/>
          <a:p>
            <a:pPr>
              <a:defRPr/>
            </a:pPr>
            <a:fld id="{D1A732EA-849C-40F7-881D-887EEFF4B4D0}"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2872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p>
            <a:pPr>
              <a:defRPr/>
            </a:pPr>
            <a:r>
              <a:rPr lang="ja-JP" altLang="en-US">
                <a:solidFill>
                  <a:srgbClr val="000000"/>
                </a:solidFill>
              </a:rPr>
              <a:t>資料２</a:t>
            </a:r>
          </a:p>
        </p:txBody>
      </p:sp>
      <p:sp>
        <p:nvSpPr>
          <p:cNvPr id="4" name="スライド番号プレースホルダー 3"/>
          <p:cNvSpPr>
            <a:spLocks noGrp="1"/>
          </p:cNvSpPr>
          <p:nvPr>
            <p:ph type="sldNum" sz="quarter" idx="12"/>
          </p:nvPr>
        </p:nvSpPr>
        <p:spPr/>
        <p:txBody>
          <a:bodyPr/>
          <a:lstStyle/>
          <a:p>
            <a:pPr>
              <a:defRPr/>
            </a:pPr>
            <a:fld id="{99E48132-ED7E-47D5-A85B-209F953E45AB}"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462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1"/>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5" y="273076"/>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2" y="1435108"/>
            <a:ext cx="3259006" cy="4691063"/>
          </a:xfrm>
        </p:spPr>
        <p:txBody>
          <a:bodyPr/>
          <a:lstStyle>
            <a:lvl1pPr marL="0" indent="0">
              <a:buNone/>
              <a:defRPr sz="1400"/>
            </a:lvl1pPr>
            <a:lvl2pPr marL="457179" indent="0">
              <a:buNone/>
              <a:defRPr sz="1200"/>
            </a:lvl2pPr>
            <a:lvl3pPr marL="914358" indent="0">
              <a:buNone/>
              <a:defRPr sz="1000"/>
            </a:lvl3pPr>
            <a:lvl4pPr marL="1371536" indent="0">
              <a:buNone/>
              <a:defRPr sz="900"/>
            </a:lvl4pPr>
            <a:lvl5pPr marL="1828715" indent="0">
              <a:buNone/>
              <a:defRPr sz="900"/>
            </a:lvl5pPr>
            <a:lvl6pPr marL="2285894" indent="0">
              <a:buNone/>
              <a:defRPr sz="900"/>
            </a:lvl6pPr>
            <a:lvl7pPr marL="2743073" indent="0">
              <a:buNone/>
              <a:defRPr sz="900"/>
            </a:lvl7pPr>
            <a:lvl8pPr marL="3200251" indent="0">
              <a:buNone/>
              <a:defRPr sz="900"/>
            </a:lvl8pPr>
            <a:lvl9pPr marL="365743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p>
            <a:pPr>
              <a:defRPr/>
            </a:pPr>
            <a:r>
              <a:rPr lang="ja-JP" altLang="en-US">
                <a:solidFill>
                  <a:srgbClr val="000000"/>
                </a:solidFill>
              </a:rPr>
              <a:t>資料２</a:t>
            </a:r>
          </a:p>
        </p:txBody>
      </p:sp>
      <p:sp>
        <p:nvSpPr>
          <p:cNvPr id="7" name="スライド番号プレースホルダー 6"/>
          <p:cNvSpPr>
            <a:spLocks noGrp="1"/>
          </p:cNvSpPr>
          <p:nvPr>
            <p:ph type="sldNum" sz="quarter" idx="12"/>
          </p:nvPr>
        </p:nvSpPr>
        <p:spPr/>
        <p:txBody>
          <a:bodyPr/>
          <a:lstStyle/>
          <a:p>
            <a:pPr>
              <a:defRPr/>
            </a:pPr>
            <a:fld id="{FBDFBD8A-1B2B-4917-ACF5-AF54170F1789}"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281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6"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6" y="612775"/>
            <a:ext cx="5943600" cy="4114800"/>
          </a:xfrm>
        </p:spPr>
        <p:txBody>
          <a:bodyPr/>
          <a:lstStyle>
            <a:lvl1pPr marL="0" indent="0">
              <a:buNone/>
              <a:defRPr sz="32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1" indent="0">
              <a:buNone/>
              <a:defRPr sz="2000"/>
            </a:lvl8pPr>
            <a:lvl9pPr marL="365743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6" y="5367338"/>
            <a:ext cx="5943600" cy="804862"/>
          </a:xfrm>
        </p:spPr>
        <p:txBody>
          <a:bodyPr/>
          <a:lstStyle>
            <a:lvl1pPr marL="0" indent="0">
              <a:buNone/>
              <a:defRPr sz="1400"/>
            </a:lvl1pPr>
            <a:lvl2pPr marL="457179" indent="0">
              <a:buNone/>
              <a:defRPr sz="1200"/>
            </a:lvl2pPr>
            <a:lvl3pPr marL="914358" indent="0">
              <a:buNone/>
              <a:defRPr sz="1000"/>
            </a:lvl3pPr>
            <a:lvl4pPr marL="1371536" indent="0">
              <a:buNone/>
              <a:defRPr sz="900"/>
            </a:lvl4pPr>
            <a:lvl5pPr marL="1828715" indent="0">
              <a:buNone/>
              <a:defRPr sz="900"/>
            </a:lvl5pPr>
            <a:lvl6pPr marL="2285894" indent="0">
              <a:buNone/>
              <a:defRPr sz="900"/>
            </a:lvl6pPr>
            <a:lvl7pPr marL="2743073" indent="0">
              <a:buNone/>
              <a:defRPr sz="900"/>
            </a:lvl7pPr>
            <a:lvl8pPr marL="3200251" indent="0">
              <a:buNone/>
              <a:defRPr sz="900"/>
            </a:lvl8pPr>
            <a:lvl9pPr marL="365743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p>
            <a:pPr>
              <a:defRPr/>
            </a:pPr>
            <a:r>
              <a:rPr lang="ja-JP" altLang="en-US">
                <a:solidFill>
                  <a:srgbClr val="000000"/>
                </a:solidFill>
              </a:rPr>
              <a:t>資料２</a:t>
            </a:r>
          </a:p>
        </p:txBody>
      </p:sp>
      <p:sp>
        <p:nvSpPr>
          <p:cNvPr id="7" name="スライド番号プレースホルダー 6"/>
          <p:cNvSpPr>
            <a:spLocks noGrp="1"/>
          </p:cNvSpPr>
          <p:nvPr>
            <p:ph type="sldNum" sz="quarter" idx="12"/>
          </p:nvPr>
        </p:nvSpPr>
        <p:spPr/>
        <p:txBody>
          <a:bodyPr/>
          <a:lstStyle/>
          <a:p>
            <a:pPr>
              <a:defRPr/>
            </a:pPr>
            <a:fld id="{7D93BE73-E05C-4C87-89C4-7986908339FA}"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6828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p>
            <a:pPr>
              <a:defRPr/>
            </a:pPr>
            <a:r>
              <a:rPr lang="ja-JP" altLang="en-US">
                <a:solidFill>
                  <a:srgbClr val="000000"/>
                </a:solidFill>
              </a:rPr>
              <a:t>資料２</a:t>
            </a:r>
          </a:p>
        </p:txBody>
      </p:sp>
      <p:sp>
        <p:nvSpPr>
          <p:cNvPr id="6" name="スライド番号プレースホルダー 5"/>
          <p:cNvSpPr>
            <a:spLocks noGrp="1"/>
          </p:cNvSpPr>
          <p:nvPr>
            <p:ph type="sldNum" sz="quarter" idx="12"/>
          </p:nvPr>
        </p:nvSpPr>
        <p:spPr/>
        <p:txBody>
          <a:bodyPr/>
          <a:lstStyle/>
          <a:p>
            <a:pPr>
              <a:defRPr/>
            </a:pPr>
            <a:fld id="{1AE9A9DA-9D58-4A72-9F95-B45D10A8C27C}"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9246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2" y="274661"/>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1" y="274661"/>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p>
            <a:pPr>
              <a:defRPr/>
            </a:pPr>
            <a:r>
              <a:rPr lang="ja-JP" altLang="en-US">
                <a:solidFill>
                  <a:srgbClr val="000000"/>
                </a:solidFill>
              </a:rPr>
              <a:t>資料２</a:t>
            </a:r>
          </a:p>
        </p:txBody>
      </p:sp>
      <p:sp>
        <p:nvSpPr>
          <p:cNvPr id="6" name="スライド番号プレースホルダー 5"/>
          <p:cNvSpPr>
            <a:spLocks noGrp="1"/>
          </p:cNvSpPr>
          <p:nvPr>
            <p:ph type="sldNum" sz="quarter" idx="12"/>
          </p:nvPr>
        </p:nvSpPr>
        <p:spPr/>
        <p:txBody>
          <a:bodyPr/>
          <a:lstStyle/>
          <a:p>
            <a:pPr>
              <a:defRPr/>
            </a:pPr>
            <a:fld id="{E8094993-8873-4D06-9F29-F5FDF9A0177C}"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7647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760"/>
            <a:ext cx="8915400" cy="1143000"/>
          </a:xfrm>
          <a:prstGeom prst="rect">
            <a:avLst/>
          </a:prstGeom>
        </p:spPr>
        <p:txBody>
          <a:bodyPr vert="horz"/>
          <a:lstStyle/>
          <a:p>
            <a:r>
              <a:rPr lang="ja-JP" altLang="en-US"/>
              <a:t>マスター タイトルの書式設定</a:t>
            </a:r>
            <a:endParaRPr lang="ja-JP" altLang="en-US" dirty="0"/>
          </a:p>
        </p:txBody>
      </p:sp>
      <p:sp>
        <p:nvSpPr>
          <p:cNvPr id="3" name="コンテンツ プレースホルダ 2"/>
          <p:cNvSpPr>
            <a:spLocks noGrp="1"/>
          </p:cNvSpPr>
          <p:nvPr>
            <p:ph idx="1"/>
          </p:nvPr>
        </p:nvSpPr>
        <p:spPr>
          <a:xfrm>
            <a:off x="495300" y="1600201"/>
            <a:ext cx="8915400" cy="4525840"/>
          </a:xfrm>
          <a:prstGeom prst="rect">
            <a:avLst/>
          </a:prstGeom>
        </p:spPr>
        <p:txBody>
          <a:bodyPr vert="horz"/>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5">
            <a:extLst>
              <a:ext uri="{FF2B5EF4-FFF2-40B4-BE49-F238E27FC236}">
                <a16:creationId xmlns:a16="http://schemas.microsoft.com/office/drawing/2014/main" id="{4F72E99C-8F0D-4510-9E84-8878A88EE2BF}"/>
              </a:ext>
            </a:extLst>
          </p:cNvPr>
          <p:cNvSpPr>
            <a:spLocks noGrp="1"/>
          </p:cNvSpPr>
          <p:nvPr>
            <p:ph type="sldNum" sz="quarter" idx="10"/>
          </p:nvPr>
        </p:nvSpPr>
        <p:spPr>
          <a:xfrm>
            <a:off x="7778750" y="6594477"/>
            <a:ext cx="2228850" cy="365125"/>
          </a:xfrm>
        </p:spPr>
        <p:txBody>
          <a:bodyPr/>
          <a:lstStyle>
            <a:lvl1pPr eaLnBrk="0" fontAlgn="base" hangingPunct="0">
              <a:spcBef>
                <a:spcPct val="0"/>
              </a:spcBef>
              <a:spcAft>
                <a:spcPct val="0"/>
              </a:spcAft>
              <a:defRPr sz="1200">
                <a:latin typeface="Arial" panose="020B0604020202020204" pitchFamily="34" charset="0"/>
                <a:ea typeface="ＭＳ Ｐゴシック" panose="020B0600070205080204" pitchFamily="50" charset="-128"/>
              </a:defRPr>
            </a:lvl1pPr>
          </a:lstStyle>
          <a:p>
            <a:pPr>
              <a:defRPr/>
            </a:pPr>
            <a:fld id="{65ED9BB3-64F9-47AE-AA9D-4EDAEC9C9631}" type="slidenum">
              <a:rPr lang="ja-JP" altLang="en-US" smtClean="0"/>
              <a:pPr>
                <a:defRPr/>
              </a:pPr>
              <a:t>‹#›</a:t>
            </a:fld>
            <a:endParaRPr lang="ja-JP" altLang="en-US" dirty="0"/>
          </a:p>
        </p:txBody>
      </p:sp>
    </p:spTree>
    <p:extLst>
      <p:ext uri="{BB962C8B-B14F-4D97-AF65-F5344CB8AC3E}">
        <p14:creationId xmlns:p14="http://schemas.microsoft.com/office/powerpoint/2010/main" val="2961299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95306" y="6245226"/>
            <a:ext cx="2311398" cy="476250"/>
          </a:xfrm>
          <a:prstGeom prst="rect">
            <a:avLst/>
          </a:prstGeom>
          <a:ln/>
        </p:spPr>
        <p:txBody>
          <a:bodyPr/>
          <a:lstStyle>
            <a:lvl1pPr>
              <a:defRPr/>
            </a:lvl1pPr>
          </a:lstStyle>
          <a:p>
            <a:pPr>
              <a:defRPr/>
            </a:pPr>
            <a:fld id="{122203E2-963C-4219-ACAA-5ABBF0AF4E64}" type="datetime1">
              <a:rPr lang="ja-JP" altLang="en-US" smtClean="0">
                <a:solidFill>
                  <a:srgbClr val="000000"/>
                </a:solidFill>
              </a:rPr>
              <a:t>2025/3/10</a:t>
            </a:fld>
            <a:endParaRPr lang="en-US" altLang="ja-JP">
              <a:solidFill>
                <a:srgbClr val="000000"/>
              </a:solidFill>
            </a:endParaRPr>
          </a:p>
        </p:txBody>
      </p:sp>
      <p:sp>
        <p:nvSpPr>
          <p:cNvPr id="3" name="Rectangle 5"/>
          <p:cNvSpPr>
            <a:spLocks noGrp="1" noChangeArrowheads="1"/>
          </p:cNvSpPr>
          <p:nvPr>
            <p:ph type="ftr" sz="quarter" idx="11"/>
          </p:nvPr>
        </p:nvSpPr>
        <p:spPr>
          <a:xfrm>
            <a:off x="3384558" y="6245226"/>
            <a:ext cx="3136900" cy="476250"/>
          </a:xfrm>
          <a:prstGeom prst="rect">
            <a:avLst/>
          </a:prstGeom>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9316CD4-CB06-4C15-9250-9F8A6167893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1997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1" y="1535113"/>
            <a:ext cx="4376870" cy="639762"/>
          </a:xfrm>
        </p:spPr>
        <p:txBody>
          <a:bodyPr anchor="b"/>
          <a:lstStyle>
            <a:lvl1pPr marL="0" indent="0">
              <a:buNone/>
              <a:defRPr sz="2401" b="1"/>
            </a:lvl1pPr>
            <a:lvl2pPr marL="457106" indent="0">
              <a:buNone/>
              <a:defRPr sz="2000" b="1"/>
            </a:lvl2pPr>
            <a:lvl3pPr marL="914213" indent="0">
              <a:buNone/>
              <a:defRPr sz="1800" b="1"/>
            </a:lvl3pPr>
            <a:lvl4pPr marL="1371319" indent="0">
              <a:buNone/>
              <a:defRPr sz="1600" b="1"/>
            </a:lvl4pPr>
            <a:lvl5pPr marL="1828424" indent="0">
              <a:buNone/>
              <a:defRPr sz="1600" b="1"/>
            </a:lvl5pPr>
            <a:lvl6pPr marL="2285530" indent="0">
              <a:buNone/>
              <a:defRPr sz="1600" b="1"/>
            </a:lvl6pPr>
            <a:lvl7pPr marL="2742637" indent="0">
              <a:buNone/>
              <a:defRPr sz="1600" b="1"/>
            </a:lvl7pPr>
            <a:lvl8pPr marL="3199742" indent="0">
              <a:buNone/>
              <a:defRPr sz="1600" b="1"/>
            </a:lvl8pPr>
            <a:lvl9pPr marL="3656848"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1" y="2174878"/>
            <a:ext cx="4376870" cy="3951288"/>
          </a:xfrm>
        </p:spPr>
        <p:txBody>
          <a:bodyPr/>
          <a:lstStyle>
            <a:lvl1pPr>
              <a:defRPr sz="240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1" cy="639762"/>
          </a:xfrm>
        </p:spPr>
        <p:txBody>
          <a:bodyPr anchor="b"/>
          <a:lstStyle>
            <a:lvl1pPr marL="0" indent="0">
              <a:buNone/>
              <a:defRPr sz="2401" b="1"/>
            </a:lvl1pPr>
            <a:lvl2pPr marL="457106" indent="0">
              <a:buNone/>
              <a:defRPr sz="2000" b="1"/>
            </a:lvl2pPr>
            <a:lvl3pPr marL="914213" indent="0">
              <a:buNone/>
              <a:defRPr sz="1800" b="1"/>
            </a:lvl3pPr>
            <a:lvl4pPr marL="1371319" indent="0">
              <a:buNone/>
              <a:defRPr sz="1600" b="1"/>
            </a:lvl4pPr>
            <a:lvl5pPr marL="1828424" indent="0">
              <a:buNone/>
              <a:defRPr sz="1600" b="1"/>
            </a:lvl5pPr>
            <a:lvl6pPr marL="2285530" indent="0">
              <a:buNone/>
              <a:defRPr sz="1600" b="1"/>
            </a:lvl6pPr>
            <a:lvl7pPr marL="2742637" indent="0">
              <a:buNone/>
              <a:defRPr sz="1600" b="1"/>
            </a:lvl7pPr>
            <a:lvl8pPr marL="3199742" indent="0">
              <a:buNone/>
              <a:defRPr sz="1600" b="1"/>
            </a:lvl8pPr>
            <a:lvl9pPr marL="3656848"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8"/>
            <a:ext cx="4378591" cy="3951288"/>
          </a:xfrm>
        </p:spPr>
        <p:txBody>
          <a:bodyPr/>
          <a:lstStyle>
            <a:lvl1pPr>
              <a:defRPr sz="240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a:xfrm>
            <a:off x="7099303" y="6356357"/>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5256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1941784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444141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0" y="1709742"/>
            <a:ext cx="8543925"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0" y="4589467"/>
            <a:ext cx="8543925"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3185558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21544802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9"/>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3331130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767561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3308001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9"/>
            <a:ext cx="5014913"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1115668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9"/>
            <a:ext cx="5014913"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382516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3203591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a:xfrm>
            <a:off x="7099303" y="6356357"/>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45112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A5E6638-8977-4EE7-8583-D4DF33AC0B96}"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64855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3872977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1526155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39794779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469416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22442264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3546519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20118114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4102732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65673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7099303" y="6356357"/>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45361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2246019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2523C5-F671-4995-94ED-AAAFD07DEFC9}"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3297537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77130" indent="0" algn="ctr">
              <a:buNone/>
              <a:defRPr>
                <a:solidFill>
                  <a:schemeClr val="tx1">
                    <a:tint val="75000"/>
                  </a:schemeClr>
                </a:solidFill>
              </a:defRPr>
            </a:lvl2pPr>
            <a:lvl3pPr marL="954260" indent="0" algn="ctr">
              <a:buNone/>
              <a:defRPr>
                <a:solidFill>
                  <a:schemeClr val="tx1">
                    <a:tint val="75000"/>
                  </a:schemeClr>
                </a:solidFill>
              </a:defRPr>
            </a:lvl3pPr>
            <a:lvl4pPr marL="1431390" indent="0" algn="ctr">
              <a:buNone/>
              <a:defRPr>
                <a:solidFill>
                  <a:schemeClr val="tx1">
                    <a:tint val="75000"/>
                  </a:schemeClr>
                </a:solidFill>
              </a:defRPr>
            </a:lvl4pPr>
            <a:lvl5pPr marL="1908520" indent="0" algn="ctr">
              <a:buNone/>
              <a:defRPr>
                <a:solidFill>
                  <a:schemeClr val="tx1">
                    <a:tint val="75000"/>
                  </a:schemeClr>
                </a:solidFill>
              </a:defRPr>
            </a:lvl5pPr>
            <a:lvl6pPr marL="2385651" indent="0" algn="ctr">
              <a:buNone/>
              <a:defRPr>
                <a:solidFill>
                  <a:schemeClr val="tx1">
                    <a:tint val="75000"/>
                  </a:schemeClr>
                </a:solidFill>
              </a:defRPr>
            </a:lvl6pPr>
            <a:lvl7pPr marL="2862781" indent="0" algn="ctr">
              <a:buNone/>
              <a:defRPr>
                <a:solidFill>
                  <a:schemeClr val="tx1">
                    <a:tint val="75000"/>
                  </a:schemeClr>
                </a:solidFill>
              </a:defRPr>
            </a:lvl7pPr>
            <a:lvl8pPr marL="3339911" indent="0" algn="ctr">
              <a:buNone/>
              <a:defRPr>
                <a:solidFill>
                  <a:schemeClr val="tx1">
                    <a:tint val="75000"/>
                  </a:schemeClr>
                </a:solidFill>
              </a:defRPr>
            </a:lvl8pPr>
            <a:lvl9pPr marL="381704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3092718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42568444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5" y="4406900"/>
            <a:ext cx="8420100" cy="1362075"/>
          </a:xfrm>
        </p:spPr>
        <p:txBody>
          <a:bodyPr anchor="t"/>
          <a:lstStyle>
            <a:lvl1pPr algn="l">
              <a:defRPr sz="4195"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5" y="2906713"/>
            <a:ext cx="8420100" cy="1500187"/>
          </a:xfrm>
        </p:spPr>
        <p:txBody>
          <a:bodyPr anchor="b"/>
          <a:lstStyle>
            <a:lvl1pPr marL="0" indent="0">
              <a:buNone/>
              <a:defRPr sz="2097">
                <a:solidFill>
                  <a:schemeClr val="tx1">
                    <a:tint val="75000"/>
                  </a:schemeClr>
                </a:solidFill>
              </a:defRPr>
            </a:lvl1pPr>
            <a:lvl2pPr marL="477130" indent="0">
              <a:buNone/>
              <a:defRPr sz="1907">
                <a:solidFill>
                  <a:schemeClr val="tx1">
                    <a:tint val="75000"/>
                  </a:schemeClr>
                </a:solidFill>
              </a:defRPr>
            </a:lvl2pPr>
            <a:lvl3pPr marL="954260" indent="0">
              <a:buNone/>
              <a:defRPr sz="1716">
                <a:solidFill>
                  <a:schemeClr val="tx1">
                    <a:tint val="75000"/>
                  </a:schemeClr>
                </a:solidFill>
              </a:defRPr>
            </a:lvl3pPr>
            <a:lvl4pPr marL="1431390" indent="0">
              <a:buNone/>
              <a:defRPr sz="1430">
                <a:solidFill>
                  <a:schemeClr val="tx1">
                    <a:tint val="75000"/>
                  </a:schemeClr>
                </a:solidFill>
              </a:defRPr>
            </a:lvl4pPr>
            <a:lvl5pPr marL="1908520" indent="0">
              <a:buNone/>
              <a:defRPr sz="1430">
                <a:solidFill>
                  <a:schemeClr val="tx1">
                    <a:tint val="75000"/>
                  </a:schemeClr>
                </a:solidFill>
              </a:defRPr>
            </a:lvl5pPr>
            <a:lvl6pPr marL="2385651" indent="0">
              <a:buNone/>
              <a:defRPr sz="1430">
                <a:solidFill>
                  <a:schemeClr val="tx1">
                    <a:tint val="75000"/>
                  </a:schemeClr>
                </a:solidFill>
              </a:defRPr>
            </a:lvl6pPr>
            <a:lvl7pPr marL="2862781" indent="0">
              <a:buNone/>
              <a:defRPr sz="1430">
                <a:solidFill>
                  <a:schemeClr val="tx1">
                    <a:tint val="75000"/>
                  </a:schemeClr>
                </a:solidFill>
              </a:defRPr>
            </a:lvl7pPr>
            <a:lvl8pPr marL="3339911" indent="0">
              <a:buNone/>
              <a:defRPr sz="1430">
                <a:solidFill>
                  <a:schemeClr val="tx1">
                    <a:tint val="75000"/>
                  </a:schemeClr>
                </a:solidFill>
              </a:defRPr>
            </a:lvl8pPr>
            <a:lvl9pPr marL="3817041" indent="0">
              <a:buNone/>
              <a:defRPr sz="143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34479603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956"/>
            </a:lvl1pPr>
            <a:lvl2pPr>
              <a:defRPr sz="2479"/>
            </a:lvl2pPr>
            <a:lvl3pPr>
              <a:defRPr sz="2097"/>
            </a:lvl3pPr>
            <a:lvl4pPr>
              <a:defRPr sz="1907"/>
            </a:lvl4pPr>
            <a:lvl5pPr>
              <a:defRPr sz="1907"/>
            </a:lvl5pPr>
            <a:lvl6pPr>
              <a:defRPr sz="1907"/>
            </a:lvl6pPr>
            <a:lvl7pPr>
              <a:defRPr sz="1907"/>
            </a:lvl7pPr>
            <a:lvl8pPr>
              <a:defRPr sz="1907"/>
            </a:lvl8pPr>
            <a:lvl9pPr>
              <a:defRPr sz="190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956"/>
            </a:lvl1pPr>
            <a:lvl2pPr>
              <a:defRPr sz="2479"/>
            </a:lvl2pPr>
            <a:lvl3pPr>
              <a:defRPr sz="2097"/>
            </a:lvl3pPr>
            <a:lvl4pPr>
              <a:defRPr sz="1907"/>
            </a:lvl4pPr>
            <a:lvl5pPr>
              <a:defRPr sz="1907"/>
            </a:lvl5pPr>
            <a:lvl6pPr>
              <a:defRPr sz="1907"/>
            </a:lvl6pPr>
            <a:lvl7pPr>
              <a:defRPr sz="1907"/>
            </a:lvl7pPr>
            <a:lvl8pPr>
              <a:defRPr sz="1907"/>
            </a:lvl8pPr>
            <a:lvl9pPr>
              <a:defRPr sz="190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10892706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79" b="1"/>
            </a:lvl1pPr>
            <a:lvl2pPr marL="477130" indent="0">
              <a:buNone/>
              <a:defRPr sz="2097" b="1"/>
            </a:lvl2pPr>
            <a:lvl3pPr marL="954260" indent="0">
              <a:buNone/>
              <a:defRPr sz="1907" b="1"/>
            </a:lvl3pPr>
            <a:lvl4pPr marL="1431390" indent="0">
              <a:buNone/>
              <a:defRPr sz="1716" b="1"/>
            </a:lvl4pPr>
            <a:lvl5pPr marL="1908520" indent="0">
              <a:buNone/>
              <a:defRPr sz="1716" b="1"/>
            </a:lvl5pPr>
            <a:lvl6pPr marL="2385651" indent="0">
              <a:buNone/>
              <a:defRPr sz="1716" b="1"/>
            </a:lvl6pPr>
            <a:lvl7pPr marL="2862781" indent="0">
              <a:buNone/>
              <a:defRPr sz="1716" b="1"/>
            </a:lvl7pPr>
            <a:lvl8pPr marL="3339911" indent="0">
              <a:buNone/>
              <a:defRPr sz="1716" b="1"/>
            </a:lvl8pPr>
            <a:lvl9pPr marL="3817041" indent="0">
              <a:buNone/>
              <a:defRPr sz="1716"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6"/>
            <a:ext cx="4376870" cy="3951288"/>
          </a:xfrm>
        </p:spPr>
        <p:txBody>
          <a:bodyPr/>
          <a:lstStyle>
            <a:lvl1pPr>
              <a:defRPr sz="2479"/>
            </a:lvl1pPr>
            <a:lvl2pPr>
              <a:defRPr sz="2097"/>
            </a:lvl2pPr>
            <a:lvl3pPr>
              <a:defRPr sz="1907"/>
            </a:lvl3pPr>
            <a:lvl4pPr>
              <a:defRPr sz="1716"/>
            </a:lvl4pPr>
            <a:lvl5pPr>
              <a:defRPr sz="1716"/>
            </a:lvl5pPr>
            <a:lvl6pPr>
              <a:defRPr sz="1716"/>
            </a:lvl6pPr>
            <a:lvl7pPr>
              <a:defRPr sz="1716"/>
            </a:lvl7pPr>
            <a:lvl8pPr>
              <a:defRPr sz="1716"/>
            </a:lvl8pPr>
            <a:lvl9pPr>
              <a:defRPr sz="171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89" cy="639762"/>
          </a:xfrm>
        </p:spPr>
        <p:txBody>
          <a:bodyPr anchor="b"/>
          <a:lstStyle>
            <a:lvl1pPr marL="0" indent="0">
              <a:buNone/>
              <a:defRPr sz="2479" b="1"/>
            </a:lvl1pPr>
            <a:lvl2pPr marL="477130" indent="0">
              <a:buNone/>
              <a:defRPr sz="2097" b="1"/>
            </a:lvl2pPr>
            <a:lvl3pPr marL="954260" indent="0">
              <a:buNone/>
              <a:defRPr sz="1907" b="1"/>
            </a:lvl3pPr>
            <a:lvl4pPr marL="1431390" indent="0">
              <a:buNone/>
              <a:defRPr sz="1716" b="1"/>
            </a:lvl4pPr>
            <a:lvl5pPr marL="1908520" indent="0">
              <a:buNone/>
              <a:defRPr sz="1716" b="1"/>
            </a:lvl5pPr>
            <a:lvl6pPr marL="2385651" indent="0">
              <a:buNone/>
              <a:defRPr sz="1716" b="1"/>
            </a:lvl6pPr>
            <a:lvl7pPr marL="2862781" indent="0">
              <a:buNone/>
              <a:defRPr sz="1716" b="1"/>
            </a:lvl7pPr>
            <a:lvl8pPr marL="3339911" indent="0">
              <a:buNone/>
              <a:defRPr sz="1716" b="1"/>
            </a:lvl8pPr>
            <a:lvl9pPr marL="3817041" indent="0">
              <a:buNone/>
              <a:defRPr sz="1716"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6"/>
            <a:ext cx="4378589" cy="3951288"/>
          </a:xfrm>
        </p:spPr>
        <p:txBody>
          <a:bodyPr/>
          <a:lstStyle>
            <a:lvl1pPr>
              <a:defRPr sz="2479"/>
            </a:lvl1pPr>
            <a:lvl2pPr>
              <a:defRPr sz="2097"/>
            </a:lvl2pPr>
            <a:lvl3pPr>
              <a:defRPr sz="1907"/>
            </a:lvl3pPr>
            <a:lvl4pPr>
              <a:defRPr sz="1716"/>
            </a:lvl4pPr>
            <a:lvl5pPr>
              <a:defRPr sz="1716"/>
            </a:lvl5pPr>
            <a:lvl6pPr>
              <a:defRPr sz="1716"/>
            </a:lvl6pPr>
            <a:lvl7pPr>
              <a:defRPr sz="1716"/>
            </a:lvl7pPr>
            <a:lvl8pPr>
              <a:defRPr sz="1716"/>
            </a:lvl8pPr>
            <a:lvl9pPr>
              <a:defRPr sz="171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29114023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4022296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160004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3050"/>
            <a:ext cx="3259006" cy="1162050"/>
          </a:xfrm>
        </p:spPr>
        <p:txBody>
          <a:bodyPr anchor="b"/>
          <a:lstStyle>
            <a:lvl1pPr algn="l">
              <a:defRPr sz="2097"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30" cy="5853113"/>
          </a:xfrm>
        </p:spPr>
        <p:txBody>
          <a:bodyPr/>
          <a:lstStyle>
            <a:lvl1pPr>
              <a:defRPr sz="3337"/>
            </a:lvl1pPr>
            <a:lvl2pPr>
              <a:defRPr sz="2956"/>
            </a:lvl2pPr>
            <a:lvl3pPr>
              <a:defRPr sz="2479"/>
            </a:lvl3pPr>
            <a:lvl4pPr>
              <a:defRPr sz="2097"/>
            </a:lvl4pPr>
            <a:lvl5pPr>
              <a:defRPr sz="2097"/>
            </a:lvl5pPr>
            <a:lvl6pPr>
              <a:defRPr sz="2097"/>
            </a:lvl6pPr>
            <a:lvl7pPr>
              <a:defRPr sz="2097"/>
            </a:lvl7pPr>
            <a:lvl8pPr>
              <a:defRPr sz="2097"/>
            </a:lvl8pPr>
            <a:lvl9pPr>
              <a:defRPr sz="209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1" y="1435101"/>
            <a:ext cx="3259006" cy="4691063"/>
          </a:xfrm>
        </p:spPr>
        <p:txBody>
          <a:bodyPr/>
          <a:lstStyle>
            <a:lvl1pPr marL="0" indent="0">
              <a:buNone/>
              <a:defRPr sz="1430"/>
            </a:lvl1pPr>
            <a:lvl2pPr marL="477130" indent="0">
              <a:buNone/>
              <a:defRPr sz="1239"/>
            </a:lvl2pPr>
            <a:lvl3pPr marL="954260" indent="0">
              <a:buNone/>
              <a:defRPr sz="1049"/>
            </a:lvl3pPr>
            <a:lvl4pPr marL="1431390" indent="0">
              <a:buNone/>
              <a:defRPr sz="953"/>
            </a:lvl4pPr>
            <a:lvl5pPr marL="1908520" indent="0">
              <a:buNone/>
              <a:defRPr sz="953"/>
            </a:lvl5pPr>
            <a:lvl6pPr marL="2385651" indent="0">
              <a:buNone/>
              <a:defRPr sz="953"/>
            </a:lvl6pPr>
            <a:lvl7pPr marL="2862781" indent="0">
              <a:buNone/>
              <a:defRPr sz="953"/>
            </a:lvl7pPr>
            <a:lvl8pPr marL="3339911" indent="0">
              <a:buNone/>
              <a:defRPr sz="953"/>
            </a:lvl8pPr>
            <a:lvl9pPr marL="3817041" indent="0">
              <a:buNone/>
              <a:defRPr sz="95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113384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6"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3" y="273057"/>
            <a:ext cx="5537728" cy="5853113"/>
          </a:xfrm>
        </p:spPr>
        <p:txBody>
          <a:bodyPr/>
          <a:lstStyle>
            <a:lvl1pPr>
              <a:defRPr sz="3199"/>
            </a:lvl1pPr>
            <a:lvl2pPr>
              <a:defRPr sz="2799"/>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6" y="1435103"/>
            <a:ext cx="3259006" cy="4691063"/>
          </a:xfrm>
        </p:spPr>
        <p:txBody>
          <a:bodyPr/>
          <a:lstStyle>
            <a:lvl1pPr marL="0" indent="0">
              <a:buNone/>
              <a:defRPr sz="1400"/>
            </a:lvl1pPr>
            <a:lvl2pPr marL="457106" indent="0">
              <a:buNone/>
              <a:defRPr sz="1200"/>
            </a:lvl2pPr>
            <a:lvl3pPr marL="914213" indent="0">
              <a:buNone/>
              <a:defRPr sz="1000"/>
            </a:lvl3pPr>
            <a:lvl4pPr marL="1371319" indent="0">
              <a:buNone/>
              <a:defRPr sz="900"/>
            </a:lvl4pPr>
            <a:lvl5pPr marL="1828424" indent="0">
              <a:buNone/>
              <a:defRPr sz="900"/>
            </a:lvl5pPr>
            <a:lvl6pPr marL="2285530" indent="0">
              <a:buNone/>
              <a:defRPr sz="900"/>
            </a:lvl6pPr>
            <a:lvl7pPr marL="2742637" indent="0">
              <a:buNone/>
              <a:defRPr sz="900"/>
            </a:lvl7pPr>
            <a:lvl8pPr marL="3199742" indent="0">
              <a:buNone/>
              <a:defRPr sz="900"/>
            </a:lvl8pPr>
            <a:lvl9pPr marL="3656848"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7099303" y="6356357"/>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194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6" y="4800600"/>
            <a:ext cx="5943600" cy="566738"/>
          </a:xfrm>
        </p:spPr>
        <p:txBody>
          <a:bodyPr anchor="b"/>
          <a:lstStyle>
            <a:lvl1pPr algn="l">
              <a:defRPr sz="2097"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6" y="612775"/>
            <a:ext cx="5943600" cy="4114800"/>
          </a:xfrm>
        </p:spPr>
        <p:txBody>
          <a:bodyPr/>
          <a:lstStyle>
            <a:lvl1pPr marL="0" indent="0">
              <a:buNone/>
              <a:defRPr sz="3337"/>
            </a:lvl1pPr>
            <a:lvl2pPr marL="477130" indent="0">
              <a:buNone/>
              <a:defRPr sz="2956"/>
            </a:lvl2pPr>
            <a:lvl3pPr marL="954260" indent="0">
              <a:buNone/>
              <a:defRPr sz="2479"/>
            </a:lvl3pPr>
            <a:lvl4pPr marL="1431390" indent="0">
              <a:buNone/>
              <a:defRPr sz="2097"/>
            </a:lvl4pPr>
            <a:lvl5pPr marL="1908520" indent="0">
              <a:buNone/>
              <a:defRPr sz="2097"/>
            </a:lvl5pPr>
            <a:lvl6pPr marL="2385651" indent="0">
              <a:buNone/>
              <a:defRPr sz="2097"/>
            </a:lvl6pPr>
            <a:lvl7pPr marL="2862781" indent="0">
              <a:buNone/>
              <a:defRPr sz="2097"/>
            </a:lvl7pPr>
            <a:lvl8pPr marL="3339911" indent="0">
              <a:buNone/>
              <a:defRPr sz="2097"/>
            </a:lvl8pPr>
            <a:lvl9pPr marL="3817041" indent="0">
              <a:buNone/>
              <a:defRPr sz="2097"/>
            </a:lvl9pPr>
          </a:lstStyle>
          <a:p>
            <a:endParaRPr kumimoji="1" lang="ja-JP" altLang="en-US"/>
          </a:p>
        </p:txBody>
      </p:sp>
      <p:sp>
        <p:nvSpPr>
          <p:cNvPr id="4" name="テキスト プレースホルダー 3"/>
          <p:cNvSpPr>
            <a:spLocks noGrp="1"/>
          </p:cNvSpPr>
          <p:nvPr>
            <p:ph type="body" sz="half" idx="2"/>
          </p:nvPr>
        </p:nvSpPr>
        <p:spPr>
          <a:xfrm>
            <a:off x="1941646" y="5367338"/>
            <a:ext cx="5943600" cy="804862"/>
          </a:xfrm>
        </p:spPr>
        <p:txBody>
          <a:bodyPr/>
          <a:lstStyle>
            <a:lvl1pPr marL="0" indent="0">
              <a:buNone/>
              <a:defRPr sz="1430"/>
            </a:lvl1pPr>
            <a:lvl2pPr marL="477130" indent="0">
              <a:buNone/>
              <a:defRPr sz="1239"/>
            </a:lvl2pPr>
            <a:lvl3pPr marL="954260" indent="0">
              <a:buNone/>
              <a:defRPr sz="1049"/>
            </a:lvl3pPr>
            <a:lvl4pPr marL="1431390" indent="0">
              <a:buNone/>
              <a:defRPr sz="953"/>
            </a:lvl4pPr>
            <a:lvl5pPr marL="1908520" indent="0">
              <a:buNone/>
              <a:defRPr sz="953"/>
            </a:lvl5pPr>
            <a:lvl6pPr marL="2385651" indent="0">
              <a:buNone/>
              <a:defRPr sz="953"/>
            </a:lvl6pPr>
            <a:lvl7pPr marL="2862781" indent="0">
              <a:buNone/>
              <a:defRPr sz="953"/>
            </a:lvl7pPr>
            <a:lvl8pPr marL="3339911" indent="0">
              <a:buNone/>
              <a:defRPr sz="953"/>
            </a:lvl8pPr>
            <a:lvl9pPr marL="3817041" indent="0">
              <a:buNone/>
              <a:defRPr sz="95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3850217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3368013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1"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938162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3" y="2130438"/>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5" y="3886200"/>
            <a:ext cx="6934200" cy="1752600"/>
          </a:xfrm>
        </p:spPr>
        <p:txBody>
          <a:bodyPr/>
          <a:lstStyle>
            <a:lvl1pPr marL="0" indent="0" algn="ctr">
              <a:buNone/>
              <a:defRPr>
                <a:solidFill>
                  <a:schemeClr val="tx1">
                    <a:tint val="75000"/>
                  </a:schemeClr>
                </a:solidFill>
              </a:defRPr>
            </a:lvl1pPr>
            <a:lvl2pPr marL="421912" indent="0" algn="ctr">
              <a:buNone/>
              <a:defRPr>
                <a:solidFill>
                  <a:schemeClr val="tx1">
                    <a:tint val="75000"/>
                  </a:schemeClr>
                </a:solidFill>
              </a:defRPr>
            </a:lvl2pPr>
            <a:lvl3pPr marL="843826" indent="0" algn="ctr">
              <a:buNone/>
              <a:defRPr>
                <a:solidFill>
                  <a:schemeClr val="tx1">
                    <a:tint val="75000"/>
                  </a:schemeClr>
                </a:solidFill>
              </a:defRPr>
            </a:lvl3pPr>
            <a:lvl4pPr marL="1265738" indent="0" algn="ctr">
              <a:buNone/>
              <a:defRPr>
                <a:solidFill>
                  <a:schemeClr val="tx1">
                    <a:tint val="75000"/>
                  </a:schemeClr>
                </a:solidFill>
              </a:defRPr>
            </a:lvl4pPr>
            <a:lvl5pPr marL="1687650" indent="0" algn="ctr">
              <a:buNone/>
              <a:defRPr>
                <a:solidFill>
                  <a:schemeClr val="tx1">
                    <a:tint val="75000"/>
                  </a:schemeClr>
                </a:solidFill>
              </a:defRPr>
            </a:lvl5pPr>
            <a:lvl6pPr marL="2109563" indent="0" algn="ctr">
              <a:buNone/>
              <a:defRPr>
                <a:solidFill>
                  <a:schemeClr val="tx1">
                    <a:tint val="75000"/>
                  </a:schemeClr>
                </a:solidFill>
              </a:defRPr>
            </a:lvl6pPr>
            <a:lvl7pPr marL="2531475" indent="0" algn="ctr">
              <a:buNone/>
              <a:defRPr>
                <a:solidFill>
                  <a:schemeClr val="tx1">
                    <a:tint val="75000"/>
                  </a:schemeClr>
                </a:solidFill>
              </a:defRPr>
            </a:lvl7pPr>
            <a:lvl8pPr marL="2953387" indent="0" algn="ctr">
              <a:buNone/>
              <a:defRPr>
                <a:solidFill>
                  <a:schemeClr val="tx1">
                    <a:tint val="75000"/>
                  </a:schemeClr>
                </a:solidFill>
              </a:defRPr>
            </a:lvl8pPr>
            <a:lvl9pPr marL="33753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E042DDE-0720-4B31-8BDD-CEB464CD7CAD}"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7"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1455589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9BCB6BD-38C4-4494-886D-B96119D4DBD8}"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7"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386898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9" y="4406913"/>
            <a:ext cx="8420100" cy="1362075"/>
          </a:xfrm>
        </p:spPr>
        <p:txBody>
          <a:bodyPr anchor="t"/>
          <a:lstStyle>
            <a:lvl1pPr algn="l">
              <a:defRPr sz="3692"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9" y="2906722"/>
            <a:ext cx="8420100" cy="1500187"/>
          </a:xfrm>
        </p:spPr>
        <p:txBody>
          <a:bodyPr anchor="b"/>
          <a:lstStyle>
            <a:lvl1pPr marL="0" indent="0">
              <a:buNone/>
              <a:defRPr sz="1846">
                <a:solidFill>
                  <a:schemeClr val="tx1">
                    <a:tint val="75000"/>
                  </a:schemeClr>
                </a:solidFill>
              </a:defRPr>
            </a:lvl1pPr>
            <a:lvl2pPr marL="421912" indent="0">
              <a:buNone/>
              <a:defRPr sz="1662">
                <a:solidFill>
                  <a:schemeClr val="tx1">
                    <a:tint val="75000"/>
                  </a:schemeClr>
                </a:solidFill>
              </a:defRPr>
            </a:lvl2pPr>
            <a:lvl3pPr marL="843826" indent="0">
              <a:buNone/>
              <a:defRPr sz="1477">
                <a:solidFill>
                  <a:schemeClr val="tx1">
                    <a:tint val="75000"/>
                  </a:schemeClr>
                </a:solidFill>
              </a:defRPr>
            </a:lvl3pPr>
            <a:lvl4pPr marL="1265738" indent="0">
              <a:buNone/>
              <a:defRPr sz="1292">
                <a:solidFill>
                  <a:schemeClr val="tx1">
                    <a:tint val="75000"/>
                  </a:schemeClr>
                </a:solidFill>
              </a:defRPr>
            </a:lvl4pPr>
            <a:lvl5pPr marL="1687650" indent="0">
              <a:buNone/>
              <a:defRPr sz="1292">
                <a:solidFill>
                  <a:schemeClr val="tx1">
                    <a:tint val="75000"/>
                  </a:schemeClr>
                </a:solidFill>
              </a:defRPr>
            </a:lvl5pPr>
            <a:lvl6pPr marL="2109563" indent="0">
              <a:buNone/>
              <a:defRPr sz="1292">
                <a:solidFill>
                  <a:schemeClr val="tx1">
                    <a:tint val="75000"/>
                  </a:schemeClr>
                </a:solidFill>
              </a:defRPr>
            </a:lvl6pPr>
            <a:lvl7pPr marL="2531475" indent="0">
              <a:buNone/>
              <a:defRPr sz="1292">
                <a:solidFill>
                  <a:schemeClr val="tx1">
                    <a:tint val="75000"/>
                  </a:schemeClr>
                </a:solidFill>
              </a:defRPr>
            </a:lvl7pPr>
            <a:lvl8pPr marL="2953387" indent="0">
              <a:buNone/>
              <a:defRPr sz="1292">
                <a:solidFill>
                  <a:schemeClr val="tx1">
                    <a:tint val="75000"/>
                  </a:schemeClr>
                </a:solidFill>
              </a:defRPr>
            </a:lvl8pPr>
            <a:lvl9pPr marL="3375300" indent="0">
              <a:buNone/>
              <a:defRPr sz="1292">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A28376A-745A-49FF-9C8B-84BB22D796EB}"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7"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553047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536580" y="1600206"/>
            <a:ext cx="4746625"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448305" y="1600206"/>
            <a:ext cx="4746625"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879DDAF-3913-4004-BFFF-EF013CD633FE}"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8"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3971497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4640"/>
            <a:ext cx="8915400" cy="1143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3" y="1535113"/>
            <a:ext cx="4376870" cy="639762"/>
          </a:xfrm>
        </p:spPr>
        <p:txBody>
          <a:bodyPr anchor="b"/>
          <a:lstStyle>
            <a:lvl1pPr marL="0" indent="0">
              <a:buNone/>
              <a:defRPr sz="2215" b="1"/>
            </a:lvl1pPr>
            <a:lvl2pPr marL="421912" indent="0">
              <a:buNone/>
              <a:defRPr sz="1846" b="1"/>
            </a:lvl2pPr>
            <a:lvl3pPr marL="843826" indent="0">
              <a:buNone/>
              <a:defRPr sz="1662" b="1"/>
            </a:lvl3pPr>
            <a:lvl4pPr marL="1265738" indent="0">
              <a:buNone/>
              <a:defRPr sz="1477" b="1"/>
            </a:lvl4pPr>
            <a:lvl5pPr marL="1687650" indent="0">
              <a:buNone/>
              <a:defRPr sz="1477" b="1"/>
            </a:lvl5pPr>
            <a:lvl6pPr marL="2109563" indent="0">
              <a:buNone/>
              <a:defRPr sz="1477" b="1"/>
            </a:lvl6pPr>
            <a:lvl7pPr marL="2531475" indent="0">
              <a:buNone/>
              <a:defRPr sz="1477" b="1"/>
            </a:lvl7pPr>
            <a:lvl8pPr marL="2953387" indent="0">
              <a:buNone/>
              <a:defRPr sz="1477" b="1"/>
            </a:lvl8pPr>
            <a:lvl9pPr marL="3375300" indent="0">
              <a:buNone/>
              <a:defRPr sz="1477"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3" y="2174877"/>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5" y="1535113"/>
            <a:ext cx="4378590" cy="639762"/>
          </a:xfrm>
        </p:spPr>
        <p:txBody>
          <a:bodyPr anchor="b"/>
          <a:lstStyle>
            <a:lvl1pPr marL="0" indent="0">
              <a:buNone/>
              <a:defRPr sz="2215" b="1"/>
            </a:lvl1pPr>
            <a:lvl2pPr marL="421912" indent="0">
              <a:buNone/>
              <a:defRPr sz="1846" b="1"/>
            </a:lvl2pPr>
            <a:lvl3pPr marL="843826" indent="0">
              <a:buNone/>
              <a:defRPr sz="1662" b="1"/>
            </a:lvl3pPr>
            <a:lvl4pPr marL="1265738" indent="0">
              <a:buNone/>
              <a:defRPr sz="1477" b="1"/>
            </a:lvl4pPr>
            <a:lvl5pPr marL="1687650" indent="0">
              <a:buNone/>
              <a:defRPr sz="1477" b="1"/>
            </a:lvl5pPr>
            <a:lvl6pPr marL="2109563" indent="0">
              <a:buNone/>
              <a:defRPr sz="1477" b="1"/>
            </a:lvl6pPr>
            <a:lvl7pPr marL="2531475" indent="0">
              <a:buNone/>
              <a:defRPr sz="1477" b="1"/>
            </a:lvl7pPr>
            <a:lvl8pPr marL="2953387" indent="0">
              <a:buNone/>
              <a:defRPr sz="1477" b="1"/>
            </a:lvl8pPr>
            <a:lvl9pPr marL="3375300" indent="0">
              <a:buNone/>
              <a:defRPr sz="1477"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5" y="2174877"/>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FD7A2FB-FCC6-49D8-8506-7FCA9153BBB0}"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10" name="スライド番号プレースホルダー 5"/>
          <p:cNvSpPr>
            <a:spLocks noGrp="1"/>
          </p:cNvSpPr>
          <p:nvPr>
            <p:ph type="sldNum" sz="quarter" idx="12"/>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5453014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350C272-9261-4549-8772-DAE755C0FD4D}"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5590929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9EF147EB-7C63-4068-8864-60B6BB2A2B38}"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95396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3"/>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199"/>
            </a:lvl1pPr>
            <a:lvl2pPr marL="457106" indent="0">
              <a:buNone/>
              <a:defRPr sz="2799"/>
            </a:lvl2pPr>
            <a:lvl3pPr marL="914213" indent="0">
              <a:buNone/>
              <a:defRPr sz="2401"/>
            </a:lvl3pPr>
            <a:lvl4pPr marL="1371319" indent="0">
              <a:buNone/>
              <a:defRPr sz="2000"/>
            </a:lvl4pPr>
            <a:lvl5pPr marL="1828424" indent="0">
              <a:buNone/>
              <a:defRPr sz="2000"/>
            </a:lvl5pPr>
            <a:lvl6pPr marL="2285530" indent="0">
              <a:buNone/>
              <a:defRPr sz="2000"/>
            </a:lvl6pPr>
            <a:lvl7pPr marL="2742637" indent="0">
              <a:buNone/>
              <a:defRPr sz="2000"/>
            </a:lvl7pPr>
            <a:lvl8pPr marL="3199742" indent="0">
              <a:buNone/>
              <a:defRPr sz="2000"/>
            </a:lvl8pPr>
            <a:lvl9pPr marL="3656848"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106" indent="0">
              <a:buNone/>
              <a:defRPr sz="1200"/>
            </a:lvl2pPr>
            <a:lvl3pPr marL="914213" indent="0">
              <a:buNone/>
              <a:defRPr sz="1000"/>
            </a:lvl3pPr>
            <a:lvl4pPr marL="1371319" indent="0">
              <a:buNone/>
              <a:defRPr sz="900"/>
            </a:lvl4pPr>
            <a:lvl5pPr marL="1828424" indent="0">
              <a:buNone/>
              <a:defRPr sz="900"/>
            </a:lvl5pPr>
            <a:lvl6pPr marL="2285530" indent="0">
              <a:buNone/>
              <a:defRPr sz="900"/>
            </a:lvl6pPr>
            <a:lvl7pPr marL="2742637" indent="0">
              <a:buNone/>
              <a:defRPr sz="900"/>
            </a:lvl7pPr>
            <a:lvl8pPr marL="3199742" indent="0">
              <a:buNone/>
              <a:defRPr sz="900"/>
            </a:lvl8pPr>
            <a:lvl9pPr marL="3656848"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7099303" y="6356357"/>
            <a:ext cx="2311400" cy="365125"/>
          </a:xfrm>
          <a:prstGeom prst="rect">
            <a:avLst/>
          </a:prstGeom>
        </p:spPr>
        <p:txBody>
          <a:bodyPr/>
          <a:lstStyle/>
          <a:p>
            <a:fld id="{83CC791C-B5D3-478C-867A-63CF951C70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02387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2"/>
            <a:ext cx="3259006" cy="1162050"/>
          </a:xfrm>
        </p:spPr>
        <p:txBody>
          <a:bodyPr anchor="b"/>
          <a:lstStyle>
            <a:lvl1pPr algn="l">
              <a:defRPr sz="1846"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7" y="273054"/>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4"/>
            <a:ext cx="3259006" cy="4691063"/>
          </a:xfrm>
        </p:spPr>
        <p:txBody>
          <a:bodyPr/>
          <a:lstStyle>
            <a:lvl1pPr marL="0" indent="0">
              <a:buNone/>
              <a:defRPr sz="1292"/>
            </a:lvl1pPr>
            <a:lvl2pPr marL="421912" indent="0">
              <a:buNone/>
              <a:defRPr sz="1108"/>
            </a:lvl2pPr>
            <a:lvl3pPr marL="843826" indent="0">
              <a:buNone/>
              <a:defRPr sz="923"/>
            </a:lvl3pPr>
            <a:lvl4pPr marL="1265738" indent="0">
              <a:buNone/>
              <a:defRPr sz="831"/>
            </a:lvl4pPr>
            <a:lvl5pPr marL="1687650" indent="0">
              <a:buNone/>
              <a:defRPr sz="831"/>
            </a:lvl5pPr>
            <a:lvl6pPr marL="2109563" indent="0">
              <a:buNone/>
              <a:defRPr sz="831"/>
            </a:lvl6pPr>
            <a:lvl7pPr marL="2531475" indent="0">
              <a:buNone/>
              <a:defRPr sz="831"/>
            </a:lvl7pPr>
            <a:lvl8pPr marL="2953387" indent="0">
              <a:buNone/>
              <a:defRPr sz="831"/>
            </a:lvl8pPr>
            <a:lvl9pPr marL="3375300"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0EE3328-3C9D-4257-B0A2-38D1DCB5659B}"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8"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6168304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2954"/>
            </a:lvl1pPr>
            <a:lvl2pPr marL="421912" indent="0">
              <a:buNone/>
              <a:defRPr sz="2585"/>
            </a:lvl2pPr>
            <a:lvl3pPr marL="843826" indent="0">
              <a:buNone/>
              <a:defRPr sz="2215"/>
            </a:lvl3pPr>
            <a:lvl4pPr marL="1265738" indent="0">
              <a:buNone/>
              <a:defRPr sz="1846"/>
            </a:lvl4pPr>
            <a:lvl5pPr marL="1687650" indent="0">
              <a:buNone/>
              <a:defRPr sz="1846"/>
            </a:lvl5pPr>
            <a:lvl6pPr marL="2109563" indent="0">
              <a:buNone/>
              <a:defRPr sz="1846"/>
            </a:lvl6pPr>
            <a:lvl7pPr marL="2531475" indent="0">
              <a:buNone/>
              <a:defRPr sz="1846"/>
            </a:lvl7pPr>
            <a:lvl8pPr marL="2953387" indent="0">
              <a:buNone/>
              <a:defRPr sz="1846"/>
            </a:lvl8pPr>
            <a:lvl9pPr marL="3375300" indent="0">
              <a:buNone/>
              <a:defRPr sz="1846"/>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292"/>
            </a:lvl1pPr>
            <a:lvl2pPr marL="421912" indent="0">
              <a:buNone/>
              <a:defRPr sz="1108"/>
            </a:lvl2pPr>
            <a:lvl3pPr marL="843826" indent="0">
              <a:buNone/>
              <a:defRPr sz="923"/>
            </a:lvl3pPr>
            <a:lvl4pPr marL="1265738" indent="0">
              <a:buNone/>
              <a:defRPr sz="831"/>
            </a:lvl4pPr>
            <a:lvl5pPr marL="1687650" indent="0">
              <a:buNone/>
              <a:defRPr sz="831"/>
            </a:lvl5pPr>
            <a:lvl6pPr marL="2109563" indent="0">
              <a:buNone/>
              <a:defRPr sz="831"/>
            </a:lvl6pPr>
            <a:lvl7pPr marL="2531475" indent="0">
              <a:buNone/>
              <a:defRPr sz="831"/>
            </a:lvl7pPr>
            <a:lvl8pPr marL="2953387" indent="0">
              <a:buNone/>
              <a:defRPr sz="831"/>
            </a:lvl8pPr>
            <a:lvl9pPr marL="3375300"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3BD783C-E0B4-4836-AD89-485AB9641221}"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8"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8039056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A8387E3-F231-4675-8184-AE3074B17AD0}"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7"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837190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80341" y="274645"/>
            <a:ext cx="2414588"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536581" y="274645"/>
            <a:ext cx="7078663"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519629A-E5F7-40F0-BCAF-F8195F15A682}"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7"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44952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95302" y="1600206"/>
            <a:ext cx="89154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527047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95302" y="1600206"/>
            <a:ext cx="89154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
          <p:cNvSpPr>
            <a:spLocks noGrp="1" noChangeArrowheads="1"/>
          </p:cNvSpPr>
          <p:nvPr>
            <p:ph type="sldNum" sz="quarter" idx="10"/>
          </p:nvPr>
        </p:nvSpPr>
        <p:spPr/>
        <p:txBody>
          <a:bodyPr/>
          <a:lstStyle>
            <a:lvl1pPr>
              <a:defRPr/>
            </a:lvl1pPr>
          </a:lstStyle>
          <a:p>
            <a:pPr>
              <a:defRPr/>
            </a:pPr>
            <a:fld id="{AAE03088-4262-4EB5-B550-9FE0245B2C68}"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8433520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207D112-D81B-48BC-82F6-6F4CE6FE2899}" type="datetime1">
              <a:rPr lang="ja-JP" altLang="en-US" smtClean="0">
                <a:solidFill>
                  <a:prstClr val="black">
                    <a:tint val="75000"/>
                  </a:prstClr>
                </a:solidFill>
              </a:rPr>
              <a:t>2025/3/10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a:defRPr/>
            </a:pPr>
            <a:fld id="{47FFE0F0-3EC4-48B4-A854-8E50509EE6D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1386200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008" y="2130598"/>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33" y="3886200"/>
            <a:ext cx="6934201" cy="1752600"/>
          </a:xfrm>
        </p:spPr>
        <p:txBody>
          <a:bodyPr/>
          <a:lstStyle>
            <a:lvl1pPr marL="0" indent="0" algn="ctr">
              <a:buNone/>
              <a:defRPr>
                <a:solidFill>
                  <a:schemeClr val="tx1">
                    <a:tint val="75000"/>
                  </a:schemeClr>
                </a:solidFill>
              </a:defRPr>
            </a:lvl1pPr>
            <a:lvl2pPr marL="457109" indent="0" algn="ctr">
              <a:buNone/>
              <a:defRPr>
                <a:solidFill>
                  <a:schemeClr val="tx1">
                    <a:tint val="75000"/>
                  </a:schemeClr>
                </a:solidFill>
              </a:defRPr>
            </a:lvl2pPr>
            <a:lvl3pPr marL="914217" indent="0" algn="ctr">
              <a:buNone/>
              <a:defRPr>
                <a:solidFill>
                  <a:schemeClr val="tx1">
                    <a:tint val="75000"/>
                  </a:schemeClr>
                </a:solidFill>
              </a:defRPr>
            </a:lvl3pPr>
            <a:lvl4pPr marL="1371326" indent="0" algn="ctr">
              <a:buNone/>
              <a:defRPr>
                <a:solidFill>
                  <a:schemeClr val="tx1">
                    <a:tint val="75000"/>
                  </a:schemeClr>
                </a:solidFill>
              </a:defRPr>
            </a:lvl4pPr>
            <a:lvl5pPr marL="1828434" indent="0" algn="ctr">
              <a:buNone/>
              <a:defRPr>
                <a:solidFill>
                  <a:schemeClr val="tx1">
                    <a:tint val="75000"/>
                  </a:schemeClr>
                </a:solidFill>
              </a:defRPr>
            </a:lvl5pPr>
            <a:lvl6pPr marL="2285543" indent="0" algn="ctr">
              <a:buNone/>
              <a:defRPr>
                <a:solidFill>
                  <a:schemeClr val="tx1">
                    <a:tint val="75000"/>
                  </a:schemeClr>
                </a:solidFill>
              </a:defRPr>
            </a:lvl6pPr>
            <a:lvl7pPr marL="2742651" indent="0" algn="ctr">
              <a:buNone/>
              <a:defRPr>
                <a:solidFill>
                  <a:schemeClr val="tx1">
                    <a:tint val="75000"/>
                  </a:schemeClr>
                </a:solidFill>
              </a:defRPr>
            </a:lvl7pPr>
            <a:lvl8pPr marL="3199760" indent="0" algn="ctr">
              <a:buNone/>
              <a:defRPr>
                <a:solidFill>
                  <a:schemeClr val="tx1">
                    <a:tint val="75000"/>
                  </a:schemeClr>
                </a:solidFill>
              </a:defRPr>
            </a:lvl8pPr>
            <a:lvl9pPr marL="3656868"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8193360" y="6350119"/>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232044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16" y="6356523"/>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066539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79" y="4407073"/>
            <a:ext cx="8420100" cy="1362075"/>
          </a:xfrm>
        </p:spPr>
        <p:txBody>
          <a:bodyPr anchor="t"/>
          <a:lstStyle>
            <a:lvl1pPr algn="l">
              <a:defRPr sz="3999"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79" y="2906723"/>
            <a:ext cx="8420100" cy="1500187"/>
          </a:xfrm>
        </p:spPr>
        <p:txBody>
          <a:bodyPr anchor="b"/>
          <a:lstStyle>
            <a:lvl1pPr marL="0" indent="0">
              <a:buNone/>
              <a:defRPr sz="2000">
                <a:solidFill>
                  <a:schemeClr val="tx1">
                    <a:tint val="75000"/>
                  </a:schemeClr>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495304" y="6356523"/>
            <a:ext cx="2311400" cy="365125"/>
          </a:xfrm>
          <a:prstGeom prst="rect">
            <a:avLst/>
          </a:prstGeom>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a:xfrm>
            <a:off x="3384608" y="6356523"/>
            <a:ext cx="3136900" cy="365125"/>
          </a:xfrm>
          <a:prstGeom prst="rect">
            <a:avLst/>
          </a:prstGeom>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16" y="6356523"/>
            <a:ext cx="2311400" cy="365125"/>
          </a:xfrm>
          <a:prstGeom prst="rect">
            <a:avLst/>
          </a:prstGeom>
        </p:spPr>
        <p:txBody>
          <a:bodyPr/>
          <a:lstStyle/>
          <a:p>
            <a:fld id="{FDEDC101-3DA6-4042-A2D9-294644B975E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80628759"/>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10.xml.rels><?xml version="1.0" encoding="UTF-8" standalone="yes"?><Relationships xmlns="http://schemas.openxmlformats.org/package/2006/relationships"><Relationship Id="rId1" Target="../slideLayouts/slideLayout72.xml" Type="http://schemas.openxmlformats.org/officeDocument/2006/relationships/slideLayout"/><Relationship Id="rId10" Target="../slideLayouts/slideLayout81.xml" Type="http://schemas.openxmlformats.org/officeDocument/2006/relationships/slideLayout"/><Relationship Id="rId11" Target="../slideLayouts/slideLayout82.xml" Type="http://schemas.openxmlformats.org/officeDocument/2006/relationships/slideLayout"/><Relationship Id="rId12" Target="../theme/theme10.xml" Type="http://schemas.openxmlformats.org/officeDocument/2006/relationships/theme"/><Relationship Id="rId2" Target="../slideLayouts/slideLayout73.xml" Type="http://schemas.openxmlformats.org/officeDocument/2006/relationships/slideLayout"/><Relationship Id="rId3" Target="../slideLayouts/slideLayout74.xml" Type="http://schemas.openxmlformats.org/officeDocument/2006/relationships/slideLayout"/><Relationship Id="rId4" Target="../slideLayouts/slideLayout75.xml" Type="http://schemas.openxmlformats.org/officeDocument/2006/relationships/slideLayout"/><Relationship Id="rId5" Target="../slideLayouts/slideLayout76.xml" Type="http://schemas.openxmlformats.org/officeDocument/2006/relationships/slideLayout"/><Relationship Id="rId6" Target="../slideLayouts/slideLayout77.xml" Type="http://schemas.openxmlformats.org/officeDocument/2006/relationships/slideLayout"/><Relationship Id="rId7" Target="../slideLayouts/slideLayout78.xml" Type="http://schemas.openxmlformats.org/officeDocument/2006/relationships/slideLayout"/><Relationship Id="rId8" Target="../slideLayouts/slideLayout79.xml" Type="http://schemas.openxmlformats.org/officeDocument/2006/relationships/slideLayout"/><Relationship Id="rId9" Target="../slideLayouts/slideLayout80.xml" Type="http://schemas.openxmlformats.org/officeDocument/2006/relationships/slideLayout"/></Relationships>
</file>

<file path=ppt/slideMasters/_rels/slideMaster11.xml.rels><?xml version="1.0" encoding="UTF-8" standalone="yes"?><Relationships xmlns="http://schemas.openxmlformats.org/package/2006/relationships"><Relationship Id="rId1" Target="../slideLayouts/slideLayout83.xml" Type="http://schemas.openxmlformats.org/officeDocument/2006/relationships/slideLayout"/><Relationship Id="rId10" Target="../slideLayouts/slideLayout92.xml" Type="http://schemas.openxmlformats.org/officeDocument/2006/relationships/slideLayout"/><Relationship Id="rId11" Target="../slideLayouts/slideLayout93.xml" Type="http://schemas.openxmlformats.org/officeDocument/2006/relationships/slideLayout"/><Relationship Id="rId12" Target="../slideLayouts/slideLayout94.xml" Type="http://schemas.openxmlformats.org/officeDocument/2006/relationships/slideLayout"/><Relationship Id="rId13" Target="../slideLayouts/slideLayout95.xml" Type="http://schemas.openxmlformats.org/officeDocument/2006/relationships/slideLayout"/><Relationship Id="rId14" Target="../slideLayouts/slideLayout96.xml" Type="http://schemas.openxmlformats.org/officeDocument/2006/relationships/slideLayout"/><Relationship Id="rId15" Target="../theme/theme11.xml" Type="http://schemas.openxmlformats.org/officeDocument/2006/relationships/theme"/><Relationship Id="rId2" Target="../slideLayouts/slideLayout84.xml" Type="http://schemas.openxmlformats.org/officeDocument/2006/relationships/slideLayout"/><Relationship Id="rId3" Target="../slideLayouts/slideLayout85.xml" Type="http://schemas.openxmlformats.org/officeDocument/2006/relationships/slideLayout"/><Relationship Id="rId4" Target="../slideLayouts/slideLayout86.xml" Type="http://schemas.openxmlformats.org/officeDocument/2006/relationships/slideLayout"/><Relationship Id="rId5" Target="../slideLayouts/slideLayout87.xml" Type="http://schemas.openxmlformats.org/officeDocument/2006/relationships/slideLayout"/><Relationship Id="rId6" Target="../slideLayouts/slideLayout88.xml" Type="http://schemas.openxmlformats.org/officeDocument/2006/relationships/slideLayout"/><Relationship Id="rId7" Target="../slideLayouts/slideLayout89.xml" Type="http://schemas.openxmlformats.org/officeDocument/2006/relationships/slideLayout"/><Relationship Id="rId8" Target="../slideLayouts/slideLayout90.xml" Type="http://schemas.openxmlformats.org/officeDocument/2006/relationships/slideLayout"/><Relationship Id="rId9" Target="../slideLayouts/slideLayout91.xml" Type="http://schemas.openxmlformats.org/officeDocument/2006/relationships/slideLayout"/></Relationships>
</file>

<file path=ppt/slideMasters/_rels/slideMaster12.xml.rels><?xml version="1.0" encoding="UTF-8" standalone="yes"?><Relationships xmlns="http://schemas.openxmlformats.org/package/2006/relationships"><Relationship Id="rId1" Target="../slideLayouts/slideLayout97.xml" Type="http://schemas.openxmlformats.org/officeDocument/2006/relationships/slideLayout"/><Relationship Id="rId10" Target="../slideLayouts/slideLayout106.xml" Type="http://schemas.openxmlformats.org/officeDocument/2006/relationships/slideLayout"/><Relationship Id="rId11" Target="../slideLayouts/slideLayout107.xml" Type="http://schemas.openxmlformats.org/officeDocument/2006/relationships/slideLayout"/><Relationship Id="rId12" Target="../theme/theme12.xml" Type="http://schemas.openxmlformats.org/officeDocument/2006/relationships/theme"/><Relationship Id="rId2" Target="../slideLayouts/slideLayout98.xml" Type="http://schemas.openxmlformats.org/officeDocument/2006/relationships/slideLayout"/><Relationship Id="rId3" Target="../slideLayouts/slideLayout99.xml" Type="http://schemas.openxmlformats.org/officeDocument/2006/relationships/slideLayout"/><Relationship Id="rId4" Target="../slideLayouts/slideLayout100.xml" Type="http://schemas.openxmlformats.org/officeDocument/2006/relationships/slideLayout"/><Relationship Id="rId5" Target="../slideLayouts/slideLayout101.xml" Type="http://schemas.openxmlformats.org/officeDocument/2006/relationships/slideLayout"/><Relationship Id="rId6" Target="../slideLayouts/slideLayout102.xml" Type="http://schemas.openxmlformats.org/officeDocument/2006/relationships/slideLayout"/><Relationship Id="rId7" Target="../slideLayouts/slideLayout103.xml" Type="http://schemas.openxmlformats.org/officeDocument/2006/relationships/slideLayout"/><Relationship Id="rId8" Target="../slideLayouts/slideLayout104.xml" Type="http://schemas.openxmlformats.org/officeDocument/2006/relationships/slideLayout"/><Relationship Id="rId9" Target="../slideLayouts/slideLayout105.xml" Type="http://schemas.openxmlformats.org/officeDocument/2006/relationships/slideLayout"/></Relationships>
</file>

<file path=ppt/slideMasters/_rels/slideMaster13.xml.rels><?xml version="1.0" encoding="UTF-8" standalone="yes"?><Relationships xmlns="http://schemas.openxmlformats.org/package/2006/relationships"><Relationship Id="rId1" Target="../slideLayouts/slideLayout108.xml" Type="http://schemas.openxmlformats.org/officeDocument/2006/relationships/slideLayout"/><Relationship Id="rId10" Target="../slideLayouts/slideLayout117.xml" Type="http://schemas.openxmlformats.org/officeDocument/2006/relationships/slideLayout"/><Relationship Id="rId11" Target="../slideLayouts/slideLayout118.xml" Type="http://schemas.openxmlformats.org/officeDocument/2006/relationships/slideLayout"/><Relationship Id="rId12" Target="../theme/theme13.xml" Type="http://schemas.openxmlformats.org/officeDocument/2006/relationships/theme"/><Relationship Id="rId2" Target="../slideLayouts/slideLayout109.xml" Type="http://schemas.openxmlformats.org/officeDocument/2006/relationships/slideLayout"/><Relationship Id="rId3" Target="../slideLayouts/slideLayout110.xml" Type="http://schemas.openxmlformats.org/officeDocument/2006/relationships/slideLayout"/><Relationship Id="rId4" Target="../slideLayouts/slideLayout111.xml" Type="http://schemas.openxmlformats.org/officeDocument/2006/relationships/slideLayout"/><Relationship Id="rId5" Target="../slideLayouts/slideLayout112.xml" Type="http://schemas.openxmlformats.org/officeDocument/2006/relationships/slideLayout"/><Relationship Id="rId6" Target="../slideLayouts/slideLayout113.xml" Type="http://schemas.openxmlformats.org/officeDocument/2006/relationships/slideLayout"/><Relationship Id="rId7" Target="../slideLayouts/slideLayout114.xml" Type="http://schemas.openxmlformats.org/officeDocument/2006/relationships/slideLayout"/><Relationship Id="rId8" Target="../slideLayouts/slideLayout115.xml" Type="http://schemas.openxmlformats.org/officeDocument/2006/relationships/slideLayout"/><Relationship Id="rId9" Target="../slideLayouts/slideLayout116.xml" Type="http://schemas.openxmlformats.org/officeDocument/2006/relationships/slideLayout"/></Relationships>
</file>

<file path=ppt/slideMasters/_rels/slideMaster14.xml.rels><?xml version="1.0" encoding="UTF-8" standalone="yes"?><Relationships xmlns="http://schemas.openxmlformats.org/package/2006/relationships"><Relationship Id="rId1" Target="../slideLayouts/slideLayout119.xml" Type="http://schemas.openxmlformats.org/officeDocument/2006/relationships/slideLayout"/><Relationship Id="rId2" Target="../slideLayouts/slideLayout120.xml" Type="http://schemas.openxmlformats.org/officeDocument/2006/relationships/slideLayout"/><Relationship Id="rId3" Target="../slideLayouts/slideLayout121.xml" Type="http://schemas.openxmlformats.org/officeDocument/2006/relationships/slideLayout"/><Relationship Id="rId4" Target="../slideLayouts/slideLayout122.xml" Type="http://schemas.openxmlformats.org/officeDocument/2006/relationships/slideLayout"/><Relationship Id="rId5" Target="../theme/theme14.xml" Type="http://schemas.openxmlformats.org/officeDocument/2006/relationships/theme"/></Relationships>
</file>

<file path=ppt/slideMasters/_rels/slideMaster15.xml.rels><?xml version="1.0" encoding="UTF-8" standalone="yes"?><Relationships xmlns="http://schemas.openxmlformats.org/package/2006/relationships"><Relationship Id="rId1" Target="../slideLayouts/slideLayout123.xml" Type="http://schemas.openxmlformats.org/officeDocument/2006/relationships/slideLayout"/><Relationship Id="rId10" Target="../slideLayouts/slideLayout132.xml" Type="http://schemas.openxmlformats.org/officeDocument/2006/relationships/slideLayout"/><Relationship Id="rId11" Target="../slideLayouts/slideLayout133.xml" Type="http://schemas.openxmlformats.org/officeDocument/2006/relationships/slideLayout"/><Relationship Id="rId12" Target="../theme/theme15.xml" Type="http://schemas.openxmlformats.org/officeDocument/2006/relationships/theme"/><Relationship Id="rId2" Target="../slideLayouts/slideLayout124.xml" Type="http://schemas.openxmlformats.org/officeDocument/2006/relationships/slideLayout"/><Relationship Id="rId3" Target="../slideLayouts/slideLayout125.xml" Type="http://schemas.openxmlformats.org/officeDocument/2006/relationships/slideLayout"/><Relationship Id="rId4" Target="../slideLayouts/slideLayout126.xml" Type="http://schemas.openxmlformats.org/officeDocument/2006/relationships/slideLayout"/><Relationship Id="rId5" Target="../slideLayouts/slideLayout127.xml" Type="http://schemas.openxmlformats.org/officeDocument/2006/relationships/slideLayout"/><Relationship Id="rId6" Target="../slideLayouts/slideLayout128.xml" Type="http://schemas.openxmlformats.org/officeDocument/2006/relationships/slideLayout"/><Relationship Id="rId7" Target="../slideLayouts/slideLayout129.xml" Type="http://schemas.openxmlformats.org/officeDocument/2006/relationships/slideLayout"/><Relationship Id="rId8" Target="../slideLayouts/slideLayout130.xml" Type="http://schemas.openxmlformats.org/officeDocument/2006/relationships/slideLayout"/><Relationship Id="rId9" Target="../slideLayouts/slideLayout131.xml" Type="http://schemas.openxmlformats.org/officeDocument/2006/relationships/slideLayout"/></Relationships>
</file>

<file path=ppt/slideMasters/_rels/slideMaster16.xml.rels><?xml version="1.0" encoding="UTF-8" standalone="yes"?><Relationships xmlns="http://schemas.openxmlformats.org/package/2006/relationships"><Relationship Id="rId1" Target="../slideLayouts/slideLayout134.xml" Type="http://schemas.openxmlformats.org/officeDocument/2006/relationships/slideLayout"/><Relationship Id="rId10" Target="../slideLayouts/slideLayout143.xml" Type="http://schemas.openxmlformats.org/officeDocument/2006/relationships/slideLayout"/><Relationship Id="rId11" Target="../slideLayouts/slideLayout144.xml" Type="http://schemas.openxmlformats.org/officeDocument/2006/relationships/slideLayout"/><Relationship Id="rId12" Target="../theme/theme16.xml" Type="http://schemas.openxmlformats.org/officeDocument/2006/relationships/theme"/><Relationship Id="rId2" Target="../slideLayouts/slideLayout135.xml" Type="http://schemas.openxmlformats.org/officeDocument/2006/relationships/slideLayout"/><Relationship Id="rId3" Target="../slideLayouts/slideLayout136.xml" Type="http://schemas.openxmlformats.org/officeDocument/2006/relationships/slideLayout"/><Relationship Id="rId4" Target="../slideLayouts/slideLayout137.xml" Type="http://schemas.openxmlformats.org/officeDocument/2006/relationships/slideLayout"/><Relationship Id="rId5" Target="../slideLayouts/slideLayout138.xml" Type="http://schemas.openxmlformats.org/officeDocument/2006/relationships/slideLayout"/><Relationship Id="rId6" Target="../slideLayouts/slideLayout139.xml" Type="http://schemas.openxmlformats.org/officeDocument/2006/relationships/slideLayout"/><Relationship Id="rId7" Target="../slideLayouts/slideLayout140.xml" Type="http://schemas.openxmlformats.org/officeDocument/2006/relationships/slideLayout"/><Relationship Id="rId8" Target="../slideLayouts/slideLayout141.xml" Type="http://schemas.openxmlformats.org/officeDocument/2006/relationships/slideLayout"/><Relationship Id="rId9" Target="../slideLayouts/slideLayout142.xml" Type="http://schemas.openxmlformats.org/officeDocument/2006/relationships/slideLayout"/></Relationships>
</file>

<file path=ppt/slideMasters/_rels/slideMaster17.xml.rels><?xml version="1.0" encoding="UTF-8" standalone="yes"?><Relationships xmlns="http://schemas.openxmlformats.org/package/2006/relationships"><Relationship Id="rId1" Target="../slideLayouts/slideLayout145.xml" Type="http://schemas.openxmlformats.org/officeDocument/2006/relationships/slideLayout"/><Relationship Id="rId10" Target="../slideLayouts/slideLayout154.xml" Type="http://schemas.openxmlformats.org/officeDocument/2006/relationships/slideLayout"/><Relationship Id="rId11" Target="../slideLayouts/slideLayout155.xml" Type="http://schemas.openxmlformats.org/officeDocument/2006/relationships/slideLayout"/><Relationship Id="rId12" Target="../slideLayouts/slideLayout156.xml" Type="http://schemas.openxmlformats.org/officeDocument/2006/relationships/slideLayout"/><Relationship Id="rId13" Target="../slideLayouts/slideLayout157.xml" Type="http://schemas.openxmlformats.org/officeDocument/2006/relationships/slideLayout"/><Relationship Id="rId14" Target="../slideLayouts/slideLayout158.xml" Type="http://schemas.openxmlformats.org/officeDocument/2006/relationships/slideLayout"/><Relationship Id="rId15" Target="../theme/theme17.xml" Type="http://schemas.openxmlformats.org/officeDocument/2006/relationships/theme"/><Relationship Id="rId2" Target="../slideLayouts/slideLayout146.xml" Type="http://schemas.openxmlformats.org/officeDocument/2006/relationships/slideLayout"/><Relationship Id="rId3" Target="../slideLayouts/slideLayout147.xml" Type="http://schemas.openxmlformats.org/officeDocument/2006/relationships/slideLayout"/><Relationship Id="rId4" Target="../slideLayouts/slideLayout148.xml" Type="http://schemas.openxmlformats.org/officeDocument/2006/relationships/slideLayout"/><Relationship Id="rId5" Target="../slideLayouts/slideLayout149.xml" Type="http://schemas.openxmlformats.org/officeDocument/2006/relationships/slideLayout"/><Relationship Id="rId6" Target="../slideLayouts/slideLayout150.xml" Type="http://schemas.openxmlformats.org/officeDocument/2006/relationships/slideLayout"/><Relationship Id="rId7" Target="../slideLayouts/slideLayout151.xml" Type="http://schemas.openxmlformats.org/officeDocument/2006/relationships/slideLayout"/><Relationship Id="rId8" Target="../slideLayouts/slideLayout152.xml" Type="http://schemas.openxmlformats.org/officeDocument/2006/relationships/slideLayout"/><Relationship Id="rId9" Target="../slideLayouts/slideLayout153.xml" Type="http://schemas.openxmlformats.org/officeDocument/2006/relationships/slideLayout"/></Relationships>
</file>

<file path=ppt/slideMasters/_rels/slideMaster18.xml.rels><?xml version="1.0" encoding="UTF-8" standalone="yes"?><Relationships xmlns="http://schemas.openxmlformats.org/package/2006/relationships"><Relationship Id="rId1" Target="../slideLayouts/slideLayout159.xml" Type="http://schemas.openxmlformats.org/officeDocument/2006/relationships/slideLayout"/><Relationship Id="rId2" Target="../theme/theme18.xml" Type="http://schemas.openxmlformats.org/officeDocument/2006/relationships/theme"/><Relationship Id="rId3" Target="../media/image2.png" Type="http://schemas.openxmlformats.org/officeDocument/2006/relationships/image"/></Relationships>
</file>

<file path=ppt/slideMasters/_rels/slideMaster19.xml.rels><?xml version="1.0" encoding="UTF-8" standalone="yes"?><Relationships xmlns="http://schemas.openxmlformats.org/package/2006/relationships"><Relationship Id="rId1" Target="../slideLayouts/slideLayout160.xml" Type="http://schemas.openxmlformats.org/officeDocument/2006/relationships/slideLayout"/><Relationship Id="rId10" Target="../slideLayouts/slideLayout169.xml" Type="http://schemas.openxmlformats.org/officeDocument/2006/relationships/slideLayout"/><Relationship Id="rId11" Target="../slideLayouts/slideLayout170.xml" Type="http://schemas.openxmlformats.org/officeDocument/2006/relationships/slideLayout"/><Relationship Id="rId12" Target="../theme/theme19.xml" Type="http://schemas.openxmlformats.org/officeDocument/2006/relationships/theme"/><Relationship Id="rId2" Target="../slideLayouts/slideLayout161.xml" Type="http://schemas.openxmlformats.org/officeDocument/2006/relationships/slideLayout"/><Relationship Id="rId3" Target="../slideLayouts/slideLayout162.xml" Type="http://schemas.openxmlformats.org/officeDocument/2006/relationships/slideLayout"/><Relationship Id="rId4" Target="../slideLayouts/slideLayout163.xml" Type="http://schemas.openxmlformats.org/officeDocument/2006/relationships/slideLayout"/><Relationship Id="rId5" Target="../slideLayouts/slideLayout164.xml" Type="http://schemas.openxmlformats.org/officeDocument/2006/relationships/slideLayout"/><Relationship Id="rId6" Target="../slideLayouts/slideLayout165.xml" Type="http://schemas.openxmlformats.org/officeDocument/2006/relationships/slideLayout"/><Relationship Id="rId7" Target="../slideLayouts/slideLayout166.xml" Type="http://schemas.openxmlformats.org/officeDocument/2006/relationships/slideLayout"/><Relationship Id="rId8" Target="../slideLayouts/slideLayout167.xml" Type="http://schemas.openxmlformats.org/officeDocument/2006/relationships/slideLayout"/><Relationship Id="rId9" Target="../slideLayouts/slideLayout168.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3.xml" Type="http://schemas.openxmlformats.org/officeDocument/2006/relationships/slideLayout"/><Relationship Id="rId2" Target="../theme/theme2.xml" Type="http://schemas.openxmlformats.org/officeDocument/2006/relationships/theme"/></Relationships>
</file>

<file path=ppt/slideMasters/_rels/slideMaster3.xml.rels><?xml version="1.0" encoding="UTF-8" standalone="yes"?><Relationships xmlns="http://schemas.openxmlformats.org/package/2006/relationships"><Relationship Id="rId1" Target="../slideLayouts/slideLayout14.xml" Type="http://schemas.openxmlformats.org/officeDocument/2006/relationships/slideLayout"/><Relationship Id="rId10" Target="../slideLayouts/slideLayout23.xml" Type="http://schemas.openxmlformats.org/officeDocument/2006/relationships/slideLayout"/><Relationship Id="rId11" Target="../slideLayouts/slideLayout24.xml" Type="http://schemas.openxmlformats.org/officeDocument/2006/relationships/slideLayout"/><Relationship Id="rId12" Target="../theme/theme3.xml" Type="http://schemas.openxmlformats.org/officeDocument/2006/relationships/theme"/><Relationship Id="rId2" Target="../slideLayouts/slideLayout15.xml" Type="http://schemas.openxmlformats.org/officeDocument/2006/relationships/slideLayout"/><Relationship Id="rId3" Target="../slideLayouts/slideLayout16.xml" Type="http://schemas.openxmlformats.org/officeDocument/2006/relationships/slideLayout"/><Relationship Id="rId4" Target="../slideLayouts/slideLayout17.xml" Type="http://schemas.openxmlformats.org/officeDocument/2006/relationships/slideLayout"/><Relationship Id="rId5" Target="../slideLayouts/slideLayout18.xml" Type="http://schemas.openxmlformats.org/officeDocument/2006/relationships/slideLayout"/><Relationship Id="rId6" Target="../slideLayouts/slideLayout19.xml" Type="http://schemas.openxmlformats.org/officeDocument/2006/relationships/slideLayout"/><Relationship Id="rId7" Target="../slideLayouts/slideLayout20.xml" Type="http://schemas.openxmlformats.org/officeDocument/2006/relationships/slideLayout"/><Relationship Id="rId8" Target="../slideLayouts/slideLayout21.xml" Type="http://schemas.openxmlformats.org/officeDocument/2006/relationships/slideLayout"/><Relationship Id="rId9" Target="../slideLayouts/slideLayout22.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25.xml" Type="http://schemas.openxmlformats.org/officeDocument/2006/relationships/slideLayout"/><Relationship Id="rId10" Target="../slideLayouts/slideLayout34.xml" Type="http://schemas.openxmlformats.org/officeDocument/2006/relationships/slideLayout"/><Relationship Id="rId11" Target="../slideLayouts/slideLayout35.xml" Type="http://schemas.openxmlformats.org/officeDocument/2006/relationships/slideLayout"/><Relationship Id="rId12" Target="../slideLayouts/slideLayout36.xml" Type="http://schemas.openxmlformats.org/officeDocument/2006/relationships/slideLayout"/><Relationship Id="rId13" Target="../theme/theme4.xml" Type="http://schemas.openxmlformats.org/officeDocument/2006/relationships/theme"/><Relationship Id="rId2" Target="../slideLayouts/slideLayout26.xml" Type="http://schemas.openxmlformats.org/officeDocument/2006/relationships/slideLayout"/><Relationship Id="rId3" Target="../slideLayouts/slideLayout27.xml" Type="http://schemas.openxmlformats.org/officeDocument/2006/relationships/slideLayout"/><Relationship Id="rId4" Target="../slideLayouts/slideLayout28.xml" Type="http://schemas.openxmlformats.org/officeDocument/2006/relationships/slideLayout"/><Relationship Id="rId5" Target="../slideLayouts/slideLayout29.xml" Type="http://schemas.openxmlformats.org/officeDocument/2006/relationships/slideLayout"/><Relationship Id="rId6" Target="../slideLayouts/slideLayout30.xml" Type="http://schemas.openxmlformats.org/officeDocument/2006/relationships/slideLayout"/><Relationship Id="rId7" Target="../slideLayouts/slideLayout31.xml" Type="http://schemas.openxmlformats.org/officeDocument/2006/relationships/slideLayout"/><Relationship Id="rId8" Target="../slideLayouts/slideLayout32.xml" Type="http://schemas.openxmlformats.org/officeDocument/2006/relationships/slideLayout"/><Relationship Id="rId9" Target="../slideLayouts/slideLayout33.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37.xml" Type="http://schemas.openxmlformats.org/officeDocument/2006/relationships/slideLayout"/><Relationship Id="rId10" Target="../slideLayouts/slideLayout46.xml" Type="http://schemas.openxmlformats.org/officeDocument/2006/relationships/slideLayout"/><Relationship Id="rId11" Target="../slideLayouts/slideLayout47.xml" Type="http://schemas.openxmlformats.org/officeDocument/2006/relationships/slideLayout"/><Relationship Id="rId12" Target="../theme/theme5.xml" Type="http://schemas.openxmlformats.org/officeDocument/2006/relationships/theme"/><Relationship Id="rId2" Target="../slideLayouts/slideLayout38.xml" Type="http://schemas.openxmlformats.org/officeDocument/2006/relationships/slideLayout"/><Relationship Id="rId3" Target="../slideLayouts/slideLayout39.xml" Type="http://schemas.openxmlformats.org/officeDocument/2006/relationships/slideLayout"/><Relationship Id="rId4" Target="../slideLayouts/slideLayout40.xml" Type="http://schemas.openxmlformats.org/officeDocument/2006/relationships/slideLayout"/><Relationship Id="rId5" Target="../slideLayouts/slideLayout41.xml" Type="http://schemas.openxmlformats.org/officeDocument/2006/relationships/slideLayout"/><Relationship Id="rId6" Target="../slideLayouts/slideLayout42.xml" Type="http://schemas.openxmlformats.org/officeDocument/2006/relationships/slideLayout"/><Relationship Id="rId7" Target="../slideLayouts/slideLayout43.xml" Type="http://schemas.openxmlformats.org/officeDocument/2006/relationships/slideLayout"/><Relationship Id="rId8" Target="../slideLayouts/slideLayout44.xml" Type="http://schemas.openxmlformats.org/officeDocument/2006/relationships/slideLayout"/><Relationship Id="rId9" Target="../slideLayouts/slideLayout45.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48.xml" Type="http://schemas.openxmlformats.org/officeDocument/2006/relationships/slideLayout"/><Relationship Id="rId2" Target="../theme/theme6.xml" Type="http://schemas.openxmlformats.org/officeDocument/2006/relationships/theme"/><Relationship Id="rId3" Target="../media/image1.jpeg" Type="http://schemas.openxmlformats.org/officeDocument/2006/relationships/image"/></Relationships>
</file>

<file path=ppt/slideMasters/_rels/slideMaster7.xml.rels><?xml version="1.0" encoding="UTF-8" standalone="yes"?><Relationships xmlns="http://schemas.openxmlformats.org/package/2006/relationships"><Relationship Id="rId1" Target="../slideLayouts/slideLayout49.xml" Type="http://schemas.openxmlformats.org/officeDocument/2006/relationships/slideLayout"/><Relationship Id="rId2" Target="../theme/theme7.xml" Type="http://schemas.openxmlformats.org/officeDocument/2006/relationships/theme"/></Relationships>
</file>

<file path=ppt/slideMasters/_rels/slideMaster8.xml.rels><?xml version="1.0" encoding="UTF-8" standalone="yes"?><Relationships xmlns="http://schemas.openxmlformats.org/package/2006/relationships"><Relationship Id="rId1" Target="../slideLayouts/slideLayout50.xml" Type="http://schemas.openxmlformats.org/officeDocument/2006/relationships/slideLayout"/><Relationship Id="rId10" Target="../slideLayouts/slideLayout59.xml" Type="http://schemas.openxmlformats.org/officeDocument/2006/relationships/slideLayout"/><Relationship Id="rId11" Target="../slideLayouts/slideLayout60.xml" Type="http://schemas.openxmlformats.org/officeDocument/2006/relationships/slideLayout"/><Relationship Id="rId12" Target="../theme/theme8.xml" Type="http://schemas.openxmlformats.org/officeDocument/2006/relationships/theme"/><Relationship Id="rId2" Target="../slideLayouts/slideLayout51.xml" Type="http://schemas.openxmlformats.org/officeDocument/2006/relationships/slideLayout"/><Relationship Id="rId3" Target="../slideLayouts/slideLayout52.xml" Type="http://schemas.openxmlformats.org/officeDocument/2006/relationships/slideLayout"/><Relationship Id="rId4" Target="../slideLayouts/slideLayout53.xml" Type="http://schemas.openxmlformats.org/officeDocument/2006/relationships/slideLayout"/><Relationship Id="rId5" Target="../slideLayouts/slideLayout54.xml" Type="http://schemas.openxmlformats.org/officeDocument/2006/relationships/slideLayout"/><Relationship Id="rId6" Target="../slideLayouts/slideLayout55.xml" Type="http://schemas.openxmlformats.org/officeDocument/2006/relationships/slideLayout"/><Relationship Id="rId7" Target="../slideLayouts/slideLayout56.xml" Type="http://schemas.openxmlformats.org/officeDocument/2006/relationships/slideLayout"/><Relationship Id="rId8" Target="../slideLayouts/slideLayout57.xml" Type="http://schemas.openxmlformats.org/officeDocument/2006/relationships/slideLayout"/><Relationship Id="rId9" Target="../slideLayouts/slideLayout58.xml" Type="http://schemas.openxmlformats.org/officeDocument/2006/relationships/slideLayout"/></Relationships>
</file>

<file path=ppt/slideMasters/_rels/slideMaster9.xml.rels><?xml version="1.0" encoding="UTF-8" standalone="yes"?><Relationships xmlns="http://schemas.openxmlformats.org/package/2006/relationships"><Relationship Id="rId1" Target="../slideLayouts/slideLayout61.xml" Type="http://schemas.openxmlformats.org/officeDocument/2006/relationships/slideLayout"/><Relationship Id="rId10" Target="../slideLayouts/slideLayout70.xml" Type="http://schemas.openxmlformats.org/officeDocument/2006/relationships/slideLayout"/><Relationship Id="rId11" Target="../slideLayouts/slideLayout71.xml" Type="http://schemas.openxmlformats.org/officeDocument/2006/relationships/slideLayout"/><Relationship Id="rId12" Target="../theme/theme9.xml" Type="http://schemas.openxmlformats.org/officeDocument/2006/relationships/theme"/><Relationship Id="rId2" Target="../slideLayouts/slideLayout62.xml" Type="http://schemas.openxmlformats.org/officeDocument/2006/relationships/slideLayout"/><Relationship Id="rId3" Target="../slideLayouts/slideLayout63.xml" Type="http://schemas.openxmlformats.org/officeDocument/2006/relationships/slideLayout"/><Relationship Id="rId4" Target="../slideLayouts/slideLayout64.xml" Type="http://schemas.openxmlformats.org/officeDocument/2006/relationships/slideLayout"/><Relationship Id="rId5" Target="../slideLayouts/slideLayout65.xml" Type="http://schemas.openxmlformats.org/officeDocument/2006/relationships/slideLayout"/><Relationship Id="rId6" Target="../slideLayouts/slideLayout66.xml" Type="http://schemas.openxmlformats.org/officeDocument/2006/relationships/slideLayout"/><Relationship Id="rId7" Target="../slideLayouts/slideLayout67.xml" Type="http://schemas.openxmlformats.org/officeDocument/2006/relationships/slideLayout"/><Relationship Id="rId8" Target="../slideLayouts/slideLayout68.xml" Type="http://schemas.openxmlformats.org/officeDocument/2006/relationships/slideLayout"/><Relationship Id="rId9" Target="../slideLayouts/slideLayout6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3" y="274638"/>
            <a:ext cx="8915400" cy="1143000"/>
          </a:xfrm>
          <a:prstGeom prst="rect">
            <a:avLst/>
          </a:prstGeom>
        </p:spPr>
        <p:txBody>
          <a:bodyPr vert="horz" lIns="91425" tIns="45712" rIns="91425" bIns="45712"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3" y="1600206"/>
            <a:ext cx="8915400" cy="4525963"/>
          </a:xfrm>
          <a:prstGeom prst="rect">
            <a:avLst/>
          </a:prstGeom>
        </p:spPr>
        <p:txBody>
          <a:bodyPr vert="horz" lIns="91425" tIns="45712" rIns="91425" bIns="45712"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7"/>
            <a:ext cx="2311400" cy="365125"/>
          </a:xfrm>
          <a:prstGeom prst="rect">
            <a:avLst/>
          </a:prstGeom>
        </p:spPr>
        <p:txBody>
          <a:bodyPr vert="horz" lIns="91425" tIns="45712" rIns="91425" bIns="45712" rtlCol="0" anchor="ctr"/>
          <a:lstStyle>
            <a:lvl1pPr algn="l">
              <a:defRPr sz="1200">
                <a:solidFill>
                  <a:schemeClr val="tx1">
                    <a:tint val="75000"/>
                  </a:schemeClr>
                </a:solidFill>
              </a:defRPr>
            </a:lvl1pPr>
          </a:lstStyle>
          <a:p>
            <a:pPr defTabSz="914213"/>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5716533" y="6356357"/>
            <a:ext cx="3136900" cy="365125"/>
          </a:xfrm>
          <a:prstGeom prst="rect">
            <a:avLst/>
          </a:prstGeom>
        </p:spPr>
        <p:txBody>
          <a:bodyPr vert="horz" lIns="91425" tIns="45712" rIns="91425" bIns="45712" rtlCol="0" anchor="ctr"/>
          <a:lstStyle>
            <a:lvl1pPr algn="ctr">
              <a:defRPr sz="1200">
                <a:solidFill>
                  <a:schemeClr val="tx1">
                    <a:tint val="75000"/>
                  </a:schemeClr>
                </a:solidFill>
              </a:defRPr>
            </a:lvl1pPr>
          </a:lstStyle>
          <a:p>
            <a:pPr defTabSz="914213"/>
            <a:endParaRPr lang="ja-JP" altLang="en-US" dirty="0">
              <a:solidFill>
                <a:prstClr val="black">
                  <a:tint val="75000"/>
                </a:prstClr>
              </a:solidFill>
            </a:endParaRPr>
          </a:p>
        </p:txBody>
      </p:sp>
      <p:sp>
        <p:nvSpPr>
          <p:cNvPr id="7" name="スライド番号プレースホルダー 5"/>
          <p:cNvSpPr>
            <a:spLocks noGrp="1"/>
          </p:cNvSpPr>
          <p:nvPr>
            <p:ph type="sldNum" sz="quarter" idx="4"/>
          </p:nvPr>
        </p:nvSpPr>
        <p:spPr>
          <a:xfrm>
            <a:off x="7505702" y="6356465"/>
            <a:ext cx="2311400" cy="365125"/>
          </a:xfrm>
          <a:prstGeom prst="rect">
            <a:avLst/>
          </a:prstGeom>
        </p:spPr>
        <p:txBody>
          <a:bodyPr vert="horz" lIns="91440" tIns="45720" rIns="91440" bIns="45720" rtlCol="0" anchor="ctr"/>
          <a:lstStyle>
            <a:lvl1pPr algn="r">
              <a:defRPr sz="2401">
                <a:solidFill>
                  <a:schemeClr val="tx1"/>
                </a:solidFill>
              </a:defRPr>
            </a:lvl1pPr>
          </a:lstStyle>
          <a:p>
            <a:pPr fontAlgn="base">
              <a:spcBef>
                <a:spcPct val="0"/>
              </a:spcBef>
              <a:spcAft>
                <a:spcPct val="0"/>
              </a:spcAft>
            </a:pPr>
            <a:fld id="{0AD1E8BE-2227-49B1-8D14-4BC9216DB8BD}" type="slidenum">
              <a:rPr lang="ja-JP" altLang="en-US" smtClean="0">
                <a:latin typeface="Arial" charset="0"/>
              </a:rPr>
              <a:pPr fontAlgn="base">
                <a:spcBef>
                  <a:spcPct val="0"/>
                </a:spcBef>
                <a:spcAft>
                  <a:spcPct val="0"/>
                </a:spcAft>
              </a:pPr>
              <a:t>‹#›</a:t>
            </a:fld>
            <a:endParaRPr lang="ja-JP" altLang="en-US" dirty="0">
              <a:latin typeface="Arial" charset="0"/>
            </a:endParaRPr>
          </a:p>
        </p:txBody>
      </p:sp>
    </p:spTree>
    <p:extLst>
      <p:ext uri="{BB962C8B-B14F-4D97-AF65-F5344CB8AC3E}">
        <p14:creationId xmlns:p14="http://schemas.microsoft.com/office/powerpoint/2010/main" val="162580011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defTabSz="914213" rtl="0" eaLnBrk="1" latinLnBrk="0" hangingPunct="1">
        <a:spcBef>
          <a:spcPct val="0"/>
        </a:spcBef>
        <a:buNone/>
        <a:defRPr kumimoji="1" sz="4400" kern="1200">
          <a:solidFill>
            <a:schemeClr val="tx1"/>
          </a:solidFill>
          <a:latin typeface="+mj-lt"/>
          <a:ea typeface="+mj-ea"/>
          <a:cs typeface="+mj-cs"/>
        </a:defRPr>
      </a:lvl1pPr>
    </p:titleStyle>
    <p:bodyStyle>
      <a:lvl1pPr marL="342830" indent="-342830" algn="l" defTabSz="914213" rtl="0" eaLnBrk="1" latinLnBrk="0" hangingPunct="1">
        <a:spcBef>
          <a:spcPct val="20000"/>
        </a:spcBef>
        <a:buFont typeface="Arial" panose="020B0604020202020204" pitchFamily="34" charset="0"/>
        <a:buChar char="•"/>
        <a:defRPr kumimoji="1" sz="3199" kern="1200">
          <a:solidFill>
            <a:schemeClr val="tx1"/>
          </a:solidFill>
          <a:latin typeface="+mn-lt"/>
          <a:ea typeface="+mn-ea"/>
          <a:cs typeface="+mn-cs"/>
        </a:defRPr>
      </a:lvl1pPr>
      <a:lvl2pPr marL="742796" indent="-285691" algn="l" defTabSz="914213" rtl="0" eaLnBrk="1" latinLnBrk="0" hangingPunct="1">
        <a:spcBef>
          <a:spcPct val="20000"/>
        </a:spcBef>
        <a:buFont typeface="Arial" panose="020B0604020202020204" pitchFamily="34" charset="0"/>
        <a:buChar char="–"/>
        <a:defRPr kumimoji="1" sz="2799" kern="1200">
          <a:solidFill>
            <a:schemeClr val="tx1"/>
          </a:solidFill>
          <a:latin typeface="+mn-lt"/>
          <a:ea typeface="+mn-ea"/>
          <a:cs typeface="+mn-cs"/>
        </a:defRPr>
      </a:lvl2pPr>
      <a:lvl3pPr marL="1142765" indent="-228552" algn="l" defTabSz="914213" rtl="0" eaLnBrk="1" latinLnBrk="0" hangingPunct="1">
        <a:spcBef>
          <a:spcPct val="20000"/>
        </a:spcBef>
        <a:buFont typeface="Arial" panose="020B0604020202020204" pitchFamily="34" charset="0"/>
        <a:buChar char="•"/>
        <a:defRPr kumimoji="1" sz="2401" kern="1200">
          <a:solidFill>
            <a:schemeClr val="tx1"/>
          </a:solidFill>
          <a:latin typeface="+mn-lt"/>
          <a:ea typeface="+mn-ea"/>
          <a:cs typeface="+mn-cs"/>
        </a:defRPr>
      </a:lvl3pPr>
      <a:lvl4pPr marL="1599872" indent="-228552" algn="l" defTabSz="91421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977" indent="-228552" algn="l" defTabSz="91421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082" indent="-228552" algn="l" defTabSz="91421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190" indent="-228552" algn="l" defTabSz="91421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295" indent="-228552" algn="l" defTabSz="91421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403" indent="-228552" algn="l" defTabSz="91421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13" rtl="0" eaLnBrk="1" latinLnBrk="0" hangingPunct="1">
        <a:defRPr kumimoji="1" sz="1800" kern="1200">
          <a:solidFill>
            <a:schemeClr val="tx1"/>
          </a:solidFill>
          <a:latin typeface="+mn-lt"/>
          <a:ea typeface="+mn-ea"/>
          <a:cs typeface="+mn-cs"/>
        </a:defRPr>
      </a:lvl1pPr>
      <a:lvl2pPr marL="457106" algn="l" defTabSz="914213" rtl="0" eaLnBrk="1" latinLnBrk="0" hangingPunct="1">
        <a:defRPr kumimoji="1" sz="1800" kern="1200">
          <a:solidFill>
            <a:schemeClr val="tx1"/>
          </a:solidFill>
          <a:latin typeface="+mn-lt"/>
          <a:ea typeface="+mn-ea"/>
          <a:cs typeface="+mn-cs"/>
        </a:defRPr>
      </a:lvl2pPr>
      <a:lvl3pPr marL="914213" algn="l" defTabSz="914213" rtl="0" eaLnBrk="1" latinLnBrk="0" hangingPunct="1">
        <a:defRPr kumimoji="1" sz="1800" kern="1200">
          <a:solidFill>
            <a:schemeClr val="tx1"/>
          </a:solidFill>
          <a:latin typeface="+mn-lt"/>
          <a:ea typeface="+mn-ea"/>
          <a:cs typeface="+mn-cs"/>
        </a:defRPr>
      </a:lvl3pPr>
      <a:lvl4pPr marL="1371319" algn="l" defTabSz="914213" rtl="0" eaLnBrk="1" latinLnBrk="0" hangingPunct="1">
        <a:defRPr kumimoji="1" sz="1800" kern="1200">
          <a:solidFill>
            <a:schemeClr val="tx1"/>
          </a:solidFill>
          <a:latin typeface="+mn-lt"/>
          <a:ea typeface="+mn-ea"/>
          <a:cs typeface="+mn-cs"/>
        </a:defRPr>
      </a:lvl4pPr>
      <a:lvl5pPr marL="1828424" algn="l" defTabSz="914213" rtl="0" eaLnBrk="1" latinLnBrk="0" hangingPunct="1">
        <a:defRPr kumimoji="1" sz="1800" kern="1200">
          <a:solidFill>
            <a:schemeClr val="tx1"/>
          </a:solidFill>
          <a:latin typeface="+mn-lt"/>
          <a:ea typeface="+mn-ea"/>
          <a:cs typeface="+mn-cs"/>
        </a:defRPr>
      </a:lvl5pPr>
      <a:lvl6pPr marL="2285530" algn="l" defTabSz="914213" rtl="0" eaLnBrk="1" latinLnBrk="0" hangingPunct="1">
        <a:defRPr kumimoji="1" sz="1800" kern="1200">
          <a:solidFill>
            <a:schemeClr val="tx1"/>
          </a:solidFill>
          <a:latin typeface="+mn-lt"/>
          <a:ea typeface="+mn-ea"/>
          <a:cs typeface="+mn-cs"/>
        </a:defRPr>
      </a:lvl6pPr>
      <a:lvl7pPr marL="2742637" algn="l" defTabSz="914213" rtl="0" eaLnBrk="1" latinLnBrk="0" hangingPunct="1">
        <a:defRPr kumimoji="1" sz="1800" kern="1200">
          <a:solidFill>
            <a:schemeClr val="tx1"/>
          </a:solidFill>
          <a:latin typeface="+mn-lt"/>
          <a:ea typeface="+mn-ea"/>
          <a:cs typeface="+mn-cs"/>
        </a:defRPr>
      </a:lvl7pPr>
      <a:lvl8pPr marL="3199742" algn="l" defTabSz="914213" rtl="0" eaLnBrk="1" latinLnBrk="0" hangingPunct="1">
        <a:defRPr kumimoji="1" sz="1800" kern="1200">
          <a:solidFill>
            <a:schemeClr val="tx1"/>
          </a:solidFill>
          <a:latin typeface="+mn-lt"/>
          <a:ea typeface="+mn-ea"/>
          <a:cs typeface="+mn-cs"/>
        </a:defRPr>
      </a:lvl8pPr>
      <a:lvl9pPr marL="3656848" algn="l" defTabSz="914213"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100090" tIns="50045" rIns="100090" bIns="50045"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100090" tIns="50045" rIns="100090" bIns="50045"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100090" tIns="50045" rIns="100090" bIns="50045" rtlCol="0" anchor="ctr"/>
          <a:lstStyle>
            <a:lvl1pPr algn="l">
              <a:defRPr sz="1239">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100090" tIns="50045" rIns="100090" bIns="50045" rtlCol="0" anchor="ctr"/>
          <a:lstStyle>
            <a:lvl1pPr algn="ctr">
              <a:defRPr sz="1239">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100090" tIns="50045" rIns="100090" bIns="50045" rtlCol="0" anchor="ctr"/>
          <a:lstStyle>
            <a:lvl1pPr algn="r">
              <a:defRPr sz="1239">
                <a:solidFill>
                  <a:schemeClr val="tx1">
                    <a:tint val="75000"/>
                  </a:schemeClr>
                </a:solidFill>
              </a:defRPr>
            </a:lvl1pPr>
          </a:lstStyle>
          <a:p>
            <a:fld id="{308A7ADB-D046-455D-8E70-A53C46C312FA}" type="slidenum">
              <a:rPr kumimoji="1" lang="ja-JP" altLang="en-US" smtClean="0"/>
              <a:t>‹#›</a:t>
            </a:fld>
            <a:endParaRPr kumimoji="1" lang="ja-JP" altLang="en-US"/>
          </a:p>
        </p:txBody>
      </p:sp>
    </p:spTree>
    <p:extLst>
      <p:ext uri="{BB962C8B-B14F-4D97-AF65-F5344CB8AC3E}">
        <p14:creationId xmlns:p14="http://schemas.microsoft.com/office/powerpoint/2010/main" val="2846210289"/>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 id="2147484958" r:id="rId9"/>
    <p:sldLayoutId id="2147484959" r:id="rId10"/>
    <p:sldLayoutId id="2147484960" r:id="rId11"/>
  </p:sldLayoutIdLst>
  <p:hf hdr="0" ftr="0" dt="0"/>
  <p:txStyles>
    <p:titleStyle>
      <a:lvl1pPr algn="ctr" defTabSz="954260" rtl="0" eaLnBrk="1" latinLnBrk="0" hangingPunct="1">
        <a:spcBef>
          <a:spcPct val="0"/>
        </a:spcBef>
        <a:buNone/>
        <a:defRPr kumimoji="1" sz="4576" kern="1200">
          <a:solidFill>
            <a:schemeClr val="tx1"/>
          </a:solidFill>
          <a:latin typeface="+mj-lt"/>
          <a:ea typeface="+mj-ea"/>
          <a:cs typeface="+mj-cs"/>
        </a:defRPr>
      </a:lvl1pPr>
    </p:titleStyle>
    <p:bodyStyle>
      <a:lvl1pPr marL="357847" indent="-357847" algn="l" defTabSz="954260" rtl="0" eaLnBrk="1" latinLnBrk="0" hangingPunct="1">
        <a:spcBef>
          <a:spcPct val="20000"/>
        </a:spcBef>
        <a:buFont typeface="Arial" panose="020B0604020202020204" pitchFamily="34" charset="0"/>
        <a:buChar char="•"/>
        <a:defRPr kumimoji="1" sz="3337" kern="1200">
          <a:solidFill>
            <a:schemeClr val="tx1"/>
          </a:solidFill>
          <a:latin typeface="+mn-lt"/>
          <a:ea typeface="+mn-ea"/>
          <a:cs typeface="+mn-cs"/>
        </a:defRPr>
      </a:lvl1pPr>
      <a:lvl2pPr marL="775336" indent="-298206" algn="l" defTabSz="954260" rtl="0" eaLnBrk="1" latinLnBrk="0" hangingPunct="1">
        <a:spcBef>
          <a:spcPct val="20000"/>
        </a:spcBef>
        <a:buFont typeface="Arial" panose="020B0604020202020204" pitchFamily="34" charset="0"/>
        <a:buChar char="–"/>
        <a:defRPr kumimoji="1" sz="2956" kern="1200">
          <a:solidFill>
            <a:schemeClr val="tx1"/>
          </a:solidFill>
          <a:latin typeface="+mn-lt"/>
          <a:ea typeface="+mn-ea"/>
          <a:cs typeface="+mn-cs"/>
        </a:defRPr>
      </a:lvl2pPr>
      <a:lvl3pPr marL="1192825" indent="-238565" algn="l" defTabSz="954260" rtl="0" eaLnBrk="1" latinLnBrk="0" hangingPunct="1">
        <a:spcBef>
          <a:spcPct val="20000"/>
        </a:spcBef>
        <a:buFont typeface="Arial" panose="020B0604020202020204" pitchFamily="34" charset="0"/>
        <a:buChar char="•"/>
        <a:defRPr kumimoji="1" sz="2479" kern="1200">
          <a:solidFill>
            <a:schemeClr val="tx1"/>
          </a:solidFill>
          <a:latin typeface="+mn-lt"/>
          <a:ea typeface="+mn-ea"/>
          <a:cs typeface="+mn-cs"/>
        </a:defRPr>
      </a:lvl3pPr>
      <a:lvl4pPr marL="1669955" indent="-238565" algn="l" defTabSz="954260" rtl="0" eaLnBrk="1" latinLnBrk="0" hangingPunct="1">
        <a:spcBef>
          <a:spcPct val="20000"/>
        </a:spcBef>
        <a:buFont typeface="Arial" panose="020B0604020202020204" pitchFamily="34" charset="0"/>
        <a:buChar char="–"/>
        <a:defRPr kumimoji="1" sz="2097" kern="1200">
          <a:solidFill>
            <a:schemeClr val="tx1"/>
          </a:solidFill>
          <a:latin typeface="+mn-lt"/>
          <a:ea typeface="+mn-ea"/>
          <a:cs typeface="+mn-cs"/>
        </a:defRPr>
      </a:lvl4pPr>
      <a:lvl5pPr marL="2147085" indent="-238565" algn="l" defTabSz="954260" rtl="0" eaLnBrk="1" latinLnBrk="0" hangingPunct="1">
        <a:spcBef>
          <a:spcPct val="20000"/>
        </a:spcBef>
        <a:buFont typeface="Arial" panose="020B0604020202020204" pitchFamily="34" charset="0"/>
        <a:buChar char="»"/>
        <a:defRPr kumimoji="1" sz="2097" kern="1200">
          <a:solidFill>
            <a:schemeClr val="tx1"/>
          </a:solidFill>
          <a:latin typeface="+mn-lt"/>
          <a:ea typeface="+mn-ea"/>
          <a:cs typeface="+mn-cs"/>
        </a:defRPr>
      </a:lvl5pPr>
      <a:lvl6pPr marL="2624215" indent="-238565" algn="l" defTabSz="954260" rtl="0" eaLnBrk="1" latinLnBrk="0" hangingPunct="1">
        <a:spcBef>
          <a:spcPct val="20000"/>
        </a:spcBef>
        <a:buFont typeface="Arial" panose="020B0604020202020204" pitchFamily="34" charset="0"/>
        <a:buChar char="•"/>
        <a:defRPr kumimoji="1" sz="2097" kern="1200">
          <a:solidFill>
            <a:schemeClr val="tx1"/>
          </a:solidFill>
          <a:latin typeface="+mn-lt"/>
          <a:ea typeface="+mn-ea"/>
          <a:cs typeface="+mn-cs"/>
        </a:defRPr>
      </a:lvl6pPr>
      <a:lvl7pPr marL="3101345" indent="-238565" algn="l" defTabSz="954260" rtl="0" eaLnBrk="1" latinLnBrk="0" hangingPunct="1">
        <a:spcBef>
          <a:spcPct val="20000"/>
        </a:spcBef>
        <a:buFont typeface="Arial" panose="020B0604020202020204" pitchFamily="34" charset="0"/>
        <a:buChar char="•"/>
        <a:defRPr kumimoji="1" sz="2097" kern="1200">
          <a:solidFill>
            <a:schemeClr val="tx1"/>
          </a:solidFill>
          <a:latin typeface="+mn-lt"/>
          <a:ea typeface="+mn-ea"/>
          <a:cs typeface="+mn-cs"/>
        </a:defRPr>
      </a:lvl7pPr>
      <a:lvl8pPr marL="3578475" indent="-238565" algn="l" defTabSz="954260" rtl="0" eaLnBrk="1" latinLnBrk="0" hangingPunct="1">
        <a:spcBef>
          <a:spcPct val="20000"/>
        </a:spcBef>
        <a:buFont typeface="Arial" panose="020B0604020202020204" pitchFamily="34" charset="0"/>
        <a:buChar char="•"/>
        <a:defRPr kumimoji="1" sz="2097" kern="1200">
          <a:solidFill>
            <a:schemeClr val="tx1"/>
          </a:solidFill>
          <a:latin typeface="+mn-lt"/>
          <a:ea typeface="+mn-ea"/>
          <a:cs typeface="+mn-cs"/>
        </a:defRPr>
      </a:lvl8pPr>
      <a:lvl9pPr marL="4055606" indent="-238565" algn="l" defTabSz="954260" rtl="0" eaLnBrk="1" latinLnBrk="0" hangingPunct="1">
        <a:spcBef>
          <a:spcPct val="20000"/>
        </a:spcBef>
        <a:buFont typeface="Arial" panose="020B0604020202020204" pitchFamily="34" charset="0"/>
        <a:buChar char="•"/>
        <a:defRPr kumimoji="1" sz="2097" kern="1200">
          <a:solidFill>
            <a:schemeClr val="tx1"/>
          </a:solidFill>
          <a:latin typeface="+mn-lt"/>
          <a:ea typeface="+mn-ea"/>
          <a:cs typeface="+mn-cs"/>
        </a:defRPr>
      </a:lvl9pPr>
    </p:bodyStyle>
    <p:otherStyle>
      <a:defPPr>
        <a:defRPr lang="ja-JP"/>
      </a:defPPr>
      <a:lvl1pPr marL="0" algn="l" defTabSz="954260" rtl="0" eaLnBrk="1" latinLnBrk="0" hangingPunct="1">
        <a:defRPr kumimoji="1" sz="1907" kern="1200">
          <a:solidFill>
            <a:schemeClr val="tx1"/>
          </a:solidFill>
          <a:latin typeface="+mn-lt"/>
          <a:ea typeface="+mn-ea"/>
          <a:cs typeface="+mn-cs"/>
        </a:defRPr>
      </a:lvl1pPr>
      <a:lvl2pPr marL="477130" algn="l" defTabSz="954260" rtl="0" eaLnBrk="1" latinLnBrk="0" hangingPunct="1">
        <a:defRPr kumimoji="1" sz="1907" kern="1200">
          <a:solidFill>
            <a:schemeClr val="tx1"/>
          </a:solidFill>
          <a:latin typeface="+mn-lt"/>
          <a:ea typeface="+mn-ea"/>
          <a:cs typeface="+mn-cs"/>
        </a:defRPr>
      </a:lvl2pPr>
      <a:lvl3pPr marL="954260" algn="l" defTabSz="954260" rtl="0" eaLnBrk="1" latinLnBrk="0" hangingPunct="1">
        <a:defRPr kumimoji="1" sz="1907" kern="1200">
          <a:solidFill>
            <a:schemeClr val="tx1"/>
          </a:solidFill>
          <a:latin typeface="+mn-lt"/>
          <a:ea typeface="+mn-ea"/>
          <a:cs typeface="+mn-cs"/>
        </a:defRPr>
      </a:lvl3pPr>
      <a:lvl4pPr marL="1431390" algn="l" defTabSz="954260" rtl="0" eaLnBrk="1" latinLnBrk="0" hangingPunct="1">
        <a:defRPr kumimoji="1" sz="1907" kern="1200">
          <a:solidFill>
            <a:schemeClr val="tx1"/>
          </a:solidFill>
          <a:latin typeface="+mn-lt"/>
          <a:ea typeface="+mn-ea"/>
          <a:cs typeface="+mn-cs"/>
        </a:defRPr>
      </a:lvl4pPr>
      <a:lvl5pPr marL="1908520" algn="l" defTabSz="954260" rtl="0" eaLnBrk="1" latinLnBrk="0" hangingPunct="1">
        <a:defRPr kumimoji="1" sz="1907" kern="1200">
          <a:solidFill>
            <a:schemeClr val="tx1"/>
          </a:solidFill>
          <a:latin typeface="+mn-lt"/>
          <a:ea typeface="+mn-ea"/>
          <a:cs typeface="+mn-cs"/>
        </a:defRPr>
      </a:lvl5pPr>
      <a:lvl6pPr marL="2385651" algn="l" defTabSz="954260" rtl="0" eaLnBrk="1" latinLnBrk="0" hangingPunct="1">
        <a:defRPr kumimoji="1" sz="1907" kern="1200">
          <a:solidFill>
            <a:schemeClr val="tx1"/>
          </a:solidFill>
          <a:latin typeface="+mn-lt"/>
          <a:ea typeface="+mn-ea"/>
          <a:cs typeface="+mn-cs"/>
        </a:defRPr>
      </a:lvl6pPr>
      <a:lvl7pPr marL="2862781" algn="l" defTabSz="954260" rtl="0" eaLnBrk="1" latinLnBrk="0" hangingPunct="1">
        <a:defRPr kumimoji="1" sz="1907" kern="1200">
          <a:solidFill>
            <a:schemeClr val="tx1"/>
          </a:solidFill>
          <a:latin typeface="+mn-lt"/>
          <a:ea typeface="+mn-ea"/>
          <a:cs typeface="+mn-cs"/>
        </a:defRPr>
      </a:lvl7pPr>
      <a:lvl8pPr marL="3339911" algn="l" defTabSz="954260" rtl="0" eaLnBrk="1" latinLnBrk="0" hangingPunct="1">
        <a:defRPr kumimoji="1" sz="1907" kern="1200">
          <a:solidFill>
            <a:schemeClr val="tx1"/>
          </a:solidFill>
          <a:latin typeface="+mn-lt"/>
          <a:ea typeface="+mn-ea"/>
          <a:cs typeface="+mn-cs"/>
        </a:defRPr>
      </a:lvl8pPr>
      <a:lvl9pPr marL="3817041" algn="l" defTabSz="954260" rtl="0" eaLnBrk="1" latinLnBrk="0" hangingPunct="1">
        <a:defRPr kumimoji="1" sz="190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2" y="274640"/>
            <a:ext cx="8915400" cy="1143000"/>
          </a:xfrm>
          <a:prstGeom prst="rect">
            <a:avLst/>
          </a:prstGeom>
        </p:spPr>
        <p:txBody>
          <a:bodyPr vert="horz" lIns="91412" tIns="45706" rIns="91412" bIns="45706"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2" y="1600206"/>
            <a:ext cx="8915400" cy="4525963"/>
          </a:xfrm>
          <a:prstGeom prst="rect">
            <a:avLst/>
          </a:prstGeom>
        </p:spPr>
        <p:txBody>
          <a:bodyPr vert="horz" lIns="91412" tIns="45706" rIns="91412" bIns="45706"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299" y="6356363"/>
            <a:ext cx="2311400" cy="365125"/>
          </a:xfrm>
          <a:prstGeom prst="rect">
            <a:avLst/>
          </a:prstGeom>
        </p:spPr>
        <p:txBody>
          <a:bodyPr vert="horz" lIns="91412" tIns="45706" rIns="91412" bIns="45706" rtlCol="0" anchor="ctr"/>
          <a:lstStyle>
            <a:lvl1pPr algn="l">
              <a:defRPr sz="1108">
                <a:solidFill>
                  <a:schemeClr val="tx1">
                    <a:tint val="75000"/>
                  </a:schemeClr>
                </a:solidFill>
              </a:defRPr>
            </a:lvl1pPr>
          </a:lstStyle>
          <a:p>
            <a:pPr fontAlgn="base">
              <a:spcBef>
                <a:spcPct val="0"/>
              </a:spcBef>
              <a:spcAft>
                <a:spcPct val="0"/>
              </a:spcAft>
            </a:pPr>
            <a:fld id="{1D8B0593-499A-4EB6-AB5B-ACEB1EFE5415}" type="datetime1">
              <a:rPr lang="ja-JP" altLang="en-US" smtClean="0">
                <a:solidFill>
                  <a:prstClr val="black">
                    <a:tint val="75000"/>
                  </a:prstClr>
                </a:solidFill>
                <a:latin typeface="Arial" charset="0"/>
              </a:rPr>
              <a:t>2025/3/10</a:t>
            </a:fld>
            <a:endParaRPr lang="ja-JP" altLang="en-US">
              <a:solidFill>
                <a:prstClr val="black">
                  <a:tint val="75000"/>
                </a:prstClr>
              </a:solidFill>
              <a:latin typeface="Arial" charset="0"/>
            </a:endParaRPr>
          </a:p>
        </p:txBody>
      </p:sp>
      <p:sp>
        <p:nvSpPr>
          <p:cNvPr id="5" name="フッター プレースホルダー 4"/>
          <p:cNvSpPr>
            <a:spLocks noGrp="1"/>
          </p:cNvSpPr>
          <p:nvPr>
            <p:ph type="ftr" sz="quarter" idx="3"/>
          </p:nvPr>
        </p:nvSpPr>
        <p:spPr>
          <a:xfrm>
            <a:off x="3384553" y="6356363"/>
            <a:ext cx="3136900" cy="365125"/>
          </a:xfrm>
          <a:prstGeom prst="rect">
            <a:avLst/>
          </a:prstGeom>
        </p:spPr>
        <p:txBody>
          <a:bodyPr vert="horz" lIns="91412" tIns="45706" rIns="91412" bIns="45706" rtlCol="0" anchor="ctr"/>
          <a:lstStyle>
            <a:lvl1pPr algn="ctr">
              <a:defRPr sz="1108">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Arial" charset="0"/>
            </a:endParaRPr>
          </a:p>
        </p:txBody>
      </p:sp>
      <p:sp>
        <p:nvSpPr>
          <p:cNvPr id="6" name="スライド番号プレースホルダー 5"/>
          <p:cNvSpPr>
            <a:spLocks noGrp="1"/>
          </p:cNvSpPr>
          <p:nvPr>
            <p:ph type="sldNum" sz="quarter" idx="4"/>
          </p:nvPr>
        </p:nvSpPr>
        <p:spPr>
          <a:xfrm>
            <a:off x="7682160" y="6597354"/>
            <a:ext cx="2311400" cy="365125"/>
          </a:xfrm>
          <a:prstGeom prst="rect">
            <a:avLst/>
          </a:prstGeom>
        </p:spPr>
        <p:txBody>
          <a:bodyPr vert="horz" lIns="91412" tIns="45706" rIns="91412" bIns="45706" rtlCol="0" anchor="ctr"/>
          <a:lstStyle>
            <a:lvl1pPr algn="r">
              <a:defRPr sz="1477">
                <a:solidFill>
                  <a:schemeClr val="tx1"/>
                </a:solidFill>
              </a:defRPr>
            </a:lvl1pPr>
          </a:lstStyle>
          <a:p>
            <a:pPr fontAlgn="base">
              <a:spcBef>
                <a:spcPct val="0"/>
              </a:spcBef>
              <a:spcAft>
                <a:spcPct val="0"/>
              </a:spcAft>
              <a:defRPr/>
            </a:pPr>
            <a:fld id="{47FFE0F0-3EC4-48B4-A854-8E50509EE6D0}" type="slidenum">
              <a:rPr lang="en-US" altLang="ja-JP" smtClean="0">
                <a:solidFill>
                  <a:prstClr val="black"/>
                </a:solidFill>
                <a:latin typeface="Arial" charset="0"/>
              </a:rPr>
              <a:pPr fontAlgn="base">
                <a:spcBef>
                  <a:spcPct val="0"/>
                </a:spcBef>
                <a:spcAft>
                  <a:spcPct val="0"/>
                </a:spcAft>
                <a:defRPr/>
              </a:pPr>
              <a:t>‹#›</a:t>
            </a:fld>
            <a:endParaRPr lang="en-US" altLang="ja-JP" dirty="0">
              <a:solidFill>
                <a:prstClr val="black"/>
              </a:solidFill>
              <a:latin typeface="Arial" charset="0"/>
            </a:endParaRPr>
          </a:p>
        </p:txBody>
      </p:sp>
    </p:spTree>
    <p:extLst>
      <p:ext uri="{BB962C8B-B14F-4D97-AF65-F5344CB8AC3E}">
        <p14:creationId xmlns:p14="http://schemas.microsoft.com/office/powerpoint/2010/main" val="2684916548"/>
      </p:ext>
    </p:extLst>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 id="2147484965" r:id="rId4"/>
    <p:sldLayoutId id="2147484966" r:id="rId5"/>
    <p:sldLayoutId id="2147484967" r:id="rId6"/>
    <p:sldLayoutId id="2147484968" r:id="rId7"/>
    <p:sldLayoutId id="2147484969" r:id="rId8"/>
    <p:sldLayoutId id="2147484970" r:id="rId9"/>
    <p:sldLayoutId id="2147484971" r:id="rId10"/>
    <p:sldLayoutId id="2147484972" r:id="rId11"/>
    <p:sldLayoutId id="2147484973" r:id="rId12"/>
    <p:sldLayoutId id="2147484974" r:id="rId13"/>
    <p:sldLayoutId id="2147484975" r:id="rId14"/>
  </p:sldLayoutIdLst>
  <p:hf hdr="0" ftr="0" dt="0"/>
  <p:txStyles>
    <p:titleStyle>
      <a:lvl1pPr algn="ctr" defTabSz="843826" rtl="0" eaLnBrk="1" latinLnBrk="0" hangingPunct="1">
        <a:spcBef>
          <a:spcPct val="0"/>
        </a:spcBef>
        <a:buNone/>
        <a:defRPr kumimoji="1" sz="4062" kern="1200">
          <a:solidFill>
            <a:schemeClr val="tx1"/>
          </a:solidFill>
          <a:latin typeface="+mj-lt"/>
          <a:ea typeface="+mj-ea"/>
          <a:cs typeface="+mj-cs"/>
        </a:defRPr>
      </a:lvl1pPr>
    </p:titleStyle>
    <p:bodyStyle>
      <a:lvl1pPr marL="316435" indent="-316435" algn="l" defTabSz="843826" rtl="0" eaLnBrk="1" latinLnBrk="0" hangingPunct="1">
        <a:spcBef>
          <a:spcPct val="20000"/>
        </a:spcBef>
        <a:buFont typeface="Arial" pitchFamily="34" charset="0"/>
        <a:buChar char="•"/>
        <a:defRPr kumimoji="1" sz="2954" kern="1200">
          <a:solidFill>
            <a:schemeClr val="tx1"/>
          </a:solidFill>
          <a:latin typeface="+mn-lt"/>
          <a:ea typeface="+mn-ea"/>
          <a:cs typeface="+mn-cs"/>
        </a:defRPr>
      </a:lvl1pPr>
      <a:lvl2pPr marL="685607" indent="-263695" algn="l" defTabSz="843826"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4781" indent="-210956" algn="l" defTabSz="843826"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6693" indent="-210956" algn="l" defTabSz="843826"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8606" indent="-210956" algn="l" defTabSz="843826"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20518" indent="-210956" algn="l" defTabSz="843826"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2432" indent="-210956" algn="l" defTabSz="843826"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4344" indent="-210956" algn="l" defTabSz="843826"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6256" indent="-210956" algn="l" defTabSz="843826"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3826" rtl="0" eaLnBrk="1" latinLnBrk="0" hangingPunct="1">
        <a:defRPr kumimoji="1" sz="1662" kern="1200">
          <a:solidFill>
            <a:schemeClr val="tx1"/>
          </a:solidFill>
          <a:latin typeface="+mn-lt"/>
          <a:ea typeface="+mn-ea"/>
          <a:cs typeface="+mn-cs"/>
        </a:defRPr>
      </a:lvl1pPr>
      <a:lvl2pPr marL="421912" algn="l" defTabSz="843826" rtl="0" eaLnBrk="1" latinLnBrk="0" hangingPunct="1">
        <a:defRPr kumimoji="1" sz="1662" kern="1200">
          <a:solidFill>
            <a:schemeClr val="tx1"/>
          </a:solidFill>
          <a:latin typeface="+mn-lt"/>
          <a:ea typeface="+mn-ea"/>
          <a:cs typeface="+mn-cs"/>
        </a:defRPr>
      </a:lvl2pPr>
      <a:lvl3pPr marL="843826" algn="l" defTabSz="843826" rtl="0" eaLnBrk="1" latinLnBrk="0" hangingPunct="1">
        <a:defRPr kumimoji="1" sz="1662" kern="1200">
          <a:solidFill>
            <a:schemeClr val="tx1"/>
          </a:solidFill>
          <a:latin typeface="+mn-lt"/>
          <a:ea typeface="+mn-ea"/>
          <a:cs typeface="+mn-cs"/>
        </a:defRPr>
      </a:lvl3pPr>
      <a:lvl4pPr marL="1265738" algn="l" defTabSz="843826" rtl="0" eaLnBrk="1" latinLnBrk="0" hangingPunct="1">
        <a:defRPr kumimoji="1" sz="1662" kern="1200">
          <a:solidFill>
            <a:schemeClr val="tx1"/>
          </a:solidFill>
          <a:latin typeface="+mn-lt"/>
          <a:ea typeface="+mn-ea"/>
          <a:cs typeface="+mn-cs"/>
        </a:defRPr>
      </a:lvl4pPr>
      <a:lvl5pPr marL="1687650" algn="l" defTabSz="843826" rtl="0" eaLnBrk="1" latinLnBrk="0" hangingPunct="1">
        <a:defRPr kumimoji="1" sz="1662" kern="1200">
          <a:solidFill>
            <a:schemeClr val="tx1"/>
          </a:solidFill>
          <a:latin typeface="+mn-lt"/>
          <a:ea typeface="+mn-ea"/>
          <a:cs typeface="+mn-cs"/>
        </a:defRPr>
      </a:lvl5pPr>
      <a:lvl6pPr marL="2109563" algn="l" defTabSz="843826" rtl="0" eaLnBrk="1" latinLnBrk="0" hangingPunct="1">
        <a:defRPr kumimoji="1" sz="1662" kern="1200">
          <a:solidFill>
            <a:schemeClr val="tx1"/>
          </a:solidFill>
          <a:latin typeface="+mn-lt"/>
          <a:ea typeface="+mn-ea"/>
          <a:cs typeface="+mn-cs"/>
        </a:defRPr>
      </a:lvl6pPr>
      <a:lvl7pPr marL="2531475" algn="l" defTabSz="843826" rtl="0" eaLnBrk="1" latinLnBrk="0" hangingPunct="1">
        <a:defRPr kumimoji="1" sz="1662" kern="1200">
          <a:solidFill>
            <a:schemeClr val="tx1"/>
          </a:solidFill>
          <a:latin typeface="+mn-lt"/>
          <a:ea typeface="+mn-ea"/>
          <a:cs typeface="+mn-cs"/>
        </a:defRPr>
      </a:lvl7pPr>
      <a:lvl8pPr marL="2953387" algn="l" defTabSz="843826" rtl="0" eaLnBrk="1" latinLnBrk="0" hangingPunct="1">
        <a:defRPr kumimoji="1" sz="1662" kern="1200">
          <a:solidFill>
            <a:schemeClr val="tx1"/>
          </a:solidFill>
          <a:latin typeface="+mn-lt"/>
          <a:ea typeface="+mn-ea"/>
          <a:cs typeface="+mn-cs"/>
        </a:defRPr>
      </a:lvl8pPr>
      <a:lvl9pPr marL="3375300" algn="l" defTabSz="843826" rtl="0" eaLnBrk="1" latinLnBrk="0" hangingPunct="1">
        <a:defRPr kumimoji="1" sz="166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60" y="274648"/>
            <a:ext cx="8915399"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60" y="1600216"/>
            <a:ext cx="8915399"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スライド番号プレースホルダー 3"/>
          <p:cNvSpPr>
            <a:spLocks noGrp="1"/>
          </p:cNvSpPr>
          <p:nvPr>
            <p:ph type="sldNum" sz="quarter" idx="4"/>
          </p:nvPr>
        </p:nvSpPr>
        <p:spPr>
          <a:xfrm>
            <a:off x="7203980" y="638133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BB412-F05E-48D9-AD47-29F7DBCAE41A}" type="slidenum">
              <a:rPr kumimoji="1" lang="ja-JP" altLang="en-US" smtClean="0"/>
              <a:t>‹#›</a:t>
            </a:fld>
            <a:endParaRPr kumimoji="1" lang="ja-JP" altLang="en-US"/>
          </a:p>
        </p:txBody>
      </p:sp>
    </p:spTree>
    <p:extLst>
      <p:ext uri="{BB962C8B-B14F-4D97-AF65-F5344CB8AC3E}">
        <p14:creationId xmlns:p14="http://schemas.microsoft.com/office/powerpoint/2010/main" val="2536655567"/>
      </p:ext>
    </p:extLst>
  </p:cSld>
  <p:clrMap bg1="lt1" tx1="dk1" bg2="lt2" tx2="dk2" accent1="accent1" accent2="accent2" accent3="accent3" accent4="accent4" accent5="accent5" accent6="accent6" hlink="hlink" folHlink="folHlink"/>
  <p:sldLayoutIdLst>
    <p:sldLayoutId id="2147484977" r:id="rId1"/>
    <p:sldLayoutId id="2147484978" r:id="rId2"/>
    <p:sldLayoutId id="2147484979" r:id="rId3"/>
    <p:sldLayoutId id="2147484980" r:id="rId4"/>
    <p:sldLayoutId id="2147484981" r:id="rId5"/>
    <p:sldLayoutId id="2147484982" r:id="rId6"/>
    <p:sldLayoutId id="2147484983" r:id="rId7"/>
    <p:sldLayoutId id="2147484984" r:id="rId8"/>
    <p:sldLayoutId id="2147484985" r:id="rId9"/>
    <p:sldLayoutId id="2147484986" r:id="rId10"/>
    <p:sldLayoutId id="2147484987" r:id="rId11"/>
  </p:sldLayoutIdLst>
  <p:hf hdr="0" ftr="0" dt="0"/>
  <p:txStyles>
    <p:titleStyle>
      <a:lvl1pPr algn="ctr" defTabSz="914217" rtl="0" eaLnBrk="1" latinLnBrk="0" hangingPunct="1">
        <a:spcBef>
          <a:spcPct val="0"/>
        </a:spcBef>
        <a:buNone/>
        <a:defRPr kumimoji="1" sz="4399" kern="1200">
          <a:solidFill>
            <a:schemeClr val="tx1"/>
          </a:solidFill>
          <a:latin typeface="+mj-lt"/>
          <a:ea typeface="+mj-ea"/>
          <a:cs typeface="+mj-cs"/>
        </a:defRPr>
      </a:lvl1pPr>
    </p:titleStyle>
    <p:bodyStyle>
      <a:lvl1pPr marL="342831" indent="-342831" algn="l" defTabSz="914217" rtl="0" eaLnBrk="1" latinLnBrk="0" hangingPunct="1">
        <a:spcBef>
          <a:spcPct val="20000"/>
        </a:spcBef>
        <a:buFont typeface="Arial" panose="020B0604020202020204" pitchFamily="34" charset="0"/>
        <a:buChar char="•"/>
        <a:defRPr kumimoji="1" sz="3199" kern="1200">
          <a:solidFill>
            <a:schemeClr val="tx1"/>
          </a:solidFill>
          <a:latin typeface="+mn-lt"/>
          <a:ea typeface="+mn-ea"/>
          <a:cs typeface="+mn-cs"/>
        </a:defRPr>
      </a:lvl1pPr>
      <a:lvl2pPr marL="742801" indent="-285693" algn="l" defTabSz="914217" rtl="0" eaLnBrk="1" latinLnBrk="0" hangingPunct="1">
        <a:spcBef>
          <a:spcPct val="20000"/>
        </a:spcBef>
        <a:buFont typeface="Arial" panose="020B0604020202020204" pitchFamily="34" charset="0"/>
        <a:buChar char="–"/>
        <a:defRPr kumimoji="1" sz="2799" kern="1200">
          <a:solidFill>
            <a:schemeClr val="tx1"/>
          </a:solidFill>
          <a:latin typeface="+mn-lt"/>
          <a:ea typeface="+mn-ea"/>
          <a:cs typeface="+mn-cs"/>
        </a:defRPr>
      </a:lvl2pPr>
      <a:lvl3pPr marL="1142771" indent="-228554" algn="l" defTabSz="914217"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880" indent="-228554" algn="l" defTabSz="91421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989" indent="-228554" algn="l" defTabSz="91421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097" indent="-228554" algn="l" defTabSz="91421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206" indent="-228554" algn="l" defTabSz="91421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314" indent="-228554" algn="l" defTabSz="91421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423" indent="-228554" algn="l" defTabSz="91421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タイトル プレースホルダ 1"/>
          <p:cNvSpPr>
            <a:spLocks noGrp="1"/>
          </p:cNvSpPr>
          <p:nvPr>
            <p:ph type="title"/>
          </p:nvPr>
        </p:nvSpPr>
        <p:spPr bwMode="auto">
          <a:xfrm>
            <a:off x="495301" y="274638"/>
            <a:ext cx="8915400" cy="1143000"/>
          </a:xfrm>
          <a:prstGeom prst="rect">
            <a:avLst/>
          </a:prstGeom>
          <a:noFill/>
          <a:ln w="9525">
            <a:noFill/>
            <a:miter lim="800000"/>
            <a:headEnd/>
            <a:tailEnd/>
          </a:ln>
        </p:spPr>
        <p:txBody>
          <a:bodyPr vert="horz" wrap="square" lIns="91392" tIns="45696" rIns="91392" bIns="45696" numCol="1" anchor="ctr" anchorCtr="0" compatLnSpc="1">
            <a:prstTxWarp prst="textNoShape">
              <a:avLst/>
            </a:prstTxWarp>
          </a:bodyPr>
          <a:lstStyle/>
          <a:p>
            <a:pPr lvl="0"/>
            <a:r>
              <a:rPr lang="ja-JP" altLang="en-US"/>
              <a:t>マスタ タイトルの書式設定</a:t>
            </a:r>
          </a:p>
        </p:txBody>
      </p:sp>
      <p:sp>
        <p:nvSpPr>
          <p:cNvPr id="3075" name="テキスト プレースホルダ 2"/>
          <p:cNvSpPr>
            <a:spLocks noGrp="1"/>
          </p:cNvSpPr>
          <p:nvPr>
            <p:ph type="body" idx="1"/>
          </p:nvPr>
        </p:nvSpPr>
        <p:spPr bwMode="auto">
          <a:xfrm>
            <a:off x="495301" y="1600216"/>
            <a:ext cx="8915400" cy="4525963"/>
          </a:xfrm>
          <a:prstGeom prst="rect">
            <a:avLst/>
          </a:prstGeom>
          <a:noFill/>
          <a:ln w="9525">
            <a:noFill/>
            <a:miter lim="800000"/>
            <a:headEnd/>
            <a:tailEnd/>
          </a:ln>
        </p:spPr>
        <p:txBody>
          <a:bodyPr vert="horz" wrap="square" lIns="91392" tIns="45696" rIns="91392" bIns="4569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95306" y="6356505"/>
            <a:ext cx="2311400" cy="365125"/>
          </a:xfrm>
          <a:prstGeom prst="rect">
            <a:avLst/>
          </a:prstGeom>
        </p:spPr>
        <p:txBody>
          <a:bodyPr vert="horz" lIns="91392" tIns="45696" rIns="91392" bIns="45696"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4271B80D-5ED5-45E3-B1A4-50E93CE9BE80}" type="datetime1">
              <a:rPr lang="ja-JP" altLang="en-US" smtClean="0">
                <a:solidFill>
                  <a:prstClr val="black">
                    <a:tint val="75000"/>
                  </a:prstClr>
                </a:solidFill>
              </a:rPr>
              <a:pPr>
                <a:defRPr/>
              </a:pPr>
              <a:t>2025/3/10</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384585" y="6356505"/>
            <a:ext cx="3136900" cy="365125"/>
          </a:xfrm>
          <a:prstGeom prst="rect">
            <a:avLst/>
          </a:prstGeom>
        </p:spPr>
        <p:txBody>
          <a:bodyPr vert="horz" lIns="91392" tIns="45696" rIns="91392" bIns="45696"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7582037" y="6492877"/>
            <a:ext cx="2311400" cy="365125"/>
          </a:xfrm>
          <a:prstGeom prst="rect">
            <a:avLst/>
          </a:prstGeom>
        </p:spPr>
        <p:txBody>
          <a:bodyPr vert="horz" lIns="91392" tIns="45696" rIns="91392" bIns="45696" rtlCol="0" anchor="ctr"/>
          <a:lstStyle>
            <a:lvl1pPr algn="r" fontAlgn="auto">
              <a:spcBef>
                <a:spcPts val="0"/>
              </a:spcBef>
              <a:spcAft>
                <a:spcPts val="0"/>
              </a:spcAft>
              <a:defRPr sz="1600">
                <a:solidFill>
                  <a:schemeClr val="tx1"/>
                </a:solidFill>
                <a:latin typeface="+mn-lt"/>
                <a:ea typeface="+mn-ea"/>
              </a:defRPr>
            </a:lvl1pPr>
          </a:lstStyle>
          <a:p>
            <a:pPr>
              <a:defRPr/>
            </a:pPr>
            <a:fld id="{44ED7C0C-1220-41CF-BB3F-3B08AF33C0D4}"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571868134"/>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 id="2147484993" r:id="rId5"/>
    <p:sldLayoutId id="2147484994" r:id="rId6"/>
    <p:sldLayoutId id="2147484995" r:id="rId7"/>
    <p:sldLayoutId id="2147484996" r:id="rId8"/>
    <p:sldLayoutId id="2147484997" r:id="rId9"/>
    <p:sldLayoutId id="2147484998" r:id="rId10"/>
    <p:sldLayoutId id="2147484999" r:id="rId11"/>
  </p:sldLayoutIdLst>
  <p:hf hdr="0" ftr="0" dt="0"/>
  <p:txStyles>
    <p:titleStyle>
      <a:lvl1pPr algn="ctr" rtl="0" eaLnBrk="0" fontAlgn="base" hangingPunct="0">
        <a:spcBef>
          <a:spcPct val="0"/>
        </a:spcBef>
        <a:spcAft>
          <a:spcPct val="0"/>
        </a:spcAft>
        <a:defRPr kumimoji="1" sz="4399" kern="1200">
          <a:solidFill>
            <a:schemeClr val="tx1"/>
          </a:solidFill>
          <a:latin typeface="+mj-lt"/>
          <a:ea typeface="+mj-ea"/>
          <a:cs typeface="+mj-cs"/>
        </a:defRPr>
      </a:lvl1pPr>
      <a:lvl2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5pPr>
      <a:lvl6pPr marL="456869" algn="ctr" rtl="0" fontAlgn="base">
        <a:spcBef>
          <a:spcPct val="0"/>
        </a:spcBef>
        <a:spcAft>
          <a:spcPct val="0"/>
        </a:spcAft>
        <a:defRPr kumimoji="1" sz="4399">
          <a:solidFill>
            <a:schemeClr val="tx1"/>
          </a:solidFill>
          <a:latin typeface="Calibri" pitchFamily="34" charset="0"/>
          <a:ea typeface="ＭＳ Ｐゴシック" charset="-128"/>
        </a:defRPr>
      </a:lvl6pPr>
      <a:lvl7pPr marL="913737" algn="ctr" rtl="0" fontAlgn="base">
        <a:spcBef>
          <a:spcPct val="0"/>
        </a:spcBef>
        <a:spcAft>
          <a:spcPct val="0"/>
        </a:spcAft>
        <a:defRPr kumimoji="1" sz="4399">
          <a:solidFill>
            <a:schemeClr val="tx1"/>
          </a:solidFill>
          <a:latin typeface="Calibri" pitchFamily="34" charset="0"/>
          <a:ea typeface="ＭＳ Ｐゴシック" charset="-128"/>
        </a:defRPr>
      </a:lvl7pPr>
      <a:lvl8pPr marL="1370606" algn="ctr" rtl="0" fontAlgn="base">
        <a:spcBef>
          <a:spcPct val="0"/>
        </a:spcBef>
        <a:spcAft>
          <a:spcPct val="0"/>
        </a:spcAft>
        <a:defRPr kumimoji="1" sz="4399">
          <a:solidFill>
            <a:schemeClr val="tx1"/>
          </a:solidFill>
          <a:latin typeface="Calibri" pitchFamily="34" charset="0"/>
          <a:ea typeface="ＭＳ Ｐゴシック" charset="-128"/>
        </a:defRPr>
      </a:lvl8pPr>
      <a:lvl9pPr marL="1827475" algn="ctr" rtl="0" fontAlgn="base">
        <a:spcBef>
          <a:spcPct val="0"/>
        </a:spcBef>
        <a:spcAft>
          <a:spcPct val="0"/>
        </a:spcAft>
        <a:defRPr kumimoji="1" sz="4399">
          <a:solidFill>
            <a:schemeClr val="tx1"/>
          </a:solidFill>
          <a:latin typeface="Calibri" pitchFamily="34" charset="0"/>
          <a:ea typeface="ＭＳ Ｐゴシック" charset="-128"/>
        </a:defRPr>
      </a:lvl9pPr>
    </p:titleStyle>
    <p:bodyStyle>
      <a:lvl1pPr marL="342653" indent="-342653" algn="l" rtl="0" eaLnBrk="0" fontAlgn="base" hangingPunct="0">
        <a:spcBef>
          <a:spcPct val="20000"/>
        </a:spcBef>
        <a:spcAft>
          <a:spcPct val="0"/>
        </a:spcAft>
        <a:buFont typeface="Arial" charset="0"/>
        <a:buChar char="•"/>
        <a:defRPr kumimoji="1" sz="3199" kern="1200">
          <a:solidFill>
            <a:schemeClr val="tx1"/>
          </a:solidFill>
          <a:latin typeface="+mn-lt"/>
          <a:ea typeface="+mn-ea"/>
          <a:cs typeface="+mn-cs"/>
        </a:defRPr>
      </a:lvl1pPr>
      <a:lvl2pPr marL="742410" indent="-285544" algn="l" rtl="0" eaLnBrk="0" fontAlgn="base" hangingPunct="0">
        <a:spcBef>
          <a:spcPct val="20000"/>
        </a:spcBef>
        <a:spcAft>
          <a:spcPct val="0"/>
        </a:spcAft>
        <a:buFont typeface="Arial" charset="0"/>
        <a:buChar char="–"/>
        <a:defRPr kumimoji="1" sz="2799" kern="1200">
          <a:solidFill>
            <a:schemeClr val="tx1"/>
          </a:solidFill>
          <a:latin typeface="+mn-lt"/>
          <a:ea typeface="+mn-ea"/>
          <a:cs typeface="+mn-cs"/>
        </a:defRPr>
      </a:lvl2pPr>
      <a:lvl3pPr marL="1142173" indent="-228434"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99041" indent="-228434"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5912" indent="-228434"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2778" indent="-228434" algn="l" defTabSz="913737"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9650" indent="-228434" algn="l" defTabSz="913737"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6519" indent="-228434" algn="l" defTabSz="913737"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3388" indent="-228434" algn="l" defTabSz="913737"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737" rtl="0" eaLnBrk="1" latinLnBrk="0" hangingPunct="1">
        <a:defRPr kumimoji="1" sz="1800" kern="1200">
          <a:solidFill>
            <a:schemeClr val="tx1"/>
          </a:solidFill>
          <a:latin typeface="+mn-lt"/>
          <a:ea typeface="+mn-ea"/>
          <a:cs typeface="+mn-cs"/>
        </a:defRPr>
      </a:lvl1pPr>
      <a:lvl2pPr marL="456869" algn="l" defTabSz="913737" rtl="0" eaLnBrk="1" latinLnBrk="0" hangingPunct="1">
        <a:defRPr kumimoji="1" sz="1800" kern="1200">
          <a:solidFill>
            <a:schemeClr val="tx1"/>
          </a:solidFill>
          <a:latin typeface="+mn-lt"/>
          <a:ea typeface="+mn-ea"/>
          <a:cs typeface="+mn-cs"/>
        </a:defRPr>
      </a:lvl2pPr>
      <a:lvl3pPr marL="913737" algn="l" defTabSz="913737" rtl="0" eaLnBrk="1" latinLnBrk="0" hangingPunct="1">
        <a:defRPr kumimoji="1" sz="1800" kern="1200">
          <a:solidFill>
            <a:schemeClr val="tx1"/>
          </a:solidFill>
          <a:latin typeface="+mn-lt"/>
          <a:ea typeface="+mn-ea"/>
          <a:cs typeface="+mn-cs"/>
        </a:defRPr>
      </a:lvl3pPr>
      <a:lvl4pPr marL="1370606" algn="l" defTabSz="913737" rtl="0" eaLnBrk="1" latinLnBrk="0" hangingPunct="1">
        <a:defRPr kumimoji="1" sz="1800" kern="1200">
          <a:solidFill>
            <a:schemeClr val="tx1"/>
          </a:solidFill>
          <a:latin typeface="+mn-lt"/>
          <a:ea typeface="+mn-ea"/>
          <a:cs typeface="+mn-cs"/>
        </a:defRPr>
      </a:lvl4pPr>
      <a:lvl5pPr marL="1827475" algn="l" defTabSz="913737" rtl="0" eaLnBrk="1" latinLnBrk="0" hangingPunct="1">
        <a:defRPr kumimoji="1" sz="1800" kern="1200">
          <a:solidFill>
            <a:schemeClr val="tx1"/>
          </a:solidFill>
          <a:latin typeface="+mn-lt"/>
          <a:ea typeface="+mn-ea"/>
          <a:cs typeface="+mn-cs"/>
        </a:defRPr>
      </a:lvl5pPr>
      <a:lvl6pPr marL="2284345" algn="l" defTabSz="913737" rtl="0" eaLnBrk="1" latinLnBrk="0" hangingPunct="1">
        <a:defRPr kumimoji="1" sz="1800" kern="1200">
          <a:solidFill>
            <a:schemeClr val="tx1"/>
          </a:solidFill>
          <a:latin typeface="+mn-lt"/>
          <a:ea typeface="+mn-ea"/>
          <a:cs typeface="+mn-cs"/>
        </a:defRPr>
      </a:lvl6pPr>
      <a:lvl7pPr marL="2741219" algn="l" defTabSz="913737" rtl="0" eaLnBrk="1" latinLnBrk="0" hangingPunct="1">
        <a:defRPr kumimoji="1" sz="1800" kern="1200">
          <a:solidFill>
            <a:schemeClr val="tx1"/>
          </a:solidFill>
          <a:latin typeface="+mn-lt"/>
          <a:ea typeface="+mn-ea"/>
          <a:cs typeface="+mn-cs"/>
        </a:defRPr>
      </a:lvl7pPr>
      <a:lvl8pPr marL="3198082" algn="l" defTabSz="913737" rtl="0" eaLnBrk="1" latinLnBrk="0" hangingPunct="1">
        <a:defRPr kumimoji="1" sz="1800" kern="1200">
          <a:solidFill>
            <a:schemeClr val="tx1"/>
          </a:solidFill>
          <a:latin typeface="+mn-lt"/>
          <a:ea typeface="+mn-ea"/>
          <a:cs typeface="+mn-cs"/>
        </a:defRPr>
      </a:lvl8pPr>
      <a:lvl9pPr marL="3654951" algn="l" defTabSz="913737"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0" y="0"/>
            <a:ext cx="9906000" cy="54868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128464" y="764704"/>
            <a:ext cx="9649072" cy="5544615"/>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 3"/>
          <p:cNvSpPr>
            <a:spLocks noGrp="1"/>
          </p:cNvSpPr>
          <p:nvPr>
            <p:ph type="dt" sz="half" idx="2"/>
          </p:nvPr>
        </p:nvSpPr>
        <p:spPr>
          <a:xfrm>
            <a:off x="0" y="649287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2EF6C-FC70-42F8-ACB9-DF8DAECD5FAB}" type="datetime1">
              <a:rPr kumimoji="1" lang="ja-JP" altLang="en-US" smtClean="0"/>
              <a:t>2025/3/10</a:t>
            </a:fld>
            <a:endParaRPr kumimoji="1" lang="ja-JP" altLang="en-US"/>
          </a:p>
        </p:txBody>
      </p:sp>
      <p:sp>
        <p:nvSpPr>
          <p:cNvPr id="5" name="フッター プレースホルダ 4"/>
          <p:cNvSpPr>
            <a:spLocks noGrp="1"/>
          </p:cNvSpPr>
          <p:nvPr>
            <p:ph type="ftr" sz="quarter" idx="3"/>
          </p:nvPr>
        </p:nvSpPr>
        <p:spPr>
          <a:xfrm>
            <a:off x="3384550" y="6492875"/>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7596832" y="6466467"/>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3040871218"/>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Lst>
  <p:hf hdr="0" ftr="0" dt="0"/>
  <p:txStyles>
    <p:titleStyle>
      <a:lvl1pPr algn="l" defTabSz="914400" rtl="0" eaLnBrk="1" latinLnBrk="0" hangingPunct="1">
        <a:spcBef>
          <a:spcPct val="0"/>
        </a:spcBef>
        <a:buNone/>
        <a:defRPr kumimoji="1" sz="320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0"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40"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5" y="6356355"/>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5"/>
            <a:ext cx="222885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875F074-C876-4654-8454-49C0FBA2237C}" type="slidenum">
              <a:rPr lang="ja-JP" altLang="en-US" smtClean="0"/>
              <a:pPr/>
              <a:t>‹#›</a:t>
            </a:fld>
            <a:endParaRPr lang="ja-JP" altLang="en-US"/>
          </a:p>
        </p:txBody>
      </p:sp>
    </p:spTree>
    <p:extLst>
      <p:ext uri="{BB962C8B-B14F-4D97-AF65-F5344CB8AC3E}">
        <p14:creationId xmlns:p14="http://schemas.microsoft.com/office/powerpoint/2010/main" val="3641564622"/>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hf sldNum="0" hdr="0" ftr="0" dt="0"/>
  <p:txStyles>
    <p:titleStyle>
      <a:lvl1pPr algn="l" defTabSz="914362"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1" indent="-228591" algn="l" defTabSz="914362" rtl="0" eaLnBrk="1" latinLnBrk="0" hangingPunct="1">
        <a:lnSpc>
          <a:spcPct val="90000"/>
        </a:lnSpc>
        <a:spcBef>
          <a:spcPts val="1000"/>
        </a:spcBef>
        <a:buFont typeface="Arial" panose="020B0604020202020204" pitchFamily="34" charset="0"/>
        <a:buChar char="•"/>
        <a:defRPr kumimoji="1" sz="2799" kern="1200">
          <a:solidFill>
            <a:schemeClr val="tx1"/>
          </a:solidFill>
          <a:latin typeface="+mn-lt"/>
          <a:ea typeface="+mn-ea"/>
          <a:cs typeface="+mn-cs"/>
        </a:defRPr>
      </a:lvl1pPr>
      <a:lvl2pPr marL="685771" indent="-228591" algn="l" defTabSz="9143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2952" indent="-228591" algn="l" defTabSz="9143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32"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14"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95"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75"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57"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37"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62" rtl="0" eaLnBrk="1" latinLnBrk="0" hangingPunct="1">
        <a:defRPr kumimoji="1" sz="1800" kern="1200">
          <a:solidFill>
            <a:schemeClr val="tx1"/>
          </a:solidFill>
          <a:latin typeface="+mn-lt"/>
          <a:ea typeface="+mn-ea"/>
          <a:cs typeface="+mn-cs"/>
        </a:defRPr>
      </a:lvl1pPr>
      <a:lvl2pPr marL="457181" algn="l" defTabSz="914362" rtl="0" eaLnBrk="1" latinLnBrk="0" hangingPunct="1">
        <a:defRPr kumimoji="1" sz="1800" kern="1200">
          <a:solidFill>
            <a:schemeClr val="tx1"/>
          </a:solidFill>
          <a:latin typeface="+mn-lt"/>
          <a:ea typeface="+mn-ea"/>
          <a:cs typeface="+mn-cs"/>
        </a:defRPr>
      </a:lvl2pPr>
      <a:lvl3pPr marL="914362" algn="l" defTabSz="914362" rtl="0" eaLnBrk="1" latinLnBrk="0" hangingPunct="1">
        <a:defRPr kumimoji="1" sz="1800" kern="1200">
          <a:solidFill>
            <a:schemeClr val="tx1"/>
          </a:solidFill>
          <a:latin typeface="+mn-lt"/>
          <a:ea typeface="+mn-ea"/>
          <a:cs typeface="+mn-cs"/>
        </a:defRPr>
      </a:lvl3pPr>
      <a:lvl4pPr marL="1371543" algn="l" defTabSz="914362" rtl="0" eaLnBrk="1" latinLnBrk="0" hangingPunct="1">
        <a:defRPr kumimoji="1" sz="1800" kern="1200">
          <a:solidFill>
            <a:schemeClr val="tx1"/>
          </a:solidFill>
          <a:latin typeface="+mn-lt"/>
          <a:ea typeface="+mn-ea"/>
          <a:cs typeface="+mn-cs"/>
        </a:defRPr>
      </a:lvl4pPr>
      <a:lvl5pPr marL="1828723" algn="l" defTabSz="914362" rtl="0" eaLnBrk="1" latinLnBrk="0" hangingPunct="1">
        <a:defRPr kumimoji="1" sz="1800" kern="1200">
          <a:solidFill>
            <a:schemeClr val="tx1"/>
          </a:solidFill>
          <a:latin typeface="+mn-lt"/>
          <a:ea typeface="+mn-ea"/>
          <a:cs typeface="+mn-cs"/>
        </a:defRPr>
      </a:lvl5pPr>
      <a:lvl6pPr marL="2285905" algn="l" defTabSz="914362" rtl="0" eaLnBrk="1" latinLnBrk="0" hangingPunct="1">
        <a:defRPr kumimoji="1" sz="1800" kern="1200">
          <a:solidFill>
            <a:schemeClr val="tx1"/>
          </a:solidFill>
          <a:latin typeface="+mn-lt"/>
          <a:ea typeface="+mn-ea"/>
          <a:cs typeface="+mn-cs"/>
        </a:defRPr>
      </a:lvl6pPr>
      <a:lvl7pPr marL="2743085" algn="l" defTabSz="914362" rtl="0" eaLnBrk="1" latinLnBrk="0" hangingPunct="1">
        <a:defRPr kumimoji="1" sz="1800" kern="1200">
          <a:solidFill>
            <a:schemeClr val="tx1"/>
          </a:solidFill>
          <a:latin typeface="+mn-lt"/>
          <a:ea typeface="+mn-ea"/>
          <a:cs typeface="+mn-cs"/>
        </a:defRPr>
      </a:lvl7pPr>
      <a:lvl8pPr marL="3200266" algn="l" defTabSz="914362" rtl="0" eaLnBrk="1" latinLnBrk="0" hangingPunct="1">
        <a:defRPr kumimoji="1" sz="1800" kern="1200">
          <a:solidFill>
            <a:schemeClr val="tx1"/>
          </a:solidFill>
          <a:latin typeface="+mn-lt"/>
          <a:ea typeface="+mn-ea"/>
          <a:cs typeface="+mn-cs"/>
        </a:defRPr>
      </a:lvl8pPr>
      <a:lvl9pPr marL="3657446" algn="l" defTabSz="914362"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8"/>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9" y="1825626"/>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9" y="6356353"/>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D431A-083B-4670-9ED8-13368F0DE40C}" type="datetime1">
              <a:rPr kumimoji="1" lang="ja-JP" altLang="en-US" smtClean="0"/>
              <a:t>2025/3/10</a:t>
            </a:fld>
            <a:endParaRPr kumimoji="1" lang="ja-JP" altLang="en-US"/>
          </a:p>
        </p:txBody>
      </p:sp>
      <p:sp>
        <p:nvSpPr>
          <p:cNvPr id="5" name="Footer Placeholder 4"/>
          <p:cNvSpPr>
            <a:spLocks noGrp="1"/>
          </p:cNvSpPr>
          <p:nvPr>
            <p:ph type="ftr" sz="quarter" idx="3"/>
          </p:nvPr>
        </p:nvSpPr>
        <p:spPr>
          <a:xfrm>
            <a:off x="3281365" y="6356353"/>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5F074-C876-4654-8454-49C0FBA2237C}" type="slidenum">
              <a:rPr kumimoji="1" lang="ja-JP" altLang="en-US" smtClean="0"/>
              <a:pPr/>
              <a:t>‹#›</a:t>
            </a:fld>
            <a:endParaRPr kumimoji="1" lang="ja-JP" altLang="en-US"/>
          </a:p>
        </p:txBody>
      </p:sp>
    </p:spTree>
    <p:extLst>
      <p:ext uri="{BB962C8B-B14F-4D97-AF65-F5344CB8AC3E}">
        <p14:creationId xmlns:p14="http://schemas.microsoft.com/office/powerpoint/2010/main" val="2830276909"/>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Lst>
  <p:hf hdr="0" ftr="0" dt="0"/>
  <p:txStyles>
    <p:titleStyle>
      <a:lvl1pPr algn="l" defTabSz="914362"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1" indent="-228591" algn="l" defTabSz="914362" rtl="0" eaLnBrk="1" latinLnBrk="0" hangingPunct="1">
        <a:lnSpc>
          <a:spcPct val="90000"/>
        </a:lnSpc>
        <a:spcBef>
          <a:spcPts val="1000"/>
        </a:spcBef>
        <a:buFont typeface="Arial" panose="020B0604020202020204" pitchFamily="34" charset="0"/>
        <a:buChar char="•"/>
        <a:defRPr kumimoji="1" sz="2799" kern="1200">
          <a:solidFill>
            <a:schemeClr val="tx1"/>
          </a:solidFill>
          <a:latin typeface="+mn-lt"/>
          <a:ea typeface="+mn-ea"/>
          <a:cs typeface="+mn-cs"/>
        </a:defRPr>
      </a:lvl1pPr>
      <a:lvl2pPr marL="685771" indent="-228591" algn="l" defTabSz="9143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2952" indent="-228591" algn="l" defTabSz="9143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32"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14"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95"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75"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57"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37"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62" rtl="0" eaLnBrk="1" latinLnBrk="0" hangingPunct="1">
        <a:defRPr kumimoji="1" sz="1800" kern="1200">
          <a:solidFill>
            <a:schemeClr val="tx1"/>
          </a:solidFill>
          <a:latin typeface="+mn-lt"/>
          <a:ea typeface="+mn-ea"/>
          <a:cs typeface="+mn-cs"/>
        </a:defRPr>
      </a:lvl1pPr>
      <a:lvl2pPr marL="457181" algn="l" defTabSz="914362" rtl="0" eaLnBrk="1" latinLnBrk="0" hangingPunct="1">
        <a:defRPr kumimoji="1" sz="1800" kern="1200">
          <a:solidFill>
            <a:schemeClr val="tx1"/>
          </a:solidFill>
          <a:latin typeface="+mn-lt"/>
          <a:ea typeface="+mn-ea"/>
          <a:cs typeface="+mn-cs"/>
        </a:defRPr>
      </a:lvl2pPr>
      <a:lvl3pPr marL="914362" algn="l" defTabSz="914362" rtl="0" eaLnBrk="1" latinLnBrk="0" hangingPunct="1">
        <a:defRPr kumimoji="1" sz="1800" kern="1200">
          <a:solidFill>
            <a:schemeClr val="tx1"/>
          </a:solidFill>
          <a:latin typeface="+mn-lt"/>
          <a:ea typeface="+mn-ea"/>
          <a:cs typeface="+mn-cs"/>
        </a:defRPr>
      </a:lvl3pPr>
      <a:lvl4pPr marL="1371543" algn="l" defTabSz="914362" rtl="0" eaLnBrk="1" latinLnBrk="0" hangingPunct="1">
        <a:defRPr kumimoji="1" sz="1800" kern="1200">
          <a:solidFill>
            <a:schemeClr val="tx1"/>
          </a:solidFill>
          <a:latin typeface="+mn-lt"/>
          <a:ea typeface="+mn-ea"/>
          <a:cs typeface="+mn-cs"/>
        </a:defRPr>
      </a:lvl4pPr>
      <a:lvl5pPr marL="1828723" algn="l" defTabSz="914362" rtl="0" eaLnBrk="1" latinLnBrk="0" hangingPunct="1">
        <a:defRPr kumimoji="1" sz="1800" kern="1200">
          <a:solidFill>
            <a:schemeClr val="tx1"/>
          </a:solidFill>
          <a:latin typeface="+mn-lt"/>
          <a:ea typeface="+mn-ea"/>
          <a:cs typeface="+mn-cs"/>
        </a:defRPr>
      </a:lvl5pPr>
      <a:lvl6pPr marL="2285905" algn="l" defTabSz="914362" rtl="0" eaLnBrk="1" latinLnBrk="0" hangingPunct="1">
        <a:defRPr kumimoji="1" sz="1800" kern="1200">
          <a:solidFill>
            <a:schemeClr val="tx1"/>
          </a:solidFill>
          <a:latin typeface="+mn-lt"/>
          <a:ea typeface="+mn-ea"/>
          <a:cs typeface="+mn-cs"/>
        </a:defRPr>
      </a:lvl6pPr>
      <a:lvl7pPr marL="2743085" algn="l" defTabSz="914362" rtl="0" eaLnBrk="1" latinLnBrk="0" hangingPunct="1">
        <a:defRPr kumimoji="1" sz="1800" kern="1200">
          <a:solidFill>
            <a:schemeClr val="tx1"/>
          </a:solidFill>
          <a:latin typeface="+mn-lt"/>
          <a:ea typeface="+mn-ea"/>
          <a:cs typeface="+mn-cs"/>
        </a:defRPr>
      </a:lvl7pPr>
      <a:lvl8pPr marL="3200266" algn="l" defTabSz="914362" rtl="0" eaLnBrk="1" latinLnBrk="0" hangingPunct="1">
        <a:defRPr kumimoji="1" sz="1800" kern="1200">
          <a:solidFill>
            <a:schemeClr val="tx1"/>
          </a:solidFill>
          <a:latin typeface="+mn-lt"/>
          <a:ea typeface="+mn-ea"/>
          <a:cs typeface="+mn-cs"/>
        </a:defRPr>
      </a:lvl8pPr>
      <a:lvl9pPr marL="3657446" algn="l" defTabSz="914362"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2"/>
            <a:ext cx="8543925" cy="43954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0" y="-44940"/>
            <a:ext cx="2228850" cy="365125"/>
          </a:xfrm>
          <a:prstGeom prst="rect">
            <a:avLst/>
          </a:prstGeom>
        </p:spPr>
        <p:txBody>
          <a:bodyPr vert="horz" lIns="91440" tIns="45720" rIns="91440" bIns="45720" rtlCol="0" anchor="ctr"/>
          <a:lstStyle>
            <a:lvl1pPr algn="l">
              <a:defRPr sz="1189">
                <a:solidFill>
                  <a:schemeClr val="tx1">
                    <a:tint val="75000"/>
                  </a:schemeClr>
                </a:solidFill>
              </a:defRPr>
            </a:lvl1pPr>
          </a:lstStyle>
          <a:p>
            <a:fld id="{0BE84511-CB89-40EF-B163-ABEB1A0419DD}" type="datetime1">
              <a:rPr lang="en-US" altLang="ja-JP" smtClean="0">
                <a:solidFill>
                  <a:prstClr val="black">
                    <a:tint val="75000"/>
                  </a:prstClr>
                </a:solidFill>
                <a:ea typeface="ＭＳ Ｐゴシック" panose="020B0600070205080204" pitchFamily="50" charset="-128"/>
              </a:rPr>
              <a:t>3/10/2025</a:t>
            </a:fld>
            <a:endParaRPr lang="ja-JP" altLang="en-US">
              <a:solidFill>
                <a:prstClr val="black">
                  <a:tint val="75000"/>
                </a:prstClr>
              </a:solidFill>
              <a:ea typeface="ＭＳ Ｐゴシック" panose="020B0600070205080204" pitchFamily="50" charset="-128"/>
            </a:endParaRPr>
          </a:p>
        </p:txBody>
      </p:sp>
      <p:sp>
        <p:nvSpPr>
          <p:cNvPr id="5" name="Footer Placeholder 4"/>
          <p:cNvSpPr>
            <a:spLocks noGrp="1"/>
          </p:cNvSpPr>
          <p:nvPr>
            <p:ph type="ftr" sz="quarter" idx="3"/>
          </p:nvPr>
        </p:nvSpPr>
        <p:spPr>
          <a:xfrm>
            <a:off x="3281366" y="6356353"/>
            <a:ext cx="3343275" cy="365125"/>
          </a:xfrm>
          <a:prstGeom prst="rect">
            <a:avLst/>
          </a:prstGeom>
        </p:spPr>
        <p:txBody>
          <a:bodyPr vert="horz" lIns="91440" tIns="45720" rIns="91440" bIns="45720" rtlCol="0" anchor="ctr"/>
          <a:lstStyle>
            <a:lvl1pPr algn="ctr">
              <a:defRPr sz="1189">
                <a:solidFill>
                  <a:schemeClr val="tx1">
                    <a:tint val="75000"/>
                  </a:schemeClr>
                </a:solidFill>
              </a:defRPr>
            </a:lvl1pPr>
          </a:lstStyle>
          <a:p>
            <a:endParaRPr lang="ja-JP" altLang="en-US">
              <a:solidFill>
                <a:prstClr val="black">
                  <a:tint val="75000"/>
                </a:prstClr>
              </a:solidFill>
              <a:ea typeface="ＭＳ Ｐゴシック" panose="020B0600070205080204" pitchFamily="50" charset="-128"/>
            </a:endParaRPr>
          </a:p>
        </p:txBody>
      </p:sp>
      <p:sp>
        <p:nvSpPr>
          <p:cNvPr id="6" name="Slide Number Placeholder 5"/>
          <p:cNvSpPr>
            <a:spLocks noGrp="1"/>
          </p:cNvSpPr>
          <p:nvPr>
            <p:ph type="sldNum" sz="quarter" idx="4"/>
          </p:nvPr>
        </p:nvSpPr>
        <p:spPr>
          <a:xfrm>
            <a:off x="7677151" y="6492877"/>
            <a:ext cx="2228850" cy="365125"/>
          </a:xfrm>
          <a:prstGeom prst="rect">
            <a:avLst/>
          </a:prstGeom>
        </p:spPr>
        <p:txBody>
          <a:bodyPr vert="horz" lIns="91440" tIns="45720" rIns="91440" bIns="45720" rtlCol="0" anchor="ctr"/>
          <a:lstStyle>
            <a:lvl1pPr algn="r">
              <a:defRPr sz="1386">
                <a:solidFill>
                  <a:schemeClr val="tx1"/>
                </a:solidFill>
                <a:latin typeface="Arial" panose="020B0604020202020204" pitchFamily="34" charset="0"/>
                <a:ea typeface="ＤＨＰ特太ゴシック体" panose="020B0500000000000000" pitchFamily="50" charset="-128"/>
                <a:cs typeface="Arial" panose="020B0604020202020204" pitchFamily="34" charset="0"/>
              </a:defRPr>
            </a:lvl1pPr>
          </a:lstStyle>
          <a:p>
            <a:fld id="{BDDEF4D0-0A7B-4F48-AE33-40925C4D92A6}" type="slidenum">
              <a:rPr lang="ja-JP" altLang="en-US" smtClean="0">
                <a:solidFill>
                  <a:prstClr val="black"/>
                </a:solidFill>
              </a:rPr>
              <a:pPr/>
              <a:t>‹#›</a:t>
            </a:fld>
            <a:endParaRPr lang="ja-JP" altLang="en-US">
              <a:solidFill>
                <a:prstClr val="black"/>
              </a:solidFill>
            </a:endParaRPr>
          </a:p>
        </p:txBody>
      </p:sp>
      <p:cxnSp>
        <p:nvCxnSpPr>
          <p:cNvPr id="7" name="直線コネクタ 6"/>
          <p:cNvCxnSpPr/>
          <p:nvPr/>
        </p:nvCxnSpPr>
        <p:spPr>
          <a:xfrm>
            <a:off x="0" y="476672"/>
            <a:ext cx="9906000" cy="0"/>
          </a:xfrm>
          <a:prstGeom prst="line">
            <a:avLst/>
          </a:prstGeom>
          <a:ln w="63500" cmpd="thickThi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644715"/>
      </p:ext>
    </p:extLst>
  </p:cSld>
  <p:clrMap bg1="lt1" tx1="dk1" bg2="lt2" tx2="dk2" accent1="accent1" accent2="accent2" accent3="accent3" accent4="accent4" accent5="accent5" accent6="accent6" hlink="hlink" folHlink="folHlink"/>
  <p:sldLayoutIdLst>
    <p:sldLayoutId id="2147485043" r:id="rId1"/>
    <p:sldLayoutId id="2147485044" r:id="rId2"/>
    <p:sldLayoutId id="2147485045" r:id="rId3"/>
    <p:sldLayoutId id="2147485046" r:id="rId4"/>
    <p:sldLayoutId id="2147485047" r:id="rId5"/>
    <p:sldLayoutId id="2147485048" r:id="rId6"/>
    <p:sldLayoutId id="2147485049" r:id="rId7"/>
    <p:sldLayoutId id="2147485050" r:id="rId8"/>
    <p:sldLayoutId id="2147485051" r:id="rId9"/>
    <p:sldLayoutId id="2147485052" r:id="rId10"/>
    <p:sldLayoutId id="2147485053" r:id="rId11"/>
    <p:sldLayoutId id="2147485054" r:id="rId12"/>
    <p:sldLayoutId id="2147485055" r:id="rId13"/>
    <p:sldLayoutId id="2147485056" r:id="rId14"/>
  </p:sldLayoutIdLst>
  <p:hf hdr="0" ftr="0" dt="0"/>
  <p:txStyles>
    <p:titleStyle>
      <a:lvl1pPr algn="ctr" defTabSz="905694" rtl="0" eaLnBrk="1" latinLnBrk="0" hangingPunct="1">
        <a:lnSpc>
          <a:spcPct val="90000"/>
        </a:lnSpc>
        <a:spcBef>
          <a:spcPct val="0"/>
        </a:spcBef>
        <a:buNone/>
        <a:defRPr kumimoji="1" sz="1783" kern="1200">
          <a:solidFill>
            <a:schemeClr val="tx1"/>
          </a:solidFill>
          <a:latin typeface="ＤＨＰ特太ゴシック体" panose="020B0500000000000000" pitchFamily="50" charset="-128"/>
          <a:ea typeface="ＤＨＰ特太ゴシック体" panose="020B0500000000000000" pitchFamily="50" charset="-128"/>
          <a:cs typeface="+mj-cs"/>
        </a:defRPr>
      </a:lvl1pPr>
    </p:titleStyle>
    <p:bodyStyle>
      <a:lvl1pPr marL="226424" indent="-226424" algn="l" defTabSz="905694" rtl="0" eaLnBrk="1" latinLnBrk="0" hangingPunct="1">
        <a:lnSpc>
          <a:spcPct val="90000"/>
        </a:lnSpc>
        <a:spcBef>
          <a:spcPts val="991"/>
        </a:spcBef>
        <a:buFont typeface="Arial" panose="020B0604020202020204" pitchFamily="34" charset="0"/>
        <a:buChar char="•"/>
        <a:defRPr kumimoji="1" sz="2773" kern="1200">
          <a:solidFill>
            <a:schemeClr val="tx1"/>
          </a:solidFill>
          <a:latin typeface="+mn-lt"/>
          <a:ea typeface="+mn-ea"/>
          <a:cs typeface="+mn-cs"/>
        </a:defRPr>
      </a:lvl1pPr>
      <a:lvl2pPr marL="679271" indent="-226424" algn="l" defTabSz="905694" rtl="0" eaLnBrk="1" latinLnBrk="0" hangingPunct="1">
        <a:lnSpc>
          <a:spcPct val="90000"/>
        </a:lnSpc>
        <a:spcBef>
          <a:spcPts val="495"/>
        </a:spcBef>
        <a:buFont typeface="Arial" panose="020B0604020202020204" pitchFamily="34" charset="0"/>
        <a:buChar char="•"/>
        <a:defRPr kumimoji="1" sz="2377" kern="1200">
          <a:solidFill>
            <a:schemeClr val="tx1"/>
          </a:solidFill>
          <a:latin typeface="+mn-lt"/>
          <a:ea typeface="+mn-ea"/>
          <a:cs typeface="+mn-cs"/>
        </a:defRPr>
      </a:lvl2pPr>
      <a:lvl3pPr marL="1132118" indent="-226424" algn="l" defTabSz="905694" rtl="0" eaLnBrk="1" latinLnBrk="0" hangingPunct="1">
        <a:lnSpc>
          <a:spcPct val="90000"/>
        </a:lnSpc>
        <a:spcBef>
          <a:spcPts val="495"/>
        </a:spcBef>
        <a:buFont typeface="Arial" panose="020B0604020202020204" pitchFamily="34" charset="0"/>
        <a:buChar char="•"/>
        <a:defRPr kumimoji="1" sz="1981" kern="1200">
          <a:solidFill>
            <a:schemeClr val="tx1"/>
          </a:solidFill>
          <a:latin typeface="+mn-lt"/>
          <a:ea typeface="+mn-ea"/>
          <a:cs typeface="+mn-cs"/>
        </a:defRPr>
      </a:lvl3pPr>
      <a:lvl4pPr marL="1584965"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4pPr>
      <a:lvl5pPr marL="2037811"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5pPr>
      <a:lvl6pPr marL="2490658"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6pPr>
      <a:lvl7pPr marL="2943505"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7pPr>
      <a:lvl8pPr marL="3396352"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8pPr>
      <a:lvl9pPr marL="3849199"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9pPr>
    </p:bodyStyle>
    <p:otherStyle>
      <a:defPPr>
        <a:defRPr lang="en-US"/>
      </a:defPPr>
      <a:lvl1pPr marL="0" algn="l" defTabSz="905694" rtl="0" eaLnBrk="1" latinLnBrk="0" hangingPunct="1">
        <a:defRPr kumimoji="1" sz="1783" kern="1200">
          <a:solidFill>
            <a:schemeClr val="tx1"/>
          </a:solidFill>
          <a:latin typeface="+mn-lt"/>
          <a:ea typeface="+mn-ea"/>
          <a:cs typeface="+mn-cs"/>
        </a:defRPr>
      </a:lvl1pPr>
      <a:lvl2pPr marL="452847" algn="l" defTabSz="905694" rtl="0" eaLnBrk="1" latinLnBrk="0" hangingPunct="1">
        <a:defRPr kumimoji="1" sz="1783" kern="1200">
          <a:solidFill>
            <a:schemeClr val="tx1"/>
          </a:solidFill>
          <a:latin typeface="+mn-lt"/>
          <a:ea typeface="+mn-ea"/>
          <a:cs typeface="+mn-cs"/>
        </a:defRPr>
      </a:lvl2pPr>
      <a:lvl3pPr marL="905694" algn="l" defTabSz="905694" rtl="0" eaLnBrk="1" latinLnBrk="0" hangingPunct="1">
        <a:defRPr kumimoji="1" sz="1783" kern="1200">
          <a:solidFill>
            <a:schemeClr val="tx1"/>
          </a:solidFill>
          <a:latin typeface="+mn-lt"/>
          <a:ea typeface="+mn-ea"/>
          <a:cs typeface="+mn-cs"/>
        </a:defRPr>
      </a:lvl3pPr>
      <a:lvl4pPr marL="1358541" algn="l" defTabSz="905694" rtl="0" eaLnBrk="1" latinLnBrk="0" hangingPunct="1">
        <a:defRPr kumimoji="1" sz="1783" kern="1200">
          <a:solidFill>
            <a:schemeClr val="tx1"/>
          </a:solidFill>
          <a:latin typeface="+mn-lt"/>
          <a:ea typeface="+mn-ea"/>
          <a:cs typeface="+mn-cs"/>
        </a:defRPr>
      </a:lvl4pPr>
      <a:lvl5pPr marL="1811388" algn="l" defTabSz="905694" rtl="0" eaLnBrk="1" latinLnBrk="0" hangingPunct="1">
        <a:defRPr kumimoji="1" sz="1783" kern="1200">
          <a:solidFill>
            <a:schemeClr val="tx1"/>
          </a:solidFill>
          <a:latin typeface="+mn-lt"/>
          <a:ea typeface="+mn-ea"/>
          <a:cs typeface="+mn-cs"/>
        </a:defRPr>
      </a:lvl5pPr>
      <a:lvl6pPr marL="2264234" algn="l" defTabSz="905694" rtl="0" eaLnBrk="1" latinLnBrk="0" hangingPunct="1">
        <a:defRPr kumimoji="1" sz="1783" kern="1200">
          <a:solidFill>
            <a:schemeClr val="tx1"/>
          </a:solidFill>
          <a:latin typeface="+mn-lt"/>
          <a:ea typeface="+mn-ea"/>
          <a:cs typeface="+mn-cs"/>
        </a:defRPr>
      </a:lvl6pPr>
      <a:lvl7pPr marL="2717081" algn="l" defTabSz="905694" rtl="0" eaLnBrk="1" latinLnBrk="0" hangingPunct="1">
        <a:defRPr kumimoji="1" sz="1783" kern="1200">
          <a:solidFill>
            <a:schemeClr val="tx1"/>
          </a:solidFill>
          <a:latin typeface="+mn-lt"/>
          <a:ea typeface="+mn-ea"/>
          <a:cs typeface="+mn-cs"/>
        </a:defRPr>
      </a:lvl7pPr>
      <a:lvl8pPr marL="3169929" algn="l" defTabSz="905694" rtl="0" eaLnBrk="1" latinLnBrk="0" hangingPunct="1">
        <a:defRPr kumimoji="1" sz="1783" kern="1200">
          <a:solidFill>
            <a:schemeClr val="tx1"/>
          </a:solidFill>
          <a:latin typeface="+mn-lt"/>
          <a:ea typeface="+mn-ea"/>
          <a:cs typeface="+mn-cs"/>
        </a:defRPr>
      </a:lvl8pPr>
      <a:lvl9pPr marL="3622776" algn="l" defTabSz="905694" rtl="0" eaLnBrk="1" latinLnBrk="0" hangingPunct="1">
        <a:defRPr kumimoji="1" sz="178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677150" y="6492880"/>
            <a:ext cx="2228850" cy="365125"/>
          </a:xfrm>
          <a:prstGeom prst="rect">
            <a:avLst/>
          </a:prstGeom>
        </p:spPr>
        <p:txBody>
          <a:bodyPr vert="horz" lIns="91440" tIns="45720" rIns="91440" bIns="45720" rtlCol="0" anchor="ctr"/>
          <a:lstStyle>
            <a:lvl1pPr algn="r">
              <a:defRPr sz="907" b="0" i="0">
                <a:solidFill>
                  <a:schemeClr val="tx1"/>
                </a:solidFill>
                <a:latin typeface="Meiryo UI" panose="020B0604030504040204" pitchFamily="34" charset="-128"/>
                <a:ea typeface="Meiryo UI" panose="020B0604030504040204" pitchFamily="34" charset="-128"/>
              </a:defRPr>
            </a:lvl1pPr>
          </a:lstStyle>
          <a:p>
            <a:fld id="{0D14D715-0E5B-8E4D-B55D-93FA97F5B934}" type="slidenum">
              <a:rPr kumimoji="1" lang="ja-JP" altLang="en-US" smtClean="0"/>
              <a:pPr/>
              <a:t>‹#›</a:t>
            </a:fld>
            <a:endParaRPr kumimoji="1" lang="ja-JP" altLang="en-US"/>
          </a:p>
        </p:txBody>
      </p:sp>
      <p:pic>
        <p:nvPicPr>
          <p:cNvPr id="7" name="図 6">
            <a:extLst>
              <a:ext uri="{FF2B5EF4-FFF2-40B4-BE49-F238E27FC236}">
                <a16:creationId xmlns:a16="http://schemas.microsoft.com/office/drawing/2014/main" id="{97345506-4E39-C248-A3BA-1A37A77DDA2E}"/>
              </a:ext>
            </a:extLst>
          </p:cNvPr>
          <p:cNvPicPr>
            <a:picLocks noChangeAspect="1"/>
          </p:cNvPicPr>
          <p:nvPr/>
        </p:nvPicPr>
        <p:blipFill>
          <a:blip r:embed="rId3"/>
          <a:stretch>
            <a:fillRect/>
          </a:stretch>
        </p:blipFill>
        <p:spPr>
          <a:xfrm>
            <a:off x="0" y="5"/>
            <a:ext cx="9906000" cy="790121"/>
          </a:xfrm>
          <a:prstGeom prst="rect">
            <a:avLst/>
          </a:prstGeom>
        </p:spPr>
      </p:pic>
      <p:sp>
        <p:nvSpPr>
          <p:cNvPr id="8" name="タイトル プレースホルダー 7">
            <a:extLst>
              <a:ext uri="{FF2B5EF4-FFF2-40B4-BE49-F238E27FC236}">
                <a16:creationId xmlns:a16="http://schemas.microsoft.com/office/drawing/2014/main" id="{7BC79D6C-FD35-1A49-AD05-C3622CCBC7DE}"/>
              </a:ext>
            </a:extLst>
          </p:cNvPr>
          <p:cNvSpPr>
            <a:spLocks noGrp="1"/>
          </p:cNvSpPr>
          <p:nvPr>
            <p:ph type="title"/>
          </p:nvPr>
        </p:nvSpPr>
        <p:spPr>
          <a:xfrm>
            <a:off x="247652" y="395060"/>
            <a:ext cx="8543925" cy="213360"/>
          </a:xfrm>
          <a:prstGeom prst="rect">
            <a:avLst/>
          </a:prstGeom>
        </p:spPr>
        <p:txBody>
          <a:bodyPr vert="horz" lIns="91440" tIns="45720" rIns="91440" bIns="45720" rtlCol="0" anchor="ctr">
            <a:normAutofit/>
          </a:bodyPr>
          <a:lstStyle/>
          <a:p>
            <a:r>
              <a:rPr kumimoji="1" lang="ja-JP" altLang="en-US"/>
              <a:t>マスター タイトルの書式設定</a:t>
            </a:r>
          </a:p>
        </p:txBody>
      </p:sp>
    </p:spTree>
    <p:extLst>
      <p:ext uri="{BB962C8B-B14F-4D97-AF65-F5344CB8AC3E}">
        <p14:creationId xmlns:p14="http://schemas.microsoft.com/office/powerpoint/2010/main" val="3883898751"/>
      </p:ext>
    </p:extLst>
  </p:cSld>
  <p:clrMap bg1="lt1" tx1="dk1" bg2="lt2" tx2="dk2" accent1="accent1" accent2="accent2" accent3="accent3" accent4="accent4" accent5="accent5" accent6="accent6" hlink="hlink" folHlink="folHlink"/>
  <p:sldLayoutIdLst>
    <p:sldLayoutId id="2147485058" r:id="rId1"/>
  </p:sldLayoutIdLst>
  <p:hf hdr="0" ftr="0" dt="0"/>
  <p:txStyles>
    <p:titleStyle>
      <a:lvl1pPr algn="l" defTabSz="1161233" rtl="0" eaLnBrk="1" latinLnBrk="0" hangingPunct="1">
        <a:lnSpc>
          <a:spcPct val="90000"/>
        </a:lnSpc>
        <a:spcBef>
          <a:spcPct val="0"/>
        </a:spcBef>
        <a:buNone/>
        <a:defRPr kumimoji="1" sz="2286" b="1" i="0" kern="1200">
          <a:solidFill>
            <a:schemeClr val="bg1"/>
          </a:solidFill>
          <a:latin typeface="Meiryo UI" panose="020B0604030504040204" pitchFamily="34" charset="-128"/>
          <a:ea typeface="Meiryo UI" panose="020B0604030504040204" pitchFamily="34" charset="-128"/>
          <a:cs typeface="+mj-cs"/>
        </a:defRPr>
      </a:lvl1pPr>
    </p:titleStyle>
    <p:bodyStyle>
      <a:lvl1pPr marL="290308" indent="-290308" algn="l" defTabSz="1161233" rtl="0" eaLnBrk="1" latinLnBrk="0" hangingPunct="1">
        <a:lnSpc>
          <a:spcPct val="90000"/>
        </a:lnSpc>
        <a:spcBef>
          <a:spcPts val="1270"/>
        </a:spcBef>
        <a:buFont typeface="Arial" panose="020B0604020202020204" pitchFamily="34" charset="0"/>
        <a:buChar char="•"/>
        <a:defRPr kumimoji="1" sz="3556" kern="1200">
          <a:solidFill>
            <a:schemeClr val="tx1"/>
          </a:solidFill>
          <a:latin typeface="+mn-lt"/>
          <a:ea typeface="+mn-ea"/>
          <a:cs typeface="+mn-cs"/>
        </a:defRPr>
      </a:lvl1pPr>
      <a:lvl2pPr marL="870925" indent="-290308" algn="l" defTabSz="1161233" rtl="0" eaLnBrk="1" latinLnBrk="0" hangingPunct="1">
        <a:lnSpc>
          <a:spcPct val="90000"/>
        </a:lnSpc>
        <a:spcBef>
          <a:spcPts val="636"/>
        </a:spcBef>
        <a:buFont typeface="Arial" panose="020B0604020202020204" pitchFamily="34" charset="0"/>
        <a:buChar char="•"/>
        <a:defRPr kumimoji="1" sz="3048" kern="1200">
          <a:solidFill>
            <a:schemeClr val="tx1"/>
          </a:solidFill>
          <a:latin typeface="+mn-lt"/>
          <a:ea typeface="+mn-ea"/>
          <a:cs typeface="+mn-cs"/>
        </a:defRPr>
      </a:lvl2pPr>
      <a:lvl3pPr marL="1451541" indent="-290308" algn="l" defTabSz="1161233" rtl="0" eaLnBrk="1" latinLnBrk="0" hangingPunct="1">
        <a:lnSpc>
          <a:spcPct val="90000"/>
        </a:lnSpc>
        <a:spcBef>
          <a:spcPts val="636"/>
        </a:spcBef>
        <a:buFont typeface="Arial" panose="020B0604020202020204" pitchFamily="34" charset="0"/>
        <a:buChar char="•"/>
        <a:defRPr kumimoji="1" sz="2540" kern="1200">
          <a:solidFill>
            <a:schemeClr val="tx1"/>
          </a:solidFill>
          <a:latin typeface="+mn-lt"/>
          <a:ea typeface="+mn-ea"/>
          <a:cs typeface="+mn-cs"/>
        </a:defRPr>
      </a:lvl3pPr>
      <a:lvl4pPr marL="2032157" indent="-290308" algn="l" defTabSz="1161233" rtl="0" eaLnBrk="1" latinLnBrk="0" hangingPunct="1">
        <a:lnSpc>
          <a:spcPct val="90000"/>
        </a:lnSpc>
        <a:spcBef>
          <a:spcPts val="636"/>
        </a:spcBef>
        <a:buFont typeface="Arial" panose="020B0604020202020204" pitchFamily="34" charset="0"/>
        <a:buChar char="•"/>
        <a:defRPr kumimoji="1" sz="2286" kern="1200">
          <a:solidFill>
            <a:schemeClr val="tx1"/>
          </a:solidFill>
          <a:latin typeface="+mn-lt"/>
          <a:ea typeface="+mn-ea"/>
          <a:cs typeface="+mn-cs"/>
        </a:defRPr>
      </a:lvl4pPr>
      <a:lvl5pPr marL="2612775" indent="-290308" algn="l" defTabSz="1161233" rtl="0" eaLnBrk="1" latinLnBrk="0" hangingPunct="1">
        <a:lnSpc>
          <a:spcPct val="90000"/>
        </a:lnSpc>
        <a:spcBef>
          <a:spcPts val="636"/>
        </a:spcBef>
        <a:buFont typeface="Arial" panose="020B0604020202020204" pitchFamily="34" charset="0"/>
        <a:buChar char="•"/>
        <a:defRPr kumimoji="1" sz="2286" kern="1200">
          <a:solidFill>
            <a:schemeClr val="tx1"/>
          </a:solidFill>
          <a:latin typeface="+mn-lt"/>
          <a:ea typeface="+mn-ea"/>
          <a:cs typeface="+mn-cs"/>
        </a:defRPr>
      </a:lvl5pPr>
      <a:lvl6pPr marL="3193392" indent="-290308" algn="l" defTabSz="1161233" rtl="0" eaLnBrk="1" latinLnBrk="0" hangingPunct="1">
        <a:lnSpc>
          <a:spcPct val="90000"/>
        </a:lnSpc>
        <a:spcBef>
          <a:spcPts val="636"/>
        </a:spcBef>
        <a:buFont typeface="Arial" panose="020B0604020202020204" pitchFamily="34" charset="0"/>
        <a:buChar char="•"/>
        <a:defRPr kumimoji="1" sz="2286" kern="1200">
          <a:solidFill>
            <a:schemeClr val="tx1"/>
          </a:solidFill>
          <a:latin typeface="+mn-lt"/>
          <a:ea typeface="+mn-ea"/>
          <a:cs typeface="+mn-cs"/>
        </a:defRPr>
      </a:lvl6pPr>
      <a:lvl7pPr marL="3774008" indent="-290308" algn="l" defTabSz="1161233" rtl="0" eaLnBrk="1" latinLnBrk="0" hangingPunct="1">
        <a:lnSpc>
          <a:spcPct val="90000"/>
        </a:lnSpc>
        <a:spcBef>
          <a:spcPts val="636"/>
        </a:spcBef>
        <a:buFont typeface="Arial" panose="020B0604020202020204" pitchFamily="34" charset="0"/>
        <a:buChar char="•"/>
        <a:defRPr kumimoji="1" sz="2286" kern="1200">
          <a:solidFill>
            <a:schemeClr val="tx1"/>
          </a:solidFill>
          <a:latin typeface="+mn-lt"/>
          <a:ea typeface="+mn-ea"/>
          <a:cs typeface="+mn-cs"/>
        </a:defRPr>
      </a:lvl7pPr>
      <a:lvl8pPr marL="4354624" indent="-290308" algn="l" defTabSz="1161233" rtl="0" eaLnBrk="1" latinLnBrk="0" hangingPunct="1">
        <a:lnSpc>
          <a:spcPct val="90000"/>
        </a:lnSpc>
        <a:spcBef>
          <a:spcPts val="636"/>
        </a:spcBef>
        <a:buFont typeface="Arial" panose="020B0604020202020204" pitchFamily="34" charset="0"/>
        <a:buChar char="•"/>
        <a:defRPr kumimoji="1" sz="2286" kern="1200">
          <a:solidFill>
            <a:schemeClr val="tx1"/>
          </a:solidFill>
          <a:latin typeface="+mn-lt"/>
          <a:ea typeface="+mn-ea"/>
          <a:cs typeface="+mn-cs"/>
        </a:defRPr>
      </a:lvl8pPr>
      <a:lvl9pPr marL="4935241" indent="-290308" algn="l" defTabSz="1161233" rtl="0" eaLnBrk="1" latinLnBrk="0" hangingPunct="1">
        <a:lnSpc>
          <a:spcPct val="90000"/>
        </a:lnSpc>
        <a:spcBef>
          <a:spcPts val="636"/>
        </a:spcBef>
        <a:buFont typeface="Arial" panose="020B0604020202020204" pitchFamily="34" charset="0"/>
        <a:buChar char="•"/>
        <a:defRPr kumimoji="1" sz="2286" kern="1200">
          <a:solidFill>
            <a:schemeClr val="tx1"/>
          </a:solidFill>
          <a:latin typeface="+mn-lt"/>
          <a:ea typeface="+mn-ea"/>
          <a:cs typeface="+mn-cs"/>
        </a:defRPr>
      </a:lvl9pPr>
    </p:bodyStyle>
    <p:otherStyle>
      <a:defPPr>
        <a:defRPr lang="en-US"/>
      </a:defPPr>
      <a:lvl1pPr marL="0" algn="l" defTabSz="1161233" rtl="0" eaLnBrk="1" latinLnBrk="0" hangingPunct="1">
        <a:defRPr kumimoji="1" sz="2286" kern="1200">
          <a:solidFill>
            <a:schemeClr val="tx1"/>
          </a:solidFill>
          <a:latin typeface="+mn-lt"/>
          <a:ea typeface="+mn-ea"/>
          <a:cs typeface="+mn-cs"/>
        </a:defRPr>
      </a:lvl1pPr>
      <a:lvl2pPr marL="580616" algn="l" defTabSz="1161233" rtl="0" eaLnBrk="1" latinLnBrk="0" hangingPunct="1">
        <a:defRPr kumimoji="1" sz="2286" kern="1200">
          <a:solidFill>
            <a:schemeClr val="tx1"/>
          </a:solidFill>
          <a:latin typeface="+mn-lt"/>
          <a:ea typeface="+mn-ea"/>
          <a:cs typeface="+mn-cs"/>
        </a:defRPr>
      </a:lvl2pPr>
      <a:lvl3pPr marL="1161233" algn="l" defTabSz="1161233" rtl="0" eaLnBrk="1" latinLnBrk="0" hangingPunct="1">
        <a:defRPr kumimoji="1" sz="2286" kern="1200">
          <a:solidFill>
            <a:schemeClr val="tx1"/>
          </a:solidFill>
          <a:latin typeface="+mn-lt"/>
          <a:ea typeface="+mn-ea"/>
          <a:cs typeface="+mn-cs"/>
        </a:defRPr>
      </a:lvl3pPr>
      <a:lvl4pPr marL="1741849" algn="l" defTabSz="1161233" rtl="0" eaLnBrk="1" latinLnBrk="0" hangingPunct="1">
        <a:defRPr kumimoji="1" sz="2286" kern="1200">
          <a:solidFill>
            <a:schemeClr val="tx1"/>
          </a:solidFill>
          <a:latin typeface="+mn-lt"/>
          <a:ea typeface="+mn-ea"/>
          <a:cs typeface="+mn-cs"/>
        </a:defRPr>
      </a:lvl4pPr>
      <a:lvl5pPr marL="2322466" algn="l" defTabSz="1161233" rtl="0" eaLnBrk="1" latinLnBrk="0" hangingPunct="1">
        <a:defRPr kumimoji="1" sz="2286" kern="1200">
          <a:solidFill>
            <a:schemeClr val="tx1"/>
          </a:solidFill>
          <a:latin typeface="+mn-lt"/>
          <a:ea typeface="+mn-ea"/>
          <a:cs typeface="+mn-cs"/>
        </a:defRPr>
      </a:lvl5pPr>
      <a:lvl6pPr marL="2903083" algn="l" defTabSz="1161233" rtl="0" eaLnBrk="1" latinLnBrk="0" hangingPunct="1">
        <a:defRPr kumimoji="1" sz="2286" kern="1200">
          <a:solidFill>
            <a:schemeClr val="tx1"/>
          </a:solidFill>
          <a:latin typeface="+mn-lt"/>
          <a:ea typeface="+mn-ea"/>
          <a:cs typeface="+mn-cs"/>
        </a:defRPr>
      </a:lvl6pPr>
      <a:lvl7pPr marL="3483700" algn="l" defTabSz="1161233" rtl="0" eaLnBrk="1" latinLnBrk="0" hangingPunct="1">
        <a:defRPr kumimoji="1" sz="2286" kern="1200">
          <a:solidFill>
            <a:schemeClr val="tx1"/>
          </a:solidFill>
          <a:latin typeface="+mn-lt"/>
          <a:ea typeface="+mn-ea"/>
          <a:cs typeface="+mn-cs"/>
        </a:defRPr>
      </a:lvl7pPr>
      <a:lvl8pPr marL="4064316" algn="l" defTabSz="1161233" rtl="0" eaLnBrk="1" latinLnBrk="0" hangingPunct="1">
        <a:defRPr kumimoji="1" sz="2286" kern="1200">
          <a:solidFill>
            <a:schemeClr val="tx1"/>
          </a:solidFill>
          <a:latin typeface="+mn-lt"/>
          <a:ea typeface="+mn-ea"/>
          <a:cs typeface="+mn-cs"/>
        </a:defRPr>
      </a:lvl8pPr>
      <a:lvl9pPr marL="4644933" algn="l" defTabSz="1161233" rtl="0" eaLnBrk="1" latinLnBrk="0" hangingPunct="1">
        <a:defRPr kumimoji="1" sz="228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36">
          <p15:clr>
            <a:srgbClr val="F26B43"/>
          </p15:clr>
        </p15:guide>
        <p15:guide id="2" pos="136">
          <p15:clr>
            <a:srgbClr val="F26B43"/>
          </p15:clr>
        </p15:guide>
        <p15:guide id="3" pos="3787">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6"/>
            <a:ext cx="222885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36EE0252-AA7A-48C1-A02F-A974350E5A86}" type="datetime1">
              <a:rPr kumimoji="1" lang="ja-JP" altLang="en-US" smtClean="0"/>
              <a:t>2025/3/10</a:t>
            </a:fld>
            <a:endParaRPr kumimoji="1" lang="ja-JP" altLang="en-US"/>
          </a:p>
        </p:txBody>
      </p:sp>
      <p:sp>
        <p:nvSpPr>
          <p:cNvPr id="5" name="Footer Placeholder 4"/>
          <p:cNvSpPr>
            <a:spLocks noGrp="1"/>
          </p:cNvSpPr>
          <p:nvPr>
            <p:ph type="ftr" sz="quarter" idx="3"/>
          </p:nvPr>
        </p:nvSpPr>
        <p:spPr>
          <a:xfrm>
            <a:off x="3281364" y="6356356"/>
            <a:ext cx="3343275"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677150" y="6492877"/>
            <a:ext cx="2228850" cy="365125"/>
          </a:xfrm>
          <a:prstGeom prst="rect">
            <a:avLst/>
          </a:prstGeom>
        </p:spPr>
        <p:txBody>
          <a:bodyPr vert="horz" lIns="91440" tIns="45720" rIns="91440" bIns="45720" rtlCol="0" anchor="ctr"/>
          <a:lstStyle>
            <a:lvl1pPr algn="r">
              <a:defRPr sz="1292">
                <a:solidFill>
                  <a:schemeClr val="tx1"/>
                </a:solidFill>
              </a:defRPr>
            </a:lvl1pPr>
          </a:lstStyle>
          <a:p>
            <a:fld id="{69DF2F03-A04E-4A25-B1CC-4EFCC961DF75}" type="slidenum">
              <a:rPr kumimoji="1" lang="ja-JP" altLang="en-US" smtClean="0"/>
              <a:t>‹#›</a:t>
            </a:fld>
            <a:endParaRPr kumimoji="1" lang="ja-JP" altLang="en-US"/>
          </a:p>
        </p:txBody>
      </p:sp>
    </p:spTree>
    <p:extLst>
      <p:ext uri="{BB962C8B-B14F-4D97-AF65-F5344CB8AC3E}">
        <p14:creationId xmlns:p14="http://schemas.microsoft.com/office/powerpoint/2010/main" val="519645934"/>
      </p:ext>
    </p:extLst>
  </p:cSld>
  <p:clrMap bg1="lt1" tx1="dk1" bg2="lt2" tx2="dk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Lst>
  <p:hf hdr="0" ftr="0" dt="0"/>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41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384550" y="635641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556146" y="6448314"/>
            <a:ext cx="2311400" cy="365125"/>
          </a:xfrm>
          <a:prstGeom prst="rect">
            <a:avLst/>
          </a:prstGeom>
        </p:spPr>
        <p:txBody>
          <a:bodyPr vert="horz" lIns="91440" tIns="45720" rIns="91440" bIns="45720" rtlCol="0" anchor="ctr"/>
          <a:lstStyle>
            <a:lvl1pPr algn="r">
              <a:defRPr sz="1600" b="0">
                <a:solidFill>
                  <a:schemeClr val="tx1"/>
                </a:solidFill>
                <a:latin typeface="+mn-ea"/>
                <a:ea typeface="+mn-ea"/>
              </a:defRPr>
            </a:lvl1pPr>
          </a:lstStyle>
          <a:p>
            <a:fld id="{0CBE25CB-ED94-487D-A632-5FD48227E3F5}"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073521965"/>
      </p:ext>
    </p:extLst>
  </p:cSld>
  <p:clrMap bg1="lt1" tx1="dk1" bg2="lt2" tx2="dk2" accent1="accent1" accent2="accent2" accent3="accent3" accent4="accent4" accent5="accent5" accent6="accent6" hlink="hlink" folHlink="folHlink"/>
  <p:sldLayoutIdLst>
    <p:sldLayoutId id="2147484902" r:id="rId1"/>
  </p:sldLayoutIdLst>
  <p:hf sldNum="0" hdr="0" ftr="0" dt="0"/>
  <p:txStyles>
    <p:titleStyle>
      <a:lvl1pPr algn="ctr" defTabSz="914390" rtl="0" eaLnBrk="1" latinLnBrk="0" hangingPunct="1">
        <a:spcBef>
          <a:spcPct val="0"/>
        </a:spcBef>
        <a:buNone/>
        <a:defRPr kumimoji="1" sz="4400" kern="1200">
          <a:solidFill>
            <a:schemeClr val="tx1"/>
          </a:solidFill>
          <a:latin typeface="+mj-lt"/>
          <a:ea typeface="+mj-ea"/>
          <a:cs typeface="+mj-cs"/>
        </a:defRPr>
      </a:lvl1pPr>
    </p:titleStyle>
    <p:bodyStyle>
      <a:lvl1pPr marL="342896" indent="-342896" algn="l" defTabSz="91439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41" indent="-285747" algn="l" defTabSz="91439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86" indent="-228596" algn="l" defTabSz="91439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82" indent="-228596" algn="l" defTabSz="9143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76" indent="-228596" algn="l" defTabSz="9143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71" indent="-228596" algn="l" defTabSz="9143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66" indent="-228596" algn="l" defTabSz="9143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60" indent="-228596" algn="l" defTabSz="9143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55" indent="-228596" algn="l" defTabSz="9143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90" rtl="0" eaLnBrk="1" latinLnBrk="0" hangingPunct="1">
        <a:defRPr kumimoji="1" sz="1800" kern="1200">
          <a:solidFill>
            <a:schemeClr val="tx1"/>
          </a:solidFill>
          <a:latin typeface="+mn-lt"/>
          <a:ea typeface="+mn-ea"/>
          <a:cs typeface="+mn-cs"/>
        </a:defRPr>
      </a:lvl1pPr>
      <a:lvl2pPr marL="457196" algn="l" defTabSz="914390" rtl="0" eaLnBrk="1" latinLnBrk="0" hangingPunct="1">
        <a:defRPr kumimoji="1" sz="1800" kern="1200">
          <a:solidFill>
            <a:schemeClr val="tx1"/>
          </a:solidFill>
          <a:latin typeface="+mn-lt"/>
          <a:ea typeface="+mn-ea"/>
          <a:cs typeface="+mn-cs"/>
        </a:defRPr>
      </a:lvl2pPr>
      <a:lvl3pPr marL="914390" algn="l" defTabSz="914390" rtl="0" eaLnBrk="1" latinLnBrk="0" hangingPunct="1">
        <a:defRPr kumimoji="1" sz="1800" kern="1200">
          <a:solidFill>
            <a:schemeClr val="tx1"/>
          </a:solidFill>
          <a:latin typeface="+mn-lt"/>
          <a:ea typeface="+mn-ea"/>
          <a:cs typeface="+mn-cs"/>
        </a:defRPr>
      </a:lvl3pPr>
      <a:lvl4pPr marL="1371584" algn="l" defTabSz="914390" rtl="0" eaLnBrk="1" latinLnBrk="0" hangingPunct="1">
        <a:defRPr kumimoji="1" sz="1800" kern="1200">
          <a:solidFill>
            <a:schemeClr val="tx1"/>
          </a:solidFill>
          <a:latin typeface="+mn-lt"/>
          <a:ea typeface="+mn-ea"/>
          <a:cs typeface="+mn-cs"/>
        </a:defRPr>
      </a:lvl4pPr>
      <a:lvl5pPr marL="1828778" algn="l" defTabSz="914390" rtl="0" eaLnBrk="1" latinLnBrk="0" hangingPunct="1">
        <a:defRPr kumimoji="1" sz="1800" kern="1200">
          <a:solidFill>
            <a:schemeClr val="tx1"/>
          </a:solidFill>
          <a:latin typeface="+mn-lt"/>
          <a:ea typeface="+mn-ea"/>
          <a:cs typeface="+mn-cs"/>
        </a:defRPr>
      </a:lvl5pPr>
      <a:lvl6pPr marL="2285974" algn="l" defTabSz="914390" rtl="0" eaLnBrk="1" latinLnBrk="0" hangingPunct="1">
        <a:defRPr kumimoji="1" sz="1800" kern="1200">
          <a:solidFill>
            <a:schemeClr val="tx1"/>
          </a:solidFill>
          <a:latin typeface="+mn-lt"/>
          <a:ea typeface="+mn-ea"/>
          <a:cs typeface="+mn-cs"/>
        </a:defRPr>
      </a:lvl6pPr>
      <a:lvl7pPr marL="2743169" algn="l" defTabSz="914390" rtl="0" eaLnBrk="1" latinLnBrk="0" hangingPunct="1">
        <a:defRPr kumimoji="1" sz="1800" kern="1200">
          <a:solidFill>
            <a:schemeClr val="tx1"/>
          </a:solidFill>
          <a:latin typeface="+mn-lt"/>
          <a:ea typeface="+mn-ea"/>
          <a:cs typeface="+mn-cs"/>
        </a:defRPr>
      </a:lvl7pPr>
      <a:lvl8pPr marL="3200363" algn="l" defTabSz="914390" rtl="0" eaLnBrk="1" latinLnBrk="0" hangingPunct="1">
        <a:defRPr kumimoji="1" sz="1800" kern="1200">
          <a:solidFill>
            <a:schemeClr val="tx1"/>
          </a:solidFill>
          <a:latin typeface="+mn-lt"/>
          <a:ea typeface="+mn-ea"/>
          <a:cs typeface="+mn-cs"/>
        </a:defRPr>
      </a:lvl8pPr>
      <a:lvl9pPr marL="3657558" algn="l" defTabSz="91439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384550" y="635636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6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0E827-6BEC-4253-86EA-FEFDEC604C9C}" type="slidenum">
              <a:rPr kumimoji="1" lang="ja-JP" altLang="en-US" smtClean="0"/>
              <a:t>‹#›</a:t>
            </a:fld>
            <a:endParaRPr kumimoji="1" lang="ja-JP" altLang="en-US" dirty="0"/>
          </a:p>
        </p:txBody>
      </p:sp>
    </p:spTree>
    <p:extLst>
      <p:ext uri="{BB962C8B-B14F-4D97-AF65-F5344CB8AC3E}">
        <p14:creationId xmlns:p14="http://schemas.microsoft.com/office/powerpoint/2010/main" val="4223969198"/>
      </p:ext>
    </p:extLst>
  </p:cSld>
  <p:clrMap bg1="lt1" tx1="dk1" bg2="lt2" tx2="dk2" accent1="accent1" accent2="accent2" accent3="accent3" accent4="accent4" accent5="accent5" accent6="accent6" hlink="hlink" folHlink="folHlink"/>
  <p:sldLayoutIdLst>
    <p:sldLayoutId id="2147484767" r:id="rId1"/>
    <p:sldLayoutId id="2147484768" r:id="rId2"/>
    <p:sldLayoutId id="2147484769" r:id="rId3"/>
    <p:sldLayoutId id="2147484770" r:id="rId4"/>
    <p:sldLayoutId id="2147484771" r:id="rId5"/>
    <p:sldLayoutId id="2147484772" r:id="rId6"/>
    <p:sldLayoutId id="2147484773" r:id="rId7"/>
    <p:sldLayoutId id="2147484774" r:id="rId8"/>
    <p:sldLayoutId id="2147484775" r:id="rId9"/>
    <p:sldLayoutId id="2147484776" r:id="rId10"/>
    <p:sldLayoutId id="2147484777"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914357" rtl="0" eaLnBrk="1" latinLnBrk="0" hangingPunct="1">
        <a:spcBef>
          <a:spcPct val="0"/>
        </a:spcBef>
        <a:buNone/>
        <a:defRPr kumimoji="1" sz="4400" kern="1200">
          <a:solidFill>
            <a:schemeClr val="tx1"/>
          </a:solidFill>
          <a:latin typeface="+mj-lt"/>
          <a:ea typeface="+mj-ea"/>
          <a:cs typeface="+mj-cs"/>
        </a:defRPr>
      </a:lvl1pPr>
    </p:titleStyle>
    <p:bodyStyle>
      <a:lvl1pPr marL="342883" indent="-342883" algn="l" defTabSz="914357" rtl="0" eaLnBrk="1" latinLnBrk="0" hangingPunct="1">
        <a:spcBef>
          <a:spcPct val="20000"/>
        </a:spcBef>
        <a:buFont typeface="Arial" panose="020B0604020202020204" pitchFamily="34" charset="0"/>
        <a:buChar char="•"/>
        <a:defRPr kumimoji="1" sz="3199" kern="1200">
          <a:solidFill>
            <a:schemeClr val="tx1"/>
          </a:solidFill>
          <a:latin typeface="+mn-lt"/>
          <a:ea typeface="+mn-ea"/>
          <a:cs typeface="+mn-cs"/>
        </a:defRPr>
      </a:lvl1pPr>
      <a:lvl2pPr marL="742916" indent="-285736" algn="l" defTabSz="914357" rtl="0" eaLnBrk="1" latinLnBrk="0" hangingPunct="1">
        <a:spcBef>
          <a:spcPct val="20000"/>
        </a:spcBef>
        <a:buFont typeface="Arial" panose="020B0604020202020204" pitchFamily="34" charset="0"/>
        <a:buChar char="–"/>
        <a:defRPr kumimoji="1" sz="2799" kern="1200">
          <a:solidFill>
            <a:schemeClr val="tx1"/>
          </a:solidFill>
          <a:latin typeface="+mn-lt"/>
          <a:ea typeface="+mn-ea"/>
          <a:cs typeface="+mn-cs"/>
        </a:defRPr>
      </a:lvl2pPr>
      <a:lvl3pPr marL="1142945" indent="-228588" algn="l" defTabSz="914357" rtl="0" eaLnBrk="1" latinLnBrk="0" hangingPunct="1">
        <a:spcBef>
          <a:spcPct val="20000"/>
        </a:spcBef>
        <a:buFont typeface="Arial" panose="020B0604020202020204" pitchFamily="34" charset="0"/>
        <a:buChar char="•"/>
        <a:defRPr kumimoji="1" sz="2401" kern="1200">
          <a:solidFill>
            <a:schemeClr val="tx1"/>
          </a:solidFill>
          <a:latin typeface="+mn-lt"/>
          <a:ea typeface="+mn-ea"/>
          <a:cs typeface="+mn-cs"/>
        </a:defRPr>
      </a:lvl3pPr>
      <a:lvl4pPr marL="1600124" indent="-228588" algn="l" defTabSz="91435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02" indent="-228588" algn="l" defTabSz="91435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79" indent="-228588" algn="l" defTabSz="91435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658" indent="-228588" algn="l" defTabSz="91435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837" indent="-228588" algn="l" defTabSz="91435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014" indent="-228588" algn="l" defTabSz="91435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57" rtl="0" eaLnBrk="1" latinLnBrk="0" hangingPunct="1">
        <a:defRPr kumimoji="1" sz="1800" kern="1200">
          <a:solidFill>
            <a:schemeClr val="tx1"/>
          </a:solidFill>
          <a:latin typeface="+mn-lt"/>
          <a:ea typeface="+mn-ea"/>
          <a:cs typeface="+mn-cs"/>
        </a:defRPr>
      </a:lvl1pPr>
      <a:lvl2pPr marL="457179" algn="l" defTabSz="914357" rtl="0" eaLnBrk="1" latinLnBrk="0" hangingPunct="1">
        <a:defRPr kumimoji="1" sz="1800" kern="1200">
          <a:solidFill>
            <a:schemeClr val="tx1"/>
          </a:solidFill>
          <a:latin typeface="+mn-lt"/>
          <a:ea typeface="+mn-ea"/>
          <a:cs typeface="+mn-cs"/>
        </a:defRPr>
      </a:lvl2pPr>
      <a:lvl3pPr marL="914357" algn="l" defTabSz="914357" rtl="0" eaLnBrk="1" latinLnBrk="0" hangingPunct="1">
        <a:defRPr kumimoji="1" sz="1800" kern="1200">
          <a:solidFill>
            <a:schemeClr val="tx1"/>
          </a:solidFill>
          <a:latin typeface="+mn-lt"/>
          <a:ea typeface="+mn-ea"/>
          <a:cs typeface="+mn-cs"/>
        </a:defRPr>
      </a:lvl3pPr>
      <a:lvl4pPr marL="1371534" algn="l" defTabSz="914357" rtl="0" eaLnBrk="1" latinLnBrk="0" hangingPunct="1">
        <a:defRPr kumimoji="1" sz="1800" kern="1200">
          <a:solidFill>
            <a:schemeClr val="tx1"/>
          </a:solidFill>
          <a:latin typeface="+mn-lt"/>
          <a:ea typeface="+mn-ea"/>
          <a:cs typeface="+mn-cs"/>
        </a:defRPr>
      </a:lvl4pPr>
      <a:lvl5pPr marL="1828713" algn="l" defTabSz="914357" rtl="0" eaLnBrk="1" latinLnBrk="0" hangingPunct="1">
        <a:defRPr kumimoji="1" sz="1800" kern="1200">
          <a:solidFill>
            <a:schemeClr val="tx1"/>
          </a:solidFill>
          <a:latin typeface="+mn-lt"/>
          <a:ea typeface="+mn-ea"/>
          <a:cs typeface="+mn-cs"/>
        </a:defRPr>
      </a:lvl5pPr>
      <a:lvl6pPr marL="2285892" algn="l" defTabSz="914357" rtl="0" eaLnBrk="1" latinLnBrk="0" hangingPunct="1">
        <a:defRPr kumimoji="1" sz="1800" kern="1200">
          <a:solidFill>
            <a:schemeClr val="tx1"/>
          </a:solidFill>
          <a:latin typeface="+mn-lt"/>
          <a:ea typeface="+mn-ea"/>
          <a:cs typeface="+mn-cs"/>
        </a:defRPr>
      </a:lvl6pPr>
      <a:lvl7pPr marL="2743070" algn="l" defTabSz="914357" rtl="0" eaLnBrk="1" latinLnBrk="0" hangingPunct="1">
        <a:defRPr kumimoji="1" sz="1800" kern="1200">
          <a:solidFill>
            <a:schemeClr val="tx1"/>
          </a:solidFill>
          <a:latin typeface="+mn-lt"/>
          <a:ea typeface="+mn-ea"/>
          <a:cs typeface="+mn-cs"/>
        </a:defRPr>
      </a:lvl7pPr>
      <a:lvl8pPr marL="3200247" algn="l" defTabSz="914357" rtl="0" eaLnBrk="1" latinLnBrk="0" hangingPunct="1">
        <a:defRPr kumimoji="1" sz="1800" kern="1200">
          <a:solidFill>
            <a:schemeClr val="tx1"/>
          </a:solidFill>
          <a:latin typeface="+mn-lt"/>
          <a:ea typeface="+mn-ea"/>
          <a:cs typeface="+mn-cs"/>
        </a:defRPr>
      </a:lvl8pPr>
      <a:lvl9pPr marL="3657426" algn="l" defTabSz="914357"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0"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40"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5" y="6356355"/>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5"/>
            <a:ext cx="222885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97F3CC7-16DF-4396-B757-28E3C991AE00}" type="slidenum">
              <a:rPr lang="ja-JP" altLang="en-US" smtClean="0"/>
              <a:pPr/>
              <a:t>‹#›</a:t>
            </a:fld>
            <a:endParaRPr lang="ja-JP" altLang="en-US"/>
          </a:p>
        </p:txBody>
      </p:sp>
    </p:spTree>
    <p:extLst>
      <p:ext uri="{BB962C8B-B14F-4D97-AF65-F5344CB8AC3E}">
        <p14:creationId xmlns:p14="http://schemas.microsoft.com/office/powerpoint/2010/main" val="1441338495"/>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1" r:id="rId12"/>
  </p:sldLayoutIdLst>
  <p:hf hdr="0" ftr="0" dt="0"/>
  <p:txStyles>
    <p:titleStyle>
      <a:lvl1pPr algn="l" defTabSz="914362"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1" indent="-228591" algn="l" defTabSz="914362" rtl="0" eaLnBrk="1" latinLnBrk="0" hangingPunct="1">
        <a:lnSpc>
          <a:spcPct val="90000"/>
        </a:lnSpc>
        <a:spcBef>
          <a:spcPts val="1000"/>
        </a:spcBef>
        <a:buFont typeface="Arial" panose="020B0604020202020204" pitchFamily="34" charset="0"/>
        <a:buChar char="•"/>
        <a:defRPr kumimoji="1" sz="2799" kern="1200">
          <a:solidFill>
            <a:schemeClr val="tx1"/>
          </a:solidFill>
          <a:latin typeface="+mn-lt"/>
          <a:ea typeface="+mn-ea"/>
          <a:cs typeface="+mn-cs"/>
        </a:defRPr>
      </a:lvl1pPr>
      <a:lvl2pPr marL="685771" indent="-228591" algn="l" defTabSz="9143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2952" indent="-228591" algn="l" defTabSz="9143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32"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14"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95"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75"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57"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37"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62" rtl="0" eaLnBrk="1" latinLnBrk="0" hangingPunct="1">
        <a:defRPr kumimoji="1" sz="1800" kern="1200">
          <a:solidFill>
            <a:schemeClr val="tx1"/>
          </a:solidFill>
          <a:latin typeface="+mn-lt"/>
          <a:ea typeface="+mn-ea"/>
          <a:cs typeface="+mn-cs"/>
        </a:defRPr>
      </a:lvl1pPr>
      <a:lvl2pPr marL="457181" algn="l" defTabSz="914362" rtl="0" eaLnBrk="1" latinLnBrk="0" hangingPunct="1">
        <a:defRPr kumimoji="1" sz="1800" kern="1200">
          <a:solidFill>
            <a:schemeClr val="tx1"/>
          </a:solidFill>
          <a:latin typeface="+mn-lt"/>
          <a:ea typeface="+mn-ea"/>
          <a:cs typeface="+mn-cs"/>
        </a:defRPr>
      </a:lvl2pPr>
      <a:lvl3pPr marL="914362" algn="l" defTabSz="914362" rtl="0" eaLnBrk="1" latinLnBrk="0" hangingPunct="1">
        <a:defRPr kumimoji="1" sz="1800" kern="1200">
          <a:solidFill>
            <a:schemeClr val="tx1"/>
          </a:solidFill>
          <a:latin typeface="+mn-lt"/>
          <a:ea typeface="+mn-ea"/>
          <a:cs typeface="+mn-cs"/>
        </a:defRPr>
      </a:lvl3pPr>
      <a:lvl4pPr marL="1371543" algn="l" defTabSz="914362" rtl="0" eaLnBrk="1" latinLnBrk="0" hangingPunct="1">
        <a:defRPr kumimoji="1" sz="1800" kern="1200">
          <a:solidFill>
            <a:schemeClr val="tx1"/>
          </a:solidFill>
          <a:latin typeface="+mn-lt"/>
          <a:ea typeface="+mn-ea"/>
          <a:cs typeface="+mn-cs"/>
        </a:defRPr>
      </a:lvl4pPr>
      <a:lvl5pPr marL="1828723" algn="l" defTabSz="914362" rtl="0" eaLnBrk="1" latinLnBrk="0" hangingPunct="1">
        <a:defRPr kumimoji="1" sz="1800" kern="1200">
          <a:solidFill>
            <a:schemeClr val="tx1"/>
          </a:solidFill>
          <a:latin typeface="+mn-lt"/>
          <a:ea typeface="+mn-ea"/>
          <a:cs typeface="+mn-cs"/>
        </a:defRPr>
      </a:lvl5pPr>
      <a:lvl6pPr marL="2285905" algn="l" defTabSz="914362" rtl="0" eaLnBrk="1" latinLnBrk="0" hangingPunct="1">
        <a:defRPr kumimoji="1" sz="1800" kern="1200">
          <a:solidFill>
            <a:schemeClr val="tx1"/>
          </a:solidFill>
          <a:latin typeface="+mn-lt"/>
          <a:ea typeface="+mn-ea"/>
          <a:cs typeface="+mn-cs"/>
        </a:defRPr>
      </a:lvl6pPr>
      <a:lvl7pPr marL="2743085" algn="l" defTabSz="914362" rtl="0" eaLnBrk="1" latinLnBrk="0" hangingPunct="1">
        <a:defRPr kumimoji="1" sz="1800" kern="1200">
          <a:solidFill>
            <a:schemeClr val="tx1"/>
          </a:solidFill>
          <a:latin typeface="+mn-lt"/>
          <a:ea typeface="+mn-ea"/>
          <a:cs typeface="+mn-cs"/>
        </a:defRPr>
      </a:lvl7pPr>
      <a:lvl8pPr marL="3200266" algn="l" defTabSz="914362" rtl="0" eaLnBrk="1" latinLnBrk="0" hangingPunct="1">
        <a:defRPr kumimoji="1" sz="1800" kern="1200">
          <a:solidFill>
            <a:schemeClr val="tx1"/>
          </a:solidFill>
          <a:latin typeface="+mn-lt"/>
          <a:ea typeface="+mn-ea"/>
          <a:cs typeface="+mn-cs"/>
        </a:defRPr>
      </a:lvl8pPr>
      <a:lvl9pPr marL="3657446" algn="l" defTabSz="914362"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9"/>
            <a:ext cx="8915400" cy="1143000"/>
          </a:xfrm>
          <a:prstGeom prst="rect">
            <a:avLst/>
          </a:prstGeom>
        </p:spPr>
        <p:txBody>
          <a:bodyPr vert="horz" lIns="91436" tIns="45718" rIns="91436" bIns="4571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10"/>
            <a:ext cx="8915400" cy="4525963"/>
          </a:xfrm>
          <a:prstGeom prst="rect">
            <a:avLst/>
          </a:prstGeom>
        </p:spPr>
        <p:txBody>
          <a:bodyPr vert="horz" lIns="91436" tIns="45718" rIns="91436" bIns="4571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1" y="6356433"/>
            <a:ext cx="23114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endParaRPr lang="en-US" altLang="ja-JP" sz="1400">
              <a:solidFill>
                <a:srgbClr val="000000"/>
              </a:solidFill>
              <a:latin typeface="Calibri"/>
              <a:ea typeface="ＭＳ Ｐゴシック"/>
            </a:endParaRPr>
          </a:p>
        </p:txBody>
      </p:sp>
      <p:sp>
        <p:nvSpPr>
          <p:cNvPr id="5" name="フッター プレースホルダー 4"/>
          <p:cNvSpPr>
            <a:spLocks noGrp="1"/>
          </p:cNvSpPr>
          <p:nvPr>
            <p:ph type="ftr" sz="quarter" idx="3"/>
          </p:nvPr>
        </p:nvSpPr>
        <p:spPr>
          <a:xfrm>
            <a:off x="3384550" y="6356433"/>
            <a:ext cx="31369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r>
              <a:rPr lang="ja-JP" altLang="en-US" sz="1400">
                <a:solidFill>
                  <a:srgbClr val="000000"/>
                </a:solidFill>
                <a:latin typeface="Calibri"/>
                <a:ea typeface="ＭＳ Ｐゴシック"/>
              </a:rPr>
              <a:t>資料２</a:t>
            </a:r>
          </a:p>
        </p:txBody>
      </p:sp>
      <p:sp>
        <p:nvSpPr>
          <p:cNvPr id="6" name="スライド番号プレースホルダー 5"/>
          <p:cNvSpPr>
            <a:spLocks noGrp="1"/>
          </p:cNvSpPr>
          <p:nvPr>
            <p:ph type="sldNum" sz="quarter" idx="4"/>
          </p:nvPr>
        </p:nvSpPr>
        <p:spPr>
          <a:xfrm>
            <a:off x="7099300" y="6356433"/>
            <a:ext cx="23114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9417B88C-0ACB-4992-BBEC-546EFFDCE87B}" type="slidenum">
              <a:rPr lang="en-US" altLang="ja-JP" sz="1400" smtClean="0">
                <a:solidFill>
                  <a:srgbClr val="000000"/>
                </a:solidFill>
                <a:latin typeface="Calibri"/>
                <a:ea typeface="ＭＳ Ｐゴシック"/>
              </a:rPr>
              <a:pPr>
                <a:defRPr/>
              </a:pPr>
              <a:t>‹#›</a:t>
            </a:fld>
            <a:endParaRPr lang="en-US" altLang="ja-JP" sz="1400">
              <a:solidFill>
                <a:srgbClr val="000000"/>
              </a:solidFill>
              <a:latin typeface="Calibri"/>
              <a:ea typeface="ＭＳ Ｐゴシック"/>
            </a:endParaRPr>
          </a:p>
        </p:txBody>
      </p:sp>
    </p:spTree>
    <p:extLst>
      <p:ext uri="{BB962C8B-B14F-4D97-AF65-F5344CB8AC3E}">
        <p14:creationId xmlns:p14="http://schemas.microsoft.com/office/powerpoint/2010/main" val="3961572803"/>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358" rtl="0" eaLnBrk="1" latinLnBrk="0" hangingPunct="1">
        <a:spcBef>
          <a:spcPct val="0"/>
        </a:spcBef>
        <a:buNone/>
        <a:defRPr kumimoji="1" sz="4400" kern="1200">
          <a:solidFill>
            <a:schemeClr val="tx1"/>
          </a:solidFill>
          <a:latin typeface="+mj-lt"/>
          <a:ea typeface="+mj-ea"/>
          <a:cs typeface="+mj-cs"/>
        </a:defRPr>
      </a:lvl1pPr>
    </p:titleStyle>
    <p:bodyStyle>
      <a:lvl1pPr marL="342884" indent="-342884" algn="l" defTabSz="914358"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16" indent="-285737" algn="l" defTabSz="914358"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46" indent="-228589" algn="l" defTabSz="914358"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25" indent="-228589" algn="l" defTabSz="91435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04" indent="-228589" algn="l" defTabSz="91435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83" indent="-228589" algn="l" defTabSz="91435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661" indent="-228589" algn="l" defTabSz="91435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840" indent="-228589" algn="l" defTabSz="91435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019" indent="-228589" algn="l" defTabSz="91435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58" rtl="0" eaLnBrk="1" latinLnBrk="0" hangingPunct="1">
        <a:defRPr kumimoji="1" sz="1800" kern="1200">
          <a:solidFill>
            <a:schemeClr val="tx1"/>
          </a:solidFill>
          <a:latin typeface="+mn-lt"/>
          <a:ea typeface="+mn-ea"/>
          <a:cs typeface="+mn-cs"/>
        </a:defRPr>
      </a:lvl1pPr>
      <a:lvl2pPr marL="457179" algn="l" defTabSz="914358" rtl="0" eaLnBrk="1" latinLnBrk="0" hangingPunct="1">
        <a:defRPr kumimoji="1" sz="1800" kern="1200">
          <a:solidFill>
            <a:schemeClr val="tx1"/>
          </a:solidFill>
          <a:latin typeface="+mn-lt"/>
          <a:ea typeface="+mn-ea"/>
          <a:cs typeface="+mn-cs"/>
        </a:defRPr>
      </a:lvl2pPr>
      <a:lvl3pPr marL="914358" algn="l" defTabSz="914358" rtl="0" eaLnBrk="1" latinLnBrk="0" hangingPunct="1">
        <a:defRPr kumimoji="1" sz="1800" kern="1200">
          <a:solidFill>
            <a:schemeClr val="tx1"/>
          </a:solidFill>
          <a:latin typeface="+mn-lt"/>
          <a:ea typeface="+mn-ea"/>
          <a:cs typeface="+mn-cs"/>
        </a:defRPr>
      </a:lvl3pPr>
      <a:lvl4pPr marL="1371536" algn="l" defTabSz="914358" rtl="0" eaLnBrk="1" latinLnBrk="0" hangingPunct="1">
        <a:defRPr kumimoji="1" sz="1800" kern="1200">
          <a:solidFill>
            <a:schemeClr val="tx1"/>
          </a:solidFill>
          <a:latin typeface="+mn-lt"/>
          <a:ea typeface="+mn-ea"/>
          <a:cs typeface="+mn-cs"/>
        </a:defRPr>
      </a:lvl4pPr>
      <a:lvl5pPr marL="1828715" algn="l" defTabSz="914358" rtl="0" eaLnBrk="1" latinLnBrk="0" hangingPunct="1">
        <a:defRPr kumimoji="1" sz="1800" kern="1200">
          <a:solidFill>
            <a:schemeClr val="tx1"/>
          </a:solidFill>
          <a:latin typeface="+mn-lt"/>
          <a:ea typeface="+mn-ea"/>
          <a:cs typeface="+mn-cs"/>
        </a:defRPr>
      </a:lvl5pPr>
      <a:lvl6pPr marL="2285894" algn="l" defTabSz="914358" rtl="0" eaLnBrk="1" latinLnBrk="0" hangingPunct="1">
        <a:defRPr kumimoji="1" sz="1800" kern="1200">
          <a:solidFill>
            <a:schemeClr val="tx1"/>
          </a:solidFill>
          <a:latin typeface="+mn-lt"/>
          <a:ea typeface="+mn-ea"/>
          <a:cs typeface="+mn-cs"/>
        </a:defRPr>
      </a:lvl6pPr>
      <a:lvl7pPr marL="2743073" algn="l" defTabSz="914358" rtl="0" eaLnBrk="1" latinLnBrk="0" hangingPunct="1">
        <a:defRPr kumimoji="1" sz="1800" kern="1200">
          <a:solidFill>
            <a:schemeClr val="tx1"/>
          </a:solidFill>
          <a:latin typeface="+mn-lt"/>
          <a:ea typeface="+mn-ea"/>
          <a:cs typeface="+mn-cs"/>
        </a:defRPr>
      </a:lvl7pPr>
      <a:lvl8pPr marL="3200251" algn="l" defTabSz="914358" rtl="0" eaLnBrk="1" latinLnBrk="0" hangingPunct="1">
        <a:defRPr kumimoji="1" sz="1800" kern="1200">
          <a:solidFill>
            <a:schemeClr val="tx1"/>
          </a:solidFill>
          <a:latin typeface="+mn-lt"/>
          <a:ea typeface="+mn-ea"/>
          <a:cs typeface="+mn-cs"/>
        </a:defRPr>
      </a:lvl8pPr>
      <a:lvl9pPr marL="3657430" algn="l" defTabSz="914358"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図 2" descr="CLAIR改訂ロゴ_Cパターン.jpg">
            <a:extLst>
              <a:ext uri="{FF2B5EF4-FFF2-40B4-BE49-F238E27FC236}">
                <a16:creationId xmlns:a16="http://schemas.microsoft.com/office/drawing/2014/main" id="{0F0BF9A4-2DC5-4ED2-9F0A-7D93B0382FD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916988" y="63502"/>
            <a:ext cx="8096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BF5C39B1-ACCC-41E7-93E9-1CDB902D9604}"/>
              </a:ext>
            </a:extLst>
          </p:cNvPr>
          <p:cNvSpPr/>
          <p:nvPr/>
        </p:nvSpPr>
        <p:spPr>
          <a:xfrm>
            <a:off x="152400" y="850900"/>
            <a:ext cx="9639300" cy="139700"/>
          </a:xfrm>
          <a:prstGeom prst="rect">
            <a:avLst/>
          </a:prstGeom>
          <a:gradFill>
            <a:gsLst>
              <a:gs pos="0">
                <a:schemeClr val="accent2">
                  <a:tint val="66000"/>
                  <a:satMod val="160000"/>
                </a:schemeClr>
              </a:gs>
              <a:gs pos="0">
                <a:schemeClr val="accent6"/>
              </a:gs>
              <a:gs pos="50000">
                <a:schemeClr val="accent2">
                  <a:tint val="44500"/>
                  <a:satMod val="160000"/>
                </a:schemeClr>
              </a:gs>
              <a:gs pos="100000">
                <a:schemeClr val="accent2">
                  <a:tint val="23500"/>
                  <a:satMod val="16000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823">
              <a:solidFill>
                <a:srgbClr val="FFFFFF"/>
              </a:solidFill>
            </a:endParaRPr>
          </a:p>
        </p:txBody>
      </p:sp>
      <p:sp>
        <p:nvSpPr>
          <p:cNvPr id="2" name="スライド番号プレースホルダー 1">
            <a:extLst>
              <a:ext uri="{FF2B5EF4-FFF2-40B4-BE49-F238E27FC236}">
                <a16:creationId xmlns:a16="http://schemas.microsoft.com/office/drawing/2014/main" id="{222A6D27-37CB-4651-9ED4-DD9069FBFF0F}"/>
              </a:ext>
            </a:extLst>
          </p:cNvPr>
          <p:cNvSpPr>
            <a:spLocks noGrp="1"/>
          </p:cNvSpPr>
          <p:nvPr>
            <p:ph type="sldNum" sz="quarter" idx="4"/>
          </p:nvPr>
        </p:nvSpPr>
        <p:spPr>
          <a:xfrm>
            <a:off x="7677150" y="6492877"/>
            <a:ext cx="222885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808080"/>
                </a:solidFill>
                <a:latin typeface="Arial"/>
                <a:ea typeface="ＭＳ Ｐゴシック"/>
              </a:defRPr>
            </a:lvl1pPr>
          </a:lstStyle>
          <a:p>
            <a:pPr>
              <a:defRPr/>
            </a:pPr>
            <a:fld id="{0A881F03-B690-4E57-AAE4-C9FE24FEC987}" type="slidenum">
              <a:rPr lang="ja-JP" altLang="en-US" smtClean="0"/>
              <a:pPr>
                <a:defRPr/>
              </a:pPr>
              <a:t>‹#›</a:t>
            </a:fld>
            <a:endParaRPr lang="ja-JP" altLang="en-US" dirty="0"/>
          </a:p>
        </p:txBody>
      </p:sp>
      <p:sp>
        <p:nvSpPr>
          <p:cNvPr id="3" name="フッター プレースホルダー 2">
            <a:extLst>
              <a:ext uri="{FF2B5EF4-FFF2-40B4-BE49-F238E27FC236}">
                <a16:creationId xmlns:a16="http://schemas.microsoft.com/office/drawing/2014/main" id="{9AC987D6-B62F-4949-9531-3E23F92E66EF}"/>
              </a:ext>
            </a:extLst>
          </p:cNvPr>
          <p:cNvSpPr>
            <a:spLocks noGrp="1"/>
          </p:cNvSpPr>
          <p:nvPr>
            <p:ph type="ftr" sz="quarter" idx="3"/>
          </p:nvPr>
        </p:nvSpPr>
        <p:spPr>
          <a:xfrm>
            <a:off x="3281364" y="6356352"/>
            <a:ext cx="3343275" cy="365125"/>
          </a:xfrm>
          <a:prstGeom prst="rect">
            <a:avLst/>
          </a:prstGeom>
        </p:spPr>
        <p:txBody>
          <a:bodyPr vert="horz" lIns="91440" tIns="45720" rIns="91440" bIns="45720" rtlCol="0" anchor="ctr"/>
          <a:lstStyle>
            <a:lvl1pPr algn="ctr" eaLnBrk="1" fontAlgn="auto" hangingPunct="1">
              <a:spcBef>
                <a:spcPts val="0"/>
              </a:spcBef>
              <a:spcAft>
                <a:spcPts val="0"/>
              </a:spcAft>
              <a:defRPr sz="975">
                <a:solidFill>
                  <a:srgbClr val="000000">
                    <a:tint val="75000"/>
                  </a:srgbClr>
                </a:solidFill>
                <a:latin typeface="Arial"/>
                <a:ea typeface="ＭＳ Ｐゴシック"/>
              </a:defRPr>
            </a:lvl1pPr>
          </a:lstStyle>
          <a:p>
            <a:pPr>
              <a:defRPr/>
            </a:pPr>
            <a:endParaRPr lang="ja-JP" altLang="en-US"/>
          </a:p>
        </p:txBody>
      </p:sp>
    </p:spTree>
    <p:extLst>
      <p:ext uri="{BB962C8B-B14F-4D97-AF65-F5344CB8AC3E}">
        <p14:creationId xmlns:p14="http://schemas.microsoft.com/office/powerpoint/2010/main" val="660891528"/>
      </p:ext>
    </p:extLst>
  </p:cSld>
  <p:clrMap bg1="lt1" tx1="dk1" bg2="lt2" tx2="dk2" accent1="accent1" accent2="accent2" accent3="accent3" accent4="accent4" accent5="accent5" accent6="accent6" hlink="hlink" folHlink="folHlink"/>
  <p:sldLayoutIdLst>
    <p:sldLayoutId id="2147484881" r:id="rId1"/>
  </p:sldLayoutIdLst>
  <p:hf hdr="0" ftr="0" dt="0"/>
  <p:txStyles>
    <p:titleStyle>
      <a:lvl1pPr algn="ctr" rtl="0" eaLnBrk="0" fontAlgn="base" hangingPunct="0">
        <a:spcBef>
          <a:spcPct val="0"/>
        </a:spcBef>
        <a:spcAft>
          <a:spcPct val="0"/>
        </a:spcAft>
        <a:defRPr kumimoji="1" sz="2000">
          <a:solidFill>
            <a:schemeClr val="tx2"/>
          </a:solidFill>
          <a:latin typeface="+mj-lt"/>
          <a:ea typeface="+mj-ea"/>
          <a:cs typeface="+mj-cs"/>
        </a:defRPr>
      </a:lvl1pPr>
      <a:lvl2pPr algn="ctr" rtl="0" eaLnBrk="0" fontAlgn="base" hangingPunct="0">
        <a:spcBef>
          <a:spcPct val="0"/>
        </a:spcBef>
        <a:spcAft>
          <a:spcPct val="0"/>
        </a:spcAft>
        <a:defRPr kumimoji="1" sz="2000">
          <a:solidFill>
            <a:schemeClr val="tx2"/>
          </a:solidFill>
          <a:latin typeface="Arial" pitchFamily="-60" charset="0"/>
          <a:ea typeface="ＭＳ Ｐゴシック" pitchFamily="-60" charset="-128"/>
          <a:cs typeface="ＭＳ Ｐゴシック" pitchFamily="-60" charset="-128"/>
        </a:defRPr>
      </a:lvl2pPr>
      <a:lvl3pPr algn="ctr" rtl="0" eaLnBrk="0" fontAlgn="base" hangingPunct="0">
        <a:spcBef>
          <a:spcPct val="0"/>
        </a:spcBef>
        <a:spcAft>
          <a:spcPct val="0"/>
        </a:spcAft>
        <a:defRPr kumimoji="1" sz="2000">
          <a:solidFill>
            <a:schemeClr val="tx2"/>
          </a:solidFill>
          <a:latin typeface="Arial" pitchFamily="-60" charset="0"/>
          <a:ea typeface="ＭＳ Ｐゴシック" pitchFamily="-60" charset="-128"/>
          <a:cs typeface="ＭＳ Ｐゴシック" pitchFamily="-60" charset="-128"/>
        </a:defRPr>
      </a:lvl3pPr>
      <a:lvl4pPr algn="ctr" rtl="0" eaLnBrk="0" fontAlgn="base" hangingPunct="0">
        <a:spcBef>
          <a:spcPct val="0"/>
        </a:spcBef>
        <a:spcAft>
          <a:spcPct val="0"/>
        </a:spcAft>
        <a:defRPr kumimoji="1" sz="2000">
          <a:solidFill>
            <a:schemeClr val="tx2"/>
          </a:solidFill>
          <a:latin typeface="Arial" pitchFamily="-60" charset="0"/>
          <a:ea typeface="ＭＳ Ｐゴシック" pitchFamily="-60" charset="-128"/>
          <a:cs typeface="ＭＳ Ｐゴシック" pitchFamily="-60" charset="-128"/>
        </a:defRPr>
      </a:lvl4pPr>
      <a:lvl5pPr algn="ctr" rtl="0" eaLnBrk="0" fontAlgn="base" hangingPunct="0">
        <a:spcBef>
          <a:spcPct val="0"/>
        </a:spcBef>
        <a:spcAft>
          <a:spcPct val="0"/>
        </a:spcAft>
        <a:defRPr kumimoji="1" sz="2000">
          <a:solidFill>
            <a:schemeClr val="tx2"/>
          </a:solidFill>
          <a:latin typeface="Arial" pitchFamily="-60" charset="0"/>
          <a:ea typeface="ＭＳ Ｐゴシック" pitchFamily="-60" charset="-128"/>
          <a:cs typeface="ＭＳ Ｐゴシック" pitchFamily="-60" charset="-128"/>
        </a:defRPr>
      </a:lvl5pPr>
      <a:lvl6pPr marL="208950" algn="ctr" rtl="0" eaLnBrk="1" fontAlgn="base" hangingPunct="1">
        <a:spcBef>
          <a:spcPct val="0"/>
        </a:spcBef>
        <a:spcAft>
          <a:spcPct val="0"/>
        </a:spcAft>
        <a:defRPr kumimoji="1" sz="2011">
          <a:solidFill>
            <a:schemeClr val="tx2"/>
          </a:solidFill>
          <a:latin typeface="Arial" pitchFamily="-60" charset="0"/>
          <a:ea typeface="ＭＳ Ｐゴシック" pitchFamily="-60" charset="-128"/>
          <a:cs typeface="ＭＳ Ｐゴシック" pitchFamily="-60" charset="-128"/>
        </a:defRPr>
      </a:lvl6pPr>
      <a:lvl7pPr marL="417899" algn="ctr" rtl="0" eaLnBrk="1" fontAlgn="base" hangingPunct="1">
        <a:spcBef>
          <a:spcPct val="0"/>
        </a:spcBef>
        <a:spcAft>
          <a:spcPct val="0"/>
        </a:spcAft>
        <a:defRPr kumimoji="1" sz="2011">
          <a:solidFill>
            <a:schemeClr val="tx2"/>
          </a:solidFill>
          <a:latin typeface="Arial" pitchFamily="-60" charset="0"/>
          <a:ea typeface="ＭＳ Ｐゴシック" pitchFamily="-60" charset="-128"/>
          <a:cs typeface="ＭＳ Ｐゴシック" pitchFamily="-60" charset="-128"/>
        </a:defRPr>
      </a:lvl7pPr>
      <a:lvl8pPr marL="626849" algn="ctr" rtl="0" eaLnBrk="1" fontAlgn="base" hangingPunct="1">
        <a:spcBef>
          <a:spcPct val="0"/>
        </a:spcBef>
        <a:spcAft>
          <a:spcPct val="0"/>
        </a:spcAft>
        <a:defRPr kumimoji="1" sz="2011">
          <a:solidFill>
            <a:schemeClr val="tx2"/>
          </a:solidFill>
          <a:latin typeface="Arial" pitchFamily="-60" charset="0"/>
          <a:ea typeface="ＭＳ Ｐゴシック" pitchFamily="-60" charset="-128"/>
          <a:cs typeface="ＭＳ Ｐゴシック" pitchFamily="-60" charset="-128"/>
        </a:defRPr>
      </a:lvl8pPr>
      <a:lvl9pPr marL="835798" algn="ctr" rtl="0" eaLnBrk="1" fontAlgn="base" hangingPunct="1">
        <a:spcBef>
          <a:spcPct val="0"/>
        </a:spcBef>
        <a:spcAft>
          <a:spcPct val="0"/>
        </a:spcAft>
        <a:defRPr kumimoji="1" sz="2011">
          <a:solidFill>
            <a:schemeClr val="tx2"/>
          </a:solidFill>
          <a:latin typeface="Arial" pitchFamily="-60" charset="0"/>
          <a:ea typeface="ＭＳ Ｐゴシック" pitchFamily="-60" charset="-128"/>
          <a:cs typeface="ＭＳ Ｐゴシック" pitchFamily="-60" charset="-128"/>
        </a:defRPr>
      </a:lvl9pPr>
    </p:titleStyle>
    <p:bodyStyle>
      <a:lvl1pPr marL="155575" indent="-155575" algn="l" rtl="0" eaLnBrk="0" fontAlgn="base" hangingPunct="0">
        <a:spcBef>
          <a:spcPct val="20000"/>
        </a:spcBef>
        <a:spcAft>
          <a:spcPct val="0"/>
        </a:spcAft>
        <a:buChar char="•"/>
        <a:defRPr kumimoji="1" sz="1400">
          <a:solidFill>
            <a:schemeClr val="tx1"/>
          </a:solidFill>
          <a:latin typeface="+mn-lt"/>
          <a:ea typeface="+mn-ea"/>
          <a:cs typeface="+mn-cs"/>
        </a:defRPr>
      </a:lvl1pPr>
      <a:lvl2pPr marL="338138" indent="-130175" algn="l" rtl="0" eaLnBrk="0" fontAlgn="base" hangingPunct="0">
        <a:spcBef>
          <a:spcPct val="20000"/>
        </a:spcBef>
        <a:spcAft>
          <a:spcPct val="0"/>
        </a:spcAft>
        <a:buChar char="–"/>
        <a:defRPr kumimoji="1" sz="1200">
          <a:solidFill>
            <a:schemeClr val="tx1"/>
          </a:solidFill>
          <a:latin typeface="+mn-lt"/>
          <a:ea typeface="+mn-ea"/>
        </a:defRPr>
      </a:lvl2pPr>
      <a:lvl3pPr marL="522288" indent="-103188" algn="l" rtl="0" eaLnBrk="0" fontAlgn="base" hangingPunct="0">
        <a:spcBef>
          <a:spcPct val="20000"/>
        </a:spcBef>
        <a:spcAft>
          <a:spcPct val="0"/>
        </a:spcAft>
        <a:buChar char="•"/>
        <a:defRPr kumimoji="1" sz="1000">
          <a:solidFill>
            <a:schemeClr val="tx1"/>
          </a:solidFill>
          <a:latin typeface="+mn-lt"/>
          <a:ea typeface="+mn-ea"/>
        </a:defRPr>
      </a:lvl3pPr>
      <a:lvl4pPr marL="730250" indent="-103188" algn="l" rtl="0" eaLnBrk="0" fontAlgn="base" hangingPunct="0">
        <a:spcBef>
          <a:spcPct val="20000"/>
        </a:spcBef>
        <a:spcAft>
          <a:spcPct val="0"/>
        </a:spcAft>
        <a:buChar char="–"/>
        <a:defRPr kumimoji="1" sz="900">
          <a:solidFill>
            <a:schemeClr val="tx1"/>
          </a:solidFill>
          <a:latin typeface="+mn-lt"/>
          <a:ea typeface="+mn-ea"/>
        </a:defRPr>
      </a:lvl4pPr>
      <a:lvl5pPr marL="939800" indent="-103188" algn="l" rtl="0" eaLnBrk="0" fontAlgn="base" hangingPunct="0">
        <a:spcBef>
          <a:spcPct val="20000"/>
        </a:spcBef>
        <a:spcAft>
          <a:spcPct val="0"/>
        </a:spcAft>
        <a:buChar char="»"/>
        <a:defRPr kumimoji="1" sz="900">
          <a:solidFill>
            <a:schemeClr val="tx1"/>
          </a:solidFill>
          <a:latin typeface="+mn-lt"/>
          <a:ea typeface="+mn-ea"/>
        </a:defRPr>
      </a:lvl5pPr>
      <a:lvl6pPr marL="1149222" indent="-104475" algn="l" rtl="0" eaLnBrk="1" fontAlgn="base" hangingPunct="1">
        <a:spcBef>
          <a:spcPct val="20000"/>
        </a:spcBef>
        <a:spcAft>
          <a:spcPct val="0"/>
        </a:spcAft>
        <a:buChar char="»"/>
        <a:defRPr kumimoji="1" sz="914">
          <a:solidFill>
            <a:schemeClr val="tx1"/>
          </a:solidFill>
          <a:latin typeface="+mn-lt"/>
          <a:ea typeface="+mn-ea"/>
        </a:defRPr>
      </a:lvl6pPr>
      <a:lvl7pPr marL="1358172" indent="-104475" algn="l" rtl="0" eaLnBrk="1" fontAlgn="base" hangingPunct="1">
        <a:spcBef>
          <a:spcPct val="20000"/>
        </a:spcBef>
        <a:spcAft>
          <a:spcPct val="0"/>
        </a:spcAft>
        <a:buChar char="»"/>
        <a:defRPr kumimoji="1" sz="914">
          <a:solidFill>
            <a:schemeClr val="tx1"/>
          </a:solidFill>
          <a:latin typeface="+mn-lt"/>
          <a:ea typeface="+mn-ea"/>
        </a:defRPr>
      </a:lvl7pPr>
      <a:lvl8pPr marL="1567122" indent="-104475" algn="l" rtl="0" eaLnBrk="1" fontAlgn="base" hangingPunct="1">
        <a:spcBef>
          <a:spcPct val="20000"/>
        </a:spcBef>
        <a:spcAft>
          <a:spcPct val="0"/>
        </a:spcAft>
        <a:buChar char="»"/>
        <a:defRPr kumimoji="1" sz="914">
          <a:solidFill>
            <a:schemeClr val="tx1"/>
          </a:solidFill>
          <a:latin typeface="+mn-lt"/>
          <a:ea typeface="+mn-ea"/>
        </a:defRPr>
      </a:lvl8pPr>
      <a:lvl9pPr marL="1776071" indent="-104475" algn="l" rtl="0" eaLnBrk="1" fontAlgn="base" hangingPunct="1">
        <a:spcBef>
          <a:spcPct val="20000"/>
        </a:spcBef>
        <a:spcAft>
          <a:spcPct val="0"/>
        </a:spcAft>
        <a:buChar char="»"/>
        <a:defRPr kumimoji="1" sz="914">
          <a:solidFill>
            <a:schemeClr val="tx1"/>
          </a:solidFill>
          <a:latin typeface="+mn-lt"/>
          <a:ea typeface="+mn-ea"/>
        </a:defRPr>
      </a:lvl9pPr>
    </p:bodyStyle>
    <p:otherStyle>
      <a:defPPr>
        <a:defRPr lang="ja-JP"/>
      </a:defPPr>
      <a:lvl1pPr marL="0" algn="l" defTabSz="208950" rtl="0" eaLnBrk="1" latinLnBrk="0" hangingPunct="1">
        <a:defRPr kumimoji="1" sz="823" kern="1200">
          <a:solidFill>
            <a:schemeClr val="tx1"/>
          </a:solidFill>
          <a:latin typeface="+mn-lt"/>
          <a:ea typeface="+mn-ea"/>
          <a:cs typeface="+mn-cs"/>
        </a:defRPr>
      </a:lvl1pPr>
      <a:lvl2pPr marL="208950" algn="l" defTabSz="208950" rtl="0" eaLnBrk="1" latinLnBrk="0" hangingPunct="1">
        <a:defRPr kumimoji="1" sz="823" kern="1200">
          <a:solidFill>
            <a:schemeClr val="tx1"/>
          </a:solidFill>
          <a:latin typeface="+mn-lt"/>
          <a:ea typeface="+mn-ea"/>
          <a:cs typeface="+mn-cs"/>
        </a:defRPr>
      </a:lvl2pPr>
      <a:lvl3pPr marL="417899" algn="l" defTabSz="208950" rtl="0" eaLnBrk="1" latinLnBrk="0" hangingPunct="1">
        <a:defRPr kumimoji="1" sz="823" kern="1200">
          <a:solidFill>
            <a:schemeClr val="tx1"/>
          </a:solidFill>
          <a:latin typeface="+mn-lt"/>
          <a:ea typeface="+mn-ea"/>
          <a:cs typeface="+mn-cs"/>
        </a:defRPr>
      </a:lvl3pPr>
      <a:lvl4pPr marL="626849" algn="l" defTabSz="208950" rtl="0" eaLnBrk="1" latinLnBrk="0" hangingPunct="1">
        <a:defRPr kumimoji="1" sz="823" kern="1200">
          <a:solidFill>
            <a:schemeClr val="tx1"/>
          </a:solidFill>
          <a:latin typeface="+mn-lt"/>
          <a:ea typeface="+mn-ea"/>
          <a:cs typeface="+mn-cs"/>
        </a:defRPr>
      </a:lvl4pPr>
      <a:lvl5pPr marL="835798" algn="l" defTabSz="208950" rtl="0" eaLnBrk="1" latinLnBrk="0" hangingPunct="1">
        <a:defRPr kumimoji="1" sz="823" kern="1200">
          <a:solidFill>
            <a:schemeClr val="tx1"/>
          </a:solidFill>
          <a:latin typeface="+mn-lt"/>
          <a:ea typeface="+mn-ea"/>
          <a:cs typeface="+mn-cs"/>
        </a:defRPr>
      </a:lvl5pPr>
      <a:lvl6pPr marL="1044747" algn="l" defTabSz="208950" rtl="0" eaLnBrk="1" latinLnBrk="0" hangingPunct="1">
        <a:defRPr kumimoji="1" sz="823" kern="1200">
          <a:solidFill>
            <a:schemeClr val="tx1"/>
          </a:solidFill>
          <a:latin typeface="+mn-lt"/>
          <a:ea typeface="+mn-ea"/>
          <a:cs typeface="+mn-cs"/>
        </a:defRPr>
      </a:lvl6pPr>
      <a:lvl7pPr marL="1253696" algn="l" defTabSz="208950" rtl="0" eaLnBrk="1" latinLnBrk="0" hangingPunct="1">
        <a:defRPr kumimoji="1" sz="823" kern="1200">
          <a:solidFill>
            <a:schemeClr val="tx1"/>
          </a:solidFill>
          <a:latin typeface="+mn-lt"/>
          <a:ea typeface="+mn-ea"/>
          <a:cs typeface="+mn-cs"/>
        </a:defRPr>
      </a:lvl7pPr>
      <a:lvl8pPr marL="1462646" algn="l" defTabSz="208950" rtl="0" eaLnBrk="1" latinLnBrk="0" hangingPunct="1">
        <a:defRPr kumimoji="1" sz="823" kern="1200">
          <a:solidFill>
            <a:schemeClr val="tx1"/>
          </a:solidFill>
          <a:latin typeface="+mn-lt"/>
          <a:ea typeface="+mn-ea"/>
          <a:cs typeface="+mn-cs"/>
        </a:defRPr>
      </a:lvl8pPr>
      <a:lvl9pPr marL="1671596" algn="l" defTabSz="208950" rtl="0" eaLnBrk="1" latinLnBrk="0" hangingPunct="1">
        <a:defRPr kumimoji="1" sz="82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7571148" y="6337127"/>
            <a:ext cx="2311398"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70">
                <a:ea typeface="ＭＳ Ｐゴシック" pitchFamily="50" charset="-128"/>
              </a:defRPr>
            </a:lvl1pPr>
          </a:lstStyle>
          <a:p>
            <a:pPr>
              <a:defRPr/>
            </a:pPr>
            <a:fld id="{083C110E-A3A7-4E55-A214-9ACBC10C6020}"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095314604"/>
      </p:ext>
    </p:extLst>
  </p:cSld>
  <p:clrMap bg1="lt1" tx1="dk1" bg2="lt2" tx2="dk2" accent1="accent1" accent2="accent2" accent3="accent3" accent4="accent4" accent5="accent5" accent6="accent6" hlink="hlink" folHlink="folHlink"/>
  <p:sldLayoutIdLst>
    <p:sldLayoutId id="2147484901" r:id="rId1"/>
  </p:sldLayoutIdLst>
  <p:hf hdr="0" ftr="0" dt="0"/>
  <p:txStyles>
    <p:titleStyle>
      <a:lvl1pPr algn="ctr" rtl="0" eaLnBrk="0" fontAlgn="base" hangingPunct="0">
        <a:spcBef>
          <a:spcPct val="0"/>
        </a:spcBef>
        <a:spcAft>
          <a:spcPct val="0"/>
        </a:spcAft>
        <a:defRPr kumimoji="1" sz="3992">
          <a:solidFill>
            <a:schemeClr val="tx2"/>
          </a:solidFill>
          <a:latin typeface="+mj-lt"/>
          <a:ea typeface="+mj-ea"/>
          <a:cs typeface="+mj-cs"/>
        </a:defRPr>
      </a:lvl1pPr>
      <a:lvl2pPr algn="ctr" rtl="0" eaLnBrk="0" fontAlgn="base" hangingPunct="0">
        <a:spcBef>
          <a:spcPct val="0"/>
        </a:spcBef>
        <a:spcAft>
          <a:spcPct val="0"/>
        </a:spcAft>
        <a:defRPr kumimoji="1" sz="3992">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992">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992">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992">
          <a:solidFill>
            <a:schemeClr val="tx2"/>
          </a:solidFill>
          <a:latin typeface="Arial" charset="0"/>
          <a:ea typeface="ＭＳ Ｐゴシック" pitchFamily="50" charset="-128"/>
        </a:defRPr>
      </a:lvl5pPr>
      <a:lvl6pPr marL="414735" algn="ctr" rtl="0" fontAlgn="base">
        <a:spcBef>
          <a:spcPct val="0"/>
        </a:spcBef>
        <a:spcAft>
          <a:spcPct val="0"/>
        </a:spcAft>
        <a:defRPr kumimoji="1" sz="3992">
          <a:solidFill>
            <a:schemeClr val="tx2"/>
          </a:solidFill>
          <a:latin typeface="Arial" charset="0"/>
          <a:ea typeface="ＭＳ Ｐゴシック" pitchFamily="50" charset="-128"/>
        </a:defRPr>
      </a:lvl6pPr>
      <a:lvl7pPr marL="829471" algn="ctr" rtl="0" fontAlgn="base">
        <a:spcBef>
          <a:spcPct val="0"/>
        </a:spcBef>
        <a:spcAft>
          <a:spcPct val="0"/>
        </a:spcAft>
        <a:defRPr kumimoji="1" sz="3992">
          <a:solidFill>
            <a:schemeClr val="tx2"/>
          </a:solidFill>
          <a:latin typeface="Arial" charset="0"/>
          <a:ea typeface="ＭＳ Ｐゴシック" pitchFamily="50" charset="-128"/>
        </a:defRPr>
      </a:lvl7pPr>
      <a:lvl8pPr marL="1244206" algn="ctr" rtl="0" fontAlgn="base">
        <a:spcBef>
          <a:spcPct val="0"/>
        </a:spcBef>
        <a:spcAft>
          <a:spcPct val="0"/>
        </a:spcAft>
        <a:defRPr kumimoji="1" sz="3992">
          <a:solidFill>
            <a:schemeClr val="tx2"/>
          </a:solidFill>
          <a:latin typeface="Arial" charset="0"/>
          <a:ea typeface="ＭＳ Ｐゴシック" pitchFamily="50" charset="-128"/>
        </a:defRPr>
      </a:lvl8pPr>
      <a:lvl9pPr marL="1658942" algn="ctr" rtl="0" fontAlgn="base">
        <a:spcBef>
          <a:spcPct val="0"/>
        </a:spcBef>
        <a:spcAft>
          <a:spcPct val="0"/>
        </a:spcAft>
        <a:defRPr kumimoji="1" sz="3992">
          <a:solidFill>
            <a:schemeClr val="tx2"/>
          </a:solidFill>
          <a:latin typeface="Arial" charset="0"/>
          <a:ea typeface="ＭＳ Ｐゴシック" pitchFamily="50" charset="-128"/>
        </a:defRPr>
      </a:lvl9pPr>
    </p:titleStyle>
    <p:bodyStyle>
      <a:lvl1pPr marL="311052" indent="-311052" algn="l" rtl="0" eaLnBrk="0" fontAlgn="base" hangingPunct="0">
        <a:spcBef>
          <a:spcPct val="20000"/>
        </a:spcBef>
        <a:spcAft>
          <a:spcPct val="0"/>
        </a:spcAft>
        <a:buChar char="•"/>
        <a:defRPr kumimoji="1" sz="2903">
          <a:solidFill>
            <a:schemeClr val="tx1"/>
          </a:solidFill>
          <a:latin typeface="+mn-lt"/>
          <a:ea typeface="+mn-ea"/>
          <a:cs typeface="+mn-cs"/>
        </a:defRPr>
      </a:lvl1pPr>
      <a:lvl2pPr marL="673945" indent="-259210" algn="l" rtl="0" eaLnBrk="0" fontAlgn="base" hangingPunct="0">
        <a:spcBef>
          <a:spcPct val="20000"/>
        </a:spcBef>
        <a:spcAft>
          <a:spcPct val="0"/>
        </a:spcAft>
        <a:buChar char="–"/>
        <a:defRPr kumimoji="1" sz="2540">
          <a:solidFill>
            <a:schemeClr val="tx1"/>
          </a:solidFill>
          <a:latin typeface="+mn-lt"/>
          <a:ea typeface="+mn-ea"/>
        </a:defRPr>
      </a:lvl2pPr>
      <a:lvl3pPr marL="1036839" indent="-207368" algn="l" rtl="0" eaLnBrk="0" fontAlgn="base" hangingPunct="0">
        <a:spcBef>
          <a:spcPct val="20000"/>
        </a:spcBef>
        <a:spcAft>
          <a:spcPct val="0"/>
        </a:spcAft>
        <a:buChar char="•"/>
        <a:defRPr kumimoji="1" sz="2176">
          <a:solidFill>
            <a:schemeClr val="tx1"/>
          </a:solidFill>
          <a:latin typeface="+mn-lt"/>
          <a:ea typeface="+mn-ea"/>
        </a:defRPr>
      </a:lvl3pPr>
      <a:lvl4pPr marL="1451575" indent="-207368" algn="l" rtl="0" eaLnBrk="0" fontAlgn="base" hangingPunct="0">
        <a:spcBef>
          <a:spcPct val="20000"/>
        </a:spcBef>
        <a:spcAft>
          <a:spcPct val="0"/>
        </a:spcAft>
        <a:buChar char="–"/>
        <a:defRPr kumimoji="1" sz="1814">
          <a:solidFill>
            <a:schemeClr val="tx1"/>
          </a:solidFill>
          <a:latin typeface="+mn-lt"/>
          <a:ea typeface="+mn-ea"/>
        </a:defRPr>
      </a:lvl4pPr>
      <a:lvl5pPr marL="1866309" indent="-207368" algn="l" rtl="0" eaLnBrk="0" fontAlgn="base" hangingPunct="0">
        <a:spcBef>
          <a:spcPct val="20000"/>
        </a:spcBef>
        <a:spcAft>
          <a:spcPct val="0"/>
        </a:spcAft>
        <a:buChar char="»"/>
        <a:defRPr kumimoji="1" sz="1814">
          <a:solidFill>
            <a:schemeClr val="tx1"/>
          </a:solidFill>
          <a:latin typeface="+mn-lt"/>
          <a:ea typeface="+mn-ea"/>
        </a:defRPr>
      </a:lvl5pPr>
      <a:lvl6pPr marL="2281045" indent="-207368" algn="l" rtl="0" fontAlgn="base">
        <a:spcBef>
          <a:spcPct val="20000"/>
        </a:spcBef>
        <a:spcAft>
          <a:spcPct val="0"/>
        </a:spcAft>
        <a:buChar char="»"/>
        <a:defRPr kumimoji="1" sz="1814">
          <a:solidFill>
            <a:schemeClr val="tx1"/>
          </a:solidFill>
          <a:latin typeface="+mn-lt"/>
          <a:ea typeface="+mn-ea"/>
        </a:defRPr>
      </a:lvl6pPr>
      <a:lvl7pPr marL="2695780" indent="-207368" algn="l" rtl="0" fontAlgn="base">
        <a:spcBef>
          <a:spcPct val="20000"/>
        </a:spcBef>
        <a:spcAft>
          <a:spcPct val="0"/>
        </a:spcAft>
        <a:buChar char="»"/>
        <a:defRPr kumimoji="1" sz="1814">
          <a:solidFill>
            <a:schemeClr val="tx1"/>
          </a:solidFill>
          <a:latin typeface="+mn-lt"/>
          <a:ea typeface="+mn-ea"/>
        </a:defRPr>
      </a:lvl7pPr>
      <a:lvl8pPr marL="3110516" indent="-207368" algn="l" rtl="0" fontAlgn="base">
        <a:spcBef>
          <a:spcPct val="20000"/>
        </a:spcBef>
        <a:spcAft>
          <a:spcPct val="0"/>
        </a:spcAft>
        <a:buChar char="»"/>
        <a:defRPr kumimoji="1" sz="1814">
          <a:solidFill>
            <a:schemeClr val="tx1"/>
          </a:solidFill>
          <a:latin typeface="+mn-lt"/>
          <a:ea typeface="+mn-ea"/>
        </a:defRPr>
      </a:lvl8pPr>
      <a:lvl9pPr marL="3525252" indent="-207368" algn="l" rtl="0" fontAlgn="base">
        <a:spcBef>
          <a:spcPct val="20000"/>
        </a:spcBef>
        <a:spcAft>
          <a:spcPct val="0"/>
        </a:spcAft>
        <a:buChar char="»"/>
        <a:defRPr kumimoji="1" sz="1814">
          <a:solidFill>
            <a:schemeClr val="tx1"/>
          </a:solidFill>
          <a:latin typeface="+mn-lt"/>
          <a:ea typeface="+mn-ea"/>
        </a:defRPr>
      </a:lvl9pPr>
    </p:bodyStyle>
    <p:otherStyle>
      <a:defPPr>
        <a:defRPr lang="ja-JP"/>
      </a:defPPr>
      <a:lvl1pPr marL="0" algn="l" defTabSz="829471" rtl="0" eaLnBrk="1" latinLnBrk="0" hangingPunct="1">
        <a:defRPr kumimoji="1" sz="1633" kern="1200">
          <a:solidFill>
            <a:schemeClr val="tx1"/>
          </a:solidFill>
          <a:latin typeface="+mn-lt"/>
          <a:ea typeface="+mn-ea"/>
          <a:cs typeface="+mn-cs"/>
        </a:defRPr>
      </a:lvl1pPr>
      <a:lvl2pPr marL="414735" algn="l" defTabSz="829471" rtl="0" eaLnBrk="1" latinLnBrk="0" hangingPunct="1">
        <a:defRPr kumimoji="1" sz="1633" kern="1200">
          <a:solidFill>
            <a:schemeClr val="tx1"/>
          </a:solidFill>
          <a:latin typeface="+mn-lt"/>
          <a:ea typeface="+mn-ea"/>
          <a:cs typeface="+mn-cs"/>
        </a:defRPr>
      </a:lvl2pPr>
      <a:lvl3pPr marL="829471" algn="l" defTabSz="829471" rtl="0" eaLnBrk="1" latinLnBrk="0" hangingPunct="1">
        <a:defRPr kumimoji="1" sz="1633" kern="1200">
          <a:solidFill>
            <a:schemeClr val="tx1"/>
          </a:solidFill>
          <a:latin typeface="+mn-lt"/>
          <a:ea typeface="+mn-ea"/>
          <a:cs typeface="+mn-cs"/>
        </a:defRPr>
      </a:lvl3pPr>
      <a:lvl4pPr marL="1244206" algn="l" defTabSz="829471" rtl="0" eaLnBrk="1" latinLnBrk="0" hangingPunct="1">
        <a:defRPr kumimoji="1" sz="1633" kern="1200">
          <a:solidFill>
            <a:schemeClr val="tx1"/>
          </a:solidFill>
          <a:latin typeface="+mn-lt"/>
          <a:ea typeface="+mn-ea"/>
          <a:cs typeface="+mn-cs"/>
        </a:defRPr>
      </a:lvl4pPr>
      <a:lvl5pPr marL="1658942" algn="l" defTabSz="829471" rtl="0" eaLnBrk="1" latinLnBrk="0" hangingPunct="1">
        <a:defRPr kumimoji="1" sz="1633" kern="1200">
          <a:solidFill>
            <a:schemeClr val="tx1"/>
          </a:solidFill>
          <a:latin typeface="+mn-lt"/>
          <a:ea typeface="+mn-ea"/>
          <a:cs typeface="+mn-cs"/>
        </a:defRPr>
      </a:lvl5pPr>
      <a:lvl6pPr marL="2073677" algn="l" defTabSz="829471" rtl="0" eaLnBrk="1" latinLnBrk="0" hangingPunct="1">
        <a:defRPr kumimoji="1" sz="1633" kern="1200">
          <a:solidFill>
            <a:schemeClr val="tx1"/>
          </a:solidFill>
          <a:latin typeface="+mn-lt"/>
          <a:ea typeface="+mn-ea"/>
          <a:cs typeface="+mn-cs"/>
        </a:defRPr>
      </a:lvl6pPr>
      <a:lvl7pPr marL="2488413" algn="l" defTabSz="829471" rtl="0" eaLnBrk="1" latinLnBrk="0" hangingPunct="1">
        <a:defRPr kumimoji="1" sz="1633" kern="1200">
          <a:solidFill>
            <a:schemeClr val="tx1"/>
          </a:solidFill>
          <a:latin typeface="+mn-lt"/>
          <a:ea typeface="+mn-ea"/>
          <a:cs typeface="+mn-cs"/>
        </a:defRPr>
      </a:lvl7pPr>
      <a:lvl8pPr marL="2903148" algn="l" defTabSz="829471" rtl="0" eaLnBrk="1" latinLnBrk="0" hangingPunct="1">
        <a:defRPr kumimoji="1" sz="1633" kern="1200">
          <a:solidFill>
            <a:schemeClr val="tx1"/>
          </a:solidFill>
          <a:latin typeface="+mn-lt"/>
          <a:ea typeface="+mn-ea"/>
          <a:cs typeface="+mn-cs"/>
        </a:defRPr>
      </a:lvl8pPr>
      <a:lvl9pPr marL="3317884" algn="l" defTabSz="829471" rtl="0" eaLnBrk="1" latinLnBrk="0" hangingPunct="1">
        <a:defRPr kumimoji="1" sz="16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BA5E6638-8977-4EE7-8583-D4DF33AC0B96}" type="datetimeFigureOut">
              <a:rPr kumimoji="1" lang="ja-JP" altLang="en-US" smtClean="0"/>
              <a:t>2025/3/10</a:t>
            </a:fld>
            <a:endParaRPr kumimoji="1" lang="ja-JP" altLang="en-US"/>
          </a:p>
        </p:txBody>
      </p:sp>
      <p:sp>
        <p:nvSpPr>
          <p:cNvPr id="5" name="Footer Placeholder 4"/>
          <p:cNvSpPr>
            <a:spLocks noGrp="1"/>
          </p:cNvSpPr>
          <p:nvPr>
            <p:ph type="ftr" sz="quarter" idx="3"/>
          </p:nvPr>
        </p:nvSpPr>
        <p:spPr>
          <a:xfrm>
            <a:off x="3281364" y="6356354"/>
            <a:ext cx="3343275"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3CD32AD8-2CCB-433B-95DF-A42E31E5E054}" type="slidenum">
              <a:rPr kumimoji="1" lang="ja-JP" altLang="en-US" smtClean="0"/>
              <a:t>‹#›</a:t>
            </a:fld>
            <a:endParaRPr kumimoji="1" lang="ja-JP" altLang="en-US"/>
          </a:p>
        </p:txBody>
      </p:sp>
    </p:spTree>
    <p:extLst>
      <p:ext uri="{BB962C8B-B14F-4D97-AF65-F5344CB8AC3E}">
        <p14:creationId xmlns:p14="http://schemas.microsoft.com/office/powerpoint/2010/main" val="2525671680"/>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Lst>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2523C5-F671-4995-94ED-AAAFD07DEFC9}" type="datetimeFigureOut">
              <a:rPr kumimoji="1" lang="ja-JP" altLang="en-US" smtClean="0"/>
              <a:t>2025/3/10</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1CAA2-9777-4307-8BEB-503333D3909D}" type="slidenum">
              <a:rPr kumimoji="1" lang="ja-JP" altLang="en-US" smtClean="0"/>
              <a:t>‹#›</a:t>
            </a:fld>
            <a:endParaRPr kumimoji="1" lang="ja-JP" altLang="en-US"/>
          </a:p>
        </p:txBody>
      </p:sp>
    </p:spTree>
    <p:extLst>
      <p:ext uri="{BB962C8B-B14F-4D97-AF65-F5344CB8AC3E}">
        <p14:creationId xmlns:p14="http://schemas.microsoft.com/office/powerpoint/2010/main" val="1194488644"/>
      </p:ext>
    </p:extLst>
  </p:cSld>
  <p:clrMap bg1="lt1" tx1="dk1" bg2="lt2" tx2="dk2" accent1="accent1" accent2="accent2" accent3="accent3" accent4="accent4" accent5="accent5" accent6="accent6" hlink="hlink" folHlink="folHlink"/>
  <p:sldLayoutIdLst>
    <p:sldLayoutId id="2147484938" r:id="rId1"/>
    <p:sldLayoutId id="2147484939" r:id="rId2"/>
    <p:sldLayoutId id="2147484940" r:id="rId3"/>
    <p:sldLayoutId id="2147484941" r:id="rId4"/>
    <p:sldLayoutId id="2147484942" r:id="rId5"/>
    <p:sldLayoutId id="2147484943" r:id="rId6"/>
    <p:sldLayoutId id="2147484944" r:id="rId7"/>
    <p:sldLayoutId id="2147484945" r:id="rId8"/>
    <p:sldLayoutId id="2147484946" r:id="rId9"/>
    <p:sldLayoutId id="2147484947" r:id="rId10"/>
    <p:sldLayoutId id="214748494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72.xml" Type="http://schemas.openxmlformats.org/officeDocument/2006/relationships/slideLayout"/><Relationship Id="rId2" Target="../notesSlides/notesSlide7.xml" Type="http://schemas.openxmlformats.org/officeDocument/2006/relationships/notesSlid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jpeg" Type="http://schemas.openxmlformats.org/officeDocument/2006/relationships/image"/><Relationship Id="rId8" Target="../media/image16.jpeg" Type="http://schemas.openxmlformats.org/officeDocument/2006/relationships/image"/><Relationship Id="rId9" Target="../media/image1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83.xml" Type="http://schemas.openxmlformats.org/officeDocument/2006/relationships/slideLayout"/><Relationship Id="rId2" Target="../notesSlides/notesSlide8.xml" Type="http://schemas.openxmlformats.org/officeDocument/2006/relationships/notesSlid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84.xml" Type="http://schemas.openxmlformats.org/officeDocument/2006/relationships/slideLayout"/><Relationship Id="rId2" Target="../notesSlides/notesSlide9.xml" Type="http://schemas.openxmlformats.org/officeDocument/2006/relationships/notesSlide"/></Relationships>
</file>

<file path=ppt/slides/_rels/slide13.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49.xml" Type="http://schemas.openxmlformats.org/officeDocument/2006/relationships/slideLayout"/><Relationship Id="rId2" Target="../media/image21.emf" Type="http://schemas.openxmlformats.org/officeDocument/2006/relationships/image"/><Relationship Id="rId3" Target="../media/image22.emf" Type="http://schemas.openxmlformats.org/officeDocument/2006/relationships/image"/><Relationship Id="rId4" Target="../media/image23.emf" Type="http://schemas.openxmlformats.org/officeDocument/2006/relationships/image"/><Relationship Id="rId5" Target="../media/image24.emf" Type="http://schemas.openxmlformats.org/officeDocument/2006/relationships/image"/><Relationship Id="rId6" Target="../media/image25.emf"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5.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159.xml" Type="http://schemas.openxmlformats.org/officeDocument/2006/relationships/slideLayout"/><Relationship Id="rId2" Target="../notesSlides/notesSlide11.xml" Type="http://schemas.openxmlformats.org/officeDocument/2006/relationships/notesSlide"/><Relationship Id="rId3" Target="../media/image21.emf" Type="http://schemas.openxmlformats.org/officeDocument/2006/relationships/image"/><Relationship Id="rId4" Target="../media/image22.emf" Type="http://schemas.openxmlformats.org/officeDocument/2006/relationships/image"/><Relationship Id="rId5" Target="../media/image24.emf" Type="http://schemas.openxmlformats.org/officeDocument/2006/relationships/image"/><Relationship Id="rId6" Target="../charts/chart10.xml" Type="http://schemas.openxmlformats.org/officeDocument/2006/relationships/chart"/><Relationship Id="rId7" Target="../media/image26.emf"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145.xml" Type="http://schemas.openxmlformats.org/officeDocument/2006/relationships/slideLayout"/><Relationship Id="rId2" Target="../notesSlides/notesSlide12.xml" Type="http://schemas.openxmlformats.org/officeDocument/2006/relationships/notesSlide"/><Relationship Id="rId3" Target="../charts/chart11.xml" Type="http://schemas.openxmlformats.org/officeDocument/2006/relationships/chart"/><Relationship Id="rId4" Target="../charts/chart12.xml" Type="http://schemas.openxmlformats.org/officeDocument/2006/relationships/chart"/><Relationship Id="rId5" Target="https://www.soumu.go.jp/main_content/000984025.pdf"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145.xml" Type="http://schemas.openxmlformats.org/officeDocument/2006/relationships/slideLayout"/><Relationship Id="rId2" Target="../notesSlides/notesSlide13.xml" Type="http://schemas.openxmlformats.org/officeDocument/2006/relationships/notesSlide"/><Relationship Id="rId3" Target="../charts/chart13.xml" Type="http://schemas.openxmlformats.org/officeDocument/2006/relationships/chart"/><Relationship Id="rId4" Target="../charts/chart14.xml" Type="http://schemas.openxmlformats.org/officeDocument/2006/relationships/chart"/><Relationship Id="rId5" Target="https://www.soumu.go.jp/main_content/000984025.pdf"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15.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161.xml" Type="http://schemas.openxmlformats.org/officeDocument/2006/relationships/slideLayout"/><Relationship Id="rId2" Target="../notesSlides/notesSlide14.xml" Type="http://schemas.openxmlformats.org/officeDocument/2006/relationships/notesSlide"/></Relationships>
</file>

<file path=ppt/slides/_rels/slide21.xml.rels><?xml version="1.0" encoding="UTF-8" standalone="yes"?><Relationships xmlns="http://schemas.openxmlformats.org/package/2006/relationships"><Relationship Id="rId1" Target="../slideLayouts/slideLayout31.xml" Type="http://schemas.openxmlformats.org/officeDocument/2006/relationships/slideLayout"/><Relationship Id="rId2" Target="../notesSlides/notesSlide15.xml" Type="http://schemas.openxmlformats.org/officeDocument/2006/relationships/notesSlide"/><Relationship Id="rId3" Target="../media/image27.jpeg" Type="http://schemas.openxmlformats.org/officeDocument/2006/relationships/image"/><Relationship Id="rId4" Target="../media/image28.jpeg" Type="http://schemas.openxmlformats.org/officeDocument/2006/relationships/image"/><Relationship Id="rId5" Target="../media/image29.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31.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140.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98.xml" Type="http://schemas.openxmlformats.org/officeDocument/2006/relationships/slideLayout"/><Relationship Id="rId2" Target="../notesSlides/notesSlide16.xml" Type="http://schemas.openxmlformats.org/officeDocument/2006/relationships/notesSlide"/><Relationship Id="rId3" Target="../media/image30.emf" Type="http://schemas.openxmlformats.org/officeDocument/2006/relationships/image"/><Relationship Id="rId4" Target="../media/image31.png" Type="http://schemas.openxmlformats.org/officeDocument/2006/relationships/image"/><Relationship Id="rId5" Target="../media/image15.jpeg" Type="http://schemas.openxmlformats.org/officeDocument/2006/relationships/image"/><Relationship Id="rId6" Target="../media/image16.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2.xml" Type="http://schemas.openxmlformats.org/officeDocument/2006/relationships/slideLayout"/><Relationship Id="rId2" Target="../notesSlides/notesSlide17.xml" Type="http://schemas.openxmlformats.org/officeDocument/2006/relationships/notesSlide"/><Relationship Id="rId3" Target="../media/image32.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2.xml" Type="http://schemas.openxmlformats.org/officeDocument/2006/relationships/slideLayout"/><Relationship Id="rId2" Target="../notesSlides/notesSlide18.xml" Type="http://schemas.openxmlformats.org/officeDocument/2006/relationships/notesSlide"/><Relationship Id="rId3" Target="../media/image33.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19.xml" Type="http://schemas.openxmlformats.org/officeDocument/2006/relationships/notesSlide"/></Relationships>
</file>

<file path=ppt/slides/_rels/slide28.xml.rels><?xml version="1.0" encoding="UTF-8" standalone="yes"?><Relationships xmlns="http://schemas.openxmlformats.org/package/2006/relationships"><Relationship Id="rId1" Target="../slideLayouts/slideLayout121.xml" Type="http://schemas.openxmlformats.org/officeDocument/2006/relationships/slideLayout"/><Relationship Id="rId10" Target="../media/image42.jpg" Type="http://schemas.openxmlformats.org/officeDocument/2006/relationships/image"/><Relationship Id="rId11" Target="../media/image43.png" Type="http://schemas.openxmlformats.org/officeDocument/2006/relationships/image"/><Relationship Id="rId12" Target="../media/image44.png" Type="http://schemas.openxmlformats.org/officeDocument/2006/relationships/image"/><Relationship Id="rId13" Target="../media/image45.png" Type="http://schemas.openxmlformats.org/officeDocument/2006/relationships/image"/><Relationship Id="rId14" Target="../media/image46.png" Type="http://schemas.openxmlformats.org/officeDocument/2006/relationships/image"/><Relationship Id="rId2" Target="../media/image34.pn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gif" Type="http://schemas.openxmlformats.org/officeDocument/2006/relationships/image"/><Relationship Id="rId6" Target="../media/image38.gif" Type="http://schemas.openxmlformats.org/officeDocument/2006/relationships/image"/><Relationship Id="rId7" Target="../media/image39.pn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121.xml" Type="http://schemas.openxmlformats.org/officeDocument/2006/relationships/slideLayout"/><Relationship Id="rId10" Target="../media/image54.PNG" Type="http://schemas.openxmlformats.org/officeDocument/2006/relationships/image"/><Relationship Id="rId2" Target="../media/image47.png" Type="http://schemas.openxmlformats.org/officeDocument/2006/relationships/image"/><Relationship Id="rId3" Target="../media/image48.PNG" Type="http://schemas.openxmlformats.org/officeDocument/2006/relationships/image"/><Relationship Id="rId4" Target="../media/image49.PNG" Type="http://schemas.openxmlformats.org/officeDocument/2006/relationships/image"/><Relationship Id="rId5" Target="../media/image50.PNG" Type="http://schemas.openxmlformats.org/officeDocument/2006/relationships/image"/><Relationship Id="rId6" Target="http://voicetra.nict.go.jp/" TargetMode="External" Type="http://schemas.openxmlformats.org/officeDocument/2006/relationships/hyperlink"/><Relationship Id="rId7" Target="../media/image51.png" Type="http://schemas.openxmlformats.org/officeDocument/2006/relationships/image"/><Relationship Id="rId8" Target="../media/image52.PNG" Type="http://schemas.openxmlformats.org/officeDocument/2006/relationships/image"/><Relationship Id="rId9" Target="../media/image5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19.xml" Type="http://schemas.openxmlformats.org/officeDocument/2006/relationships/slideLayout"/><Relationship Id="rId2" Target="../notesSlides/notesSlide2.xml" Type="http://schemas.openxmlformats.org/officeDocument/2006/relationships/notesSlide"/></Relationships>
</file>

<file path=ppt/slides/_rels/slide30.xml.rels><?xml version="1.0" encoding="UTF-8" standalone="yes"?><Relationships xmlns="http://schemas.openxmlformats.org/package/2006/relationships"><Relationship Id="rId1" Target="../slideLayouts/slideLayout121.xml" Type="http://schemas.openxmlformats.org/officeDocument/2006/relationships/slideLayout"/><Relationship Id="rId2" Target="../media/image55.tmp" Type="http://schemas.openxmlformats.org/officeDocument/2006/relationships/image"/><Relationship Id="rId3" Target="../media/image56.tmp" Type="http://schemas.openxmlformats.org/officeDocument/2006/relationships/image"/><Relationship Id="rId4" Target="../media/image57.tmp"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67.xml" Type="http://schemas.openxmlformats.org/officeDocument/2006/relationships/slideLayout"/><Relationship Id="rId2" Target="../media/image58.png" Type="http://schemas.openxmlformats.org/officeDocument/2006/relationships/image"/><Relationship Id="rId3" Target="../media/image59.png" Type="http://schemas.openxmlformats.org/officeDocument/2006/relationships/image"/><Relationship Id="rId4" Target="../media/image60.png" Type="http://schemas.openxmlformats.org/officeDocument/2006/relationships/image"/><Relationship Id="rId5" Target="../media/image61.png" Type="http://schemas.openxmlformats.org/officeDocument/2006/relationships/image"/><Relationship Id="rId6" Target="../media/image62.png" Type="http://schemas.openxmlformats.org/officeDocument/2006/relationships/image"/><Relationship Id="rId7" Target="../media/image63.png" Type="http://schemas.openxmlformats.org/officeDocument/2006/relationships/image"/><Relationship Id="rId8" Target="../media/image6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114.xml" Type="http://schemas.openxmlformats.org/officeDocument/2006/relationships/slideLayout"/><Relationship Id="rId2" Target="../notesSlides/notesSlide20.xml" Type="http://schemas.openxmlformats.org/officeDocument/2006/relationships/notesSlide"/><Relationship Id="rId3" Target="../media/image65.emf" Type="http://schemas.openxmlformats.org/officeDocument/2006/relationships/image"/><Relationship Id="rId4" Target="../media/image66.png" Type="http://schemas.openxmlformats.org/officeDocument/2006/relationships/image"/><Relationship Id="rId5" Target="../media/image67.jpeg" Type="http://schemas.openxmlformats.org/officeDocument/2006/relationships/image"/><Relationship Id="rId6" Target="../media/image12.png" Type="http://schemas.openxmlformats.org/officeDocument/2006/relationships/image"/><Relationship Id="rId7" Target="../media/image68.emf"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13.xml" Type="http://schemas.openxmlformats.org/officeDocument/2006/relationships/slideLayout"/><Relationship Id="rId10" Target="../media/image76.png" Type="http://schemas.openxmlformats.org/officeDocument/2006/relationships/image"/><Relationship Id="rId11" Target="../media/image77.png" Type="http://schemas.openxmlformats.org/officeDocument/2006/relationships/image"/><Relationship Id="rId12" Target="../media/image78.png" Type="http://schemas.openxmlformats.org/officeDocument/2006/relationships/image"/><Relationship Id="rId13" Target="../media/image79.jpeg" Type="http://schemas.openxmlformats.org/officeDocument/2006/relationships/image"/><Relationship Id="rId2" Target="../notesSlides/notesSlide21.xml" Type="http://schemas.openxmlformats.org/officeDocument/2006/relationships/notesSlide"/><Relationship Id="rId3" Target="../media/image69.png" Type="http://schemas.openxmlformats.org/officeDocument/2006/relationships/image"/><Relationship Id="rId4" Target="../media/image70.png" Type="http://schemas.openxmlformats.org/officeDocument/2006/relationships/image"/><Relationship Id="rId5" Target="../media/image71.png" Type="http://schemas.openxmlformats.org/officeDocument/2006/relationships/image"/><Relationship Id="rId6" Target="../media/image72.png" Type="http://schemas.openxmlformats.org/officeDocument/2006/relationships/image"/><Relationship Id="rId7" Target="../media/image73.png" Type="http://schemas.openxmlformats.org/officeDocument/2006/relationships/image"/><Relationship Id="rId8" Target="../media/image74.png" Type="http://schemas.openxmlformats.org/officeDocument/2006/relationships/image"/><Relationship Id="rId9" Target="../media/image75.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13.xml" Type="http://schemas.openxmlformats.org/officeDocument/2006/relationships/slideLayout"/><Relationship Id="rId10" Target="../media/image86.png" Type="http://schemas.openxmlformats.org/officeDocument/2006/relationships/image"/><Relationship Id="rId11" Target="../media/image87.png" Type="http://schemas.openxmlformats.org/officeDocument/2006/relationships/image"/><Relationship Id="rId12" Target="../media/image88.png" Type="http://schemas.openxmlformats.org/officeDocument/2006/relationships/image"/><Relationship Id="rId2" Target="../notesSlides/notesSlide22.xml" Type="http://schemas.openxmlformats.org/officeDocument/2006/relationships/notesSlide"/><Relationship Id="rId3" Target="../media/image79.jpeg" Type="http://schemas.openxmlformats.org/officeDocument/2006/relationships/image"/><Relationship Id="rId4" Target="../media/image80.png" Type="http://schemas.openxmlformats.org/officeDocument/2006/relationships/image"/><Relationship Id="rId5" Target="../media/image81.png" Type="http://schemas.openxmlformats.org/officeDocument/2006/relationships/image"/><Relationship Id="rId6" Target="../media/image82.png" Type="http://schemas.openxmlformats.org/officeDocument/2006/relationships/image"/><Relationship Id="rId7" Target="../media/image83.png" Type="http://schemas.openxmlformats.org/officeDocument/2006/relationships/image"/><Relationship Id="rId8" Target="../media/image84.png" Type="http://schemas.openxmlformats.org/officeDocument/2006/relationships/image"/><Relationship Id="rId9" Target="../media/image85.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51.xml" Type="http://schemas.openxmlformats.org/officeDocument/2006/relationships/slideLayout"/><Relationship Id="rId10" Target="https://www.clair.or.jp/j/multiculture/tagengo/ercard_foodpict.html" TargetMode="External" Type="http://schemas.openxmlformats.org/officeDocument/2006/relationships/hyperlink"/><Relationship Id="rId11" Target="https://www.clair.or.jp/j/multiculture/tagengo/yubisashi.html" TargetMode="External" Type="http://schemas.openxmlformats.org/officeDocument/2006/relationships/hyperlink"/><Relationship Id="rId12" Target="https://www.clair.or.jp/j/multiculture/tagengo/dis-pictogram.html" TargetMode="External" Type="http://schemas.openxmlformats.org/officeDocument/2006/relationships/hyperlink"/><Relationship Id="rId13" Target="../media/image92.png" Type="http://schemas.openxmlformats.org/officeDocument/2006/relationships/image"/><Relationship Id="rId14" Target="../media/image93.png" Type="http://schemas.openxmlformats.org/officeDocument/2006/relationships/image"/><Relationship Id="rId15" Target="../media/image94.png" Type="http://schemas.openxmlformats.org/officeDocument/2006/relationships/image"/><Relationship Id="rId16" Target="../media/image95.png" Type="http://schemas.openxmlformats.org/officeDocument/2006/relationships/image"/><Relationship Id="rId17" Target="../media/image96.png" Type="http://schemas.openxmlformats.org/officeDocument/2006/relationships/image"/><Relationship Id="rId18" Target="../media/image97.png" Type="http://schemas.openxmlformats.org/officeDocument/2006/relationships/image"/><Relationship Id="rId19" Target="../media/image98.jpeg" Type="http://schemas.openxmlformats.org/officeDocument/2006/relationships/image"/><Relationship Id="rId2" Target="../notesSlides/notesSlide23.xml" Type="http://schemas.openxmlformats.org/officeDocument/2006/relationships/notesSlide"/><Relationship Id="rId20" Target="../media/image99.png" Type="http://schemas.openxmlformats.org/officeDocument/2006/relationships/image"/><Relationship Id="rId21" Target="../media/image100.png" Type="http://schemas.openxmlformats.org/officeDocument/2006/relationships/image"/><Relationship Id="rId22" Target="../media/image101.png" Type="http://schemas.openxmlformats.org/officeDocument/2006/relationships/image"/><Relationship Id="rId23" Target="../media/image102.png" Type="http://schemas.openxmlformats.org/officeDocument/2006/relationships/image"/><Relationship Id="rId24" Target="../media/image103.png" Type="http://schemas.openxmlformats.org/officeDocument/2006/relationships/image"/><Relationship Id="rId25" Target="../media/image104.png" Type="http://schemas.openxmlformats.org/officeDocument/2006/relationships/image"/><Relationship Id="rId26" Target="../media/image105.png" Type="http://schemas.openxmlformats.org/officeDocument/2006/relationships/image"/><Relationship Id="rId27" Target="../media/image106.png" Type="http://schemas.openxmlformats.org/officeDocument/2006/relationships/image"/><Relationship Id="rId28" Target="../media/image107.png" Type="http://schemas.openxmlformats.org/officeDocument/2006/relationships/image"/><Relationship Id="rId29" Target="../media/image108.png" Type="http://schemas.openxmlformats.org/officeDocument/2006/relationships/image"/><Relationship Id="rId3" Target="../media/image1.jpeg" Type="http://schemas.openxmlformats.org/officeDocument/2006/relationships/image"/><Relationship Id="rId4" Target="https://www.clair.or.jp/j/multiculture/tagengo/mtl.html" TargetMode="External" Type="http://schemas.openxmlformats.org/officeDocument/2006/relationships/hyperlink"/><Relationship Id="rId5" Target="../media/image89.png" Type="http://schemas.openxmlformats.org/officeDocument/2006/relationships/image"/><Relationship Id="rId6" Target="https://www.clair.or.jp/j/multiculture/tagengo/saigai.html" TargetMode="External" Type="http://schemas.openxmlformats.org/officeDocument/2006/relationships/hyperlink"/><Relationship Id="rId7" Target="../media/image90.png" Type="http://schemas.openxmlformats.org/officeDocument/2006/relationships/image"/><Relationship Id="rId8" Target="https://dis.clair.or.jp/" TargetMode="External" Type="http://schemas.openxmlformats.org/officeDocument/2006/relationships/hyperlink"/><Relationship Id="rId9" Target="../media/image91.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48.xml" Type="http://schemas.openxmlformats.org/officeDocument/2006/relationships/slideLayout"/><Relationship Id="rId2" Target="../media/image89.png" Type="http://schemas.openxmlformats.org/officeDocument/2006/relationships/image"/><Relationship Id="rId3" Target="../media/image109.png" Type="http://schemas.openxmlformats.org/officeDocument/2006/relationships/image"/><Relationship Id="rId4" Target="https://www.youtube.com/watch?v=bgiwMMd2-04&amp;t=14s" TargetMode="External" Type="http://schemas.openxmlformats.org/officeDocument/2006/relationships/hyperlink"/><Relationship Id="rId5" Target="../media/image110.png" Type="http://schemas.openxmlformats.org/officeDocument/2006/relationships/image"/><Relationship Id="rId6" Target="../media/image111.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48.xml" Type="http://schemas.openxmlformats.org/officeDocument/2006/relationships/slideLayout"/><Relationship Id="rId2" Target="../notesSlides/notesSlide24.xml" Type="http://schemas.openxmlformats.org/officeDocument/2006/relationships/notesSlide"/><Relationship Id="rId3" Target="../media/image92.png" Type="http://schemas.openxmlformats.org/officeDocument/2006/relationships/image"/><Relationship Id="rId4" Target="../media/image112.png" Type="http://schemas.openxmlformats.org/officeDocument/2006/relationships/image"/><Relationship Id="rId5" Target="../media/image113.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48.xml" Type="http://schemas.openxmlformats.org/officeDocument/2006/relationships/slideLayout"/><Relationship Id="rId2" Target="../media/image114.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48.xml" Type="http://schemas.openxmlformats.org/officeDocument/2006/relationships/slideLayout"/><Relationship Id="rId2" Target="../media/image115.png" Type="http://schemas.openxmlformats.org/officeDocument/2006/relationships/image"/><Relationship Id="rId3" Target="../media/image91.png" Type="http://schemas.openxmlformats.org/officeDocument/2006/relationships/image"/><Relationship Id="rId4" Target="../media/image116.png" Type="http://schemas.openxmlformats.org/officeDocument/2006/relationships/image"/><Relationship Id="rId5" Target="../media/image11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17.xml" Type="http://schemas.openxmlformats.org/officeDocument/2006/relationships/slideLayout"/><Relationship Id="rId2" Target="../charts/chart1.xml" Type="http://schemas.openxmlformats.org/officeDocument/2006/relationships/chart"/></Relationships>
</file>

<file path=ppt/slides/_rels/slide40.xml.rels><?xml version="1.0" encoding="UTF-8" standalone="yes"?><Relationships xmlns="http://schemas.openxmlformats.org/package/2006/relationships"><Relationship Id="rId1" Target="../slideLayouts/slideLayout123.xml" Type="http://schemas.openxmlformats.org/officeDocument/2006/relationships/slideLayout"/><Relationship Id="rId2" Target="../notesSlides/notesSlide25.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17.xml" Type="http://schemas.openxmlformats.org/officeDocument/2006/relationships/slideLayout"/><Relationship Id="rId2" Target="../notesSlides/notesSlide3.xml" Type="http://schemas.openxmlformats.org/officeDocument/2006/relationships/notesSlide"/><Relationship Id="rId3" Target="../charts/chart2.xml" Type="http://schemas.openxmlformats.org/officeDocument/2006/relationships/chart"/><Relationship Id="rId4" Target="../charts/chart3.xml" Type="http://schemas.openxmlformats.org/officeDocument/2006/relationships/chart"/><Relationship Id="rId5" Target="../charts/chart4.xml" Type="http://schemas.openxmlformats.org/officeDocument/2006/relationships/chart"/><Relationship Id="rId6" Target="../charts/chart5.xml" Type="http://schemas.openxmlformats.org/officeDocument/2006/relationships/chart"/><Relationship Id="rId7" Target="../charts/chart6.xml" Type="http://schemas.openxmlformats.org/officeDocument/2006/relationships/chart"/><Relationship Id="rId8" Target="../charts/chart7.xml" Type="http://schemas.openxmlformats.org/officeDocument/2006/relationships/chart"/></Relationships>
</file>

<file path=ppt/slides/_rels/slide6.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4.xml" Type="http://schemas.openxmlformats.org/officeDocument/2006/relationships/notesSlide"/></Relationships>
</file>

<file path=ppt/slides/_rels/slide7.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5.xml" Type="http://schemas.openxmlformats.org/officeDocument/2006/relationships/notesSlide"/></Relationships>
</file>

<file path=ppt/slides/_rels/slide8.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38.xml" Type="http://schemas.openxmlformats.org/officeDocument/2006/relationships/slideLayout"/><Relationship Id="rId2" Target="../notesSlides/notesSlide6.xml" Type="http://schemas.openxmlformats.org/officeDocument/2006/relationships/notesSlide"/><Relationship Id="rId3" Target="../charts/chart8.xml" Type="http://schemas.openxmlformats.org/officeDocument/2006/relationships/chart"/><Relationship Id="rId4" Target="../charts/chart9.xml" Type="http://schemas.openxmlformats.org/officeDocument/2006/relationships/chart"/><Relationship Id="rId5" Target="../media/image8.png" Type="http://schemas.openxmlformats.org/officeDocument/2006/relationships/image"/><Relationship Id="rId6" Target="../media/image10.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11001" y="2060848"/>
            <a:ext cx="8190471" cy="2016224"/>
          </a:xfrm>
        </p:spPr>
        <p:txBody>
          <a:bodyPr>
            <a:normAutofit/>
          </a:bodyPr>
          <a:lstStyle/>
          <a:p>
            <a:r>
              <a:rPr lang="ja-JP" altLang="en-US" sz="4000" dirty="0"/>
              <a:t>災害時の外国人支援</a:t>
            </a:r>
            <a:br>
              <a:rPr lang="en-US" altLang="ja-JP" sz="4000" dirty="0"/>
            </a:br>
            <a:r>
              <a:rPr lang="ja-JP" altLang="en-US" sz="3200" dirty="0" err="1"/>
              <a:t>ー</a:t>
            </a:r>
            <a:r>
              <a:rPr lang="ja-JP" altLang="en-US" sz="3200" dirty="0"/>
              <a:t>多文化共生の観点からー</a:t>
            </a:r>
          </a:p>
        </p:txBody>
      </p:sp>
      <p:sp>
        <p:nvSpPr>
          <p:cNvPr id="7" name="サブタイトル 2">
            <a:extLst>
              <a:ext uri="{FF2B5EF4-FFF2-40B4-BE49-F238E27FC236}">
                <a16:creationId xmlns:a16="http://schemas.microsoft.com/office/drawing/2014/main" id="{9121E939-FD7E-447F-B049-0360024C2913}"/>
              </a:ext>
            </a:extLst>
          </p:cNvPr>
          <p:cNvSpPr>
            <a:spLocks noGrp="1"/>
          </p:cNvSpPr>
          <p:nvPr>
            <p:ph type="subTitle" idx="1"/>
          </p:nvPr>
        </p:nvSpPr>
        <p:spPr>
          <a:xfrm>
            <a:off x="85800" y="4218746"/>
            <a:ext cx="9734400" cy="1514510"/>
          </a:xfrm>
        </p:spPr>
        <p:txBody>
          <a:bodyPr anchor="ctr" anchorCtr="1">
            <a:normAutofit/>
          </a:bodyPr>
          <a:lstStyle/>
          <a:p>
            <a:r>
              <a:rPr lang="ja-JP" altLang="en-US" sz="2751" dirty="0">
                <a:solidFill>
                  <a:schemeClr val="tx1"/>
                </a:solidFill>
              </a:rPr>
              <a:t>令和●年●月●</a:t>
            </a:r>
            <a:r>
              <a:rPr lang="ja-JP" altLang="en-US" sz="2751" dirty="0">
                <a:solidFill>
                  <a:schemeClr val="tx1"/>
                </a:solidFill>
                <a:latin typeface="+mn-ea"/>
              </a:rPr>
              <a:t>日（●）</a:t>
            </a:r>
            <a:endParaRPr lang="en-US" altLang="ja-JP" sz="2751" dirty="0">
              <a:solidFill>
                <a:schemeClr val="tx1"/>
              </a:solidFill>
              <a:latin typeface="+mn-ea"/>
            </a:endParaRPr>
          </a:p>
          <a:p>
            <a:r>
              <a:rPr lang="ja-JP" altLang="en-US" sz="2751" dirty="0">
                <a:solidFill>
                  <a:schemeClr val="tx1"/>
                </a:solidFill>
                <a:latin typeface="+mn-ea"/>
              </a:rPr>
              <a:t>○○○○○○（組織名や講義者名）</a:t>
            </a:r>
            <a:endParaRPr lang="en-US" altLang="ja-JP" sz="2751" dirty="0">
              <a:solidFill>
                <a:schemeClr val="tx1"/>
              </a:solidFill>
              <a:latin typeface="+mn-ea"/>
            </a:endParaRPr>
          </a:p>
        </p:txBody>
      </p:sp>
    </p:spTree>
    <p:extLst>
      <p:ext uri="{BB962C8B-B14F-4D97-AF65-F5344CB8AC3E}">
        <p14:creationId xmlns:p14="http://schemas.microsoft.com/office/powerpoint/2010/main" val="1144391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8B0FE70-C144-4F07-B33F-EA375E8AB09A}"/>
              </a:ext>
            </a:extLst>
          </p:cNvPr>
          <p:cNvSpPr/>
          <p:nvPr/>
        </p:nvSpPr>
        <p:spPr>
          <a:xfrm>
            <a:off x="235470" y="599090"/>
            <a:ext cx="9161019" cy="1575464"/>
          </a:xfrm>
          <a:prstGeom prst="rect">
            <a:avLst/>
          </a:prstGeom>
          <a:noFill/>
          <a:ln w="38100">
            <a:solidFill>
              <a:srgbClr val="00B050"/>
            </a:solidFill>
          </a:ln>
        </p:spPr>
        <p:style>
          <a:lnRef idx="1">
            <a:schemeClr val="accent3"/>
          </a:lnRef>
          <a:fillRef idx="2">
            <a:schemeClr val="accent3"/>
          </a:fillRef>
          <a:effectRef idx="1">
            <a:schemeClr val="accent3"/>
          </a:effectRef>
          <a:fontRef idx="minor">
            <a:schemeClr val="dk1"/>
          </a:fontRef>
        </p:style>
        <p:txBody>
          <a:bodyPr rtlCol="0" anchor="ctr" anchorCtr="0"/>
          <a:lstStyle/>
          <a:p>
            <a:pPr marL="0" marR="0" lvl="0" indent="0" algn="ctr" defTabSz="1000902"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5" name="直線コネクタ 4">
            <a:extLst>
              <a:ext uri="{FF2B5EF4-FFF2-40B4-BE49-F238E27FC236}">
                <a16:creationId xmlns:a16="http://schemas.microsoft.com/office/drawing/2014/main" id="{45BA9E07-239D-406D-8E67-383D62E941C7}"/>
              </a:ext>
            </a:extLst>
          </p:cNvPr>
          <p:cNvCxnSpPr>
            <a:cxnSpLocks/>
          </p:cNvCxnSpPr>
          <p:nvPr/>
        </p:nvCxnSpPr>
        <p:spPr>
          <a:xfrm>
            <a:off x="4953000" y="2382473"/>
            <a:ext cx="0" cy="4194496"/>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四角形: 角を丸くする 13">
            <a:extLst>
              <a:ext uri="{FF2B5EF4-FFF2-40B4-BE49-F238E27FC236}">
                <a16:creationId xmlns:a16="http://schemas.microsoft.com/office/drawing/2014/main" id="{95A1B270-2B03-4F5F-BBEC-371E616E3F9E}"/>
              </a:ext>
            </a:extLst>
          </p:cNvPr>
          <p:cNvSpPr/>
          <p:nvPr/>
        </p:nvSpPr>
        <p:spPr>
          <a:xfrm>
            <a:off x="253562" y="597337"/>
            <a:ext cx="8889972" cy="158172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9" marR="0" lvl="0" indent="-285729" algn="l" defTabSz="95426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日本語を理解することが困難な外国人は、女性や高齢者、障害者などと同じく要配慮者であり、日本国内に居住、</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滞在する外国人が増加傾向であることから、外国人へのきめ細かい避難支援等を行うことは、重要な課題となっている。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29" marR="0" lvl="0" indent="-285729" algn="l" defTabSz="95426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災害時における多言語での情報提供や避難支援等に活用可能な各種ツールなどがあるため、事前に準備の上、</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関係部局や関係機関等と連携し、防災訓練で外国人の避難支援等の訓練を行っておく必要がある。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29" marR="0" lvl="0" indent="-285729" algn="l" defTabSz="95426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平常時から外国人コミュニティへの防災啓発活動や情報伝達を積極的に行うことにより、要配慮者としての外国人から、災害時には通訳・翻訳や相談対応を行う支援の担い手になることが期待される。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スライド番号プレースホルダー 1">
            <a:extLst>
              <a:ext uri="{FF2B5EF4-FFF2-40B4-BE49-F238E27FC236}">
                <a16:creationId xmlns:a16="http://schemas.microsoft.com/office/drawing/2014/main" id="{0ABCC221-30DB-408F-A850-D919FCC36604}"/>
              </a:ext>
            </a:extLst>
          </p:cNvPr>
          <p:cNvSpPr txBox="1">
            <a:spLocks/>
          </p:cNvSpPr>
          <p:nvPr/>
        </p:nvSpPr>
        <p:spPr>
          <a:xfrm>
            <a:off x="7772400" y="6497202"/>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545856E-0C10-4DB0-867E-86D6948071F0}" type="slidenum">
              <a:rPr kumimoji="1" lang="ja-JP" altLang="en-US" sz="1800" b="0" i="0" u="none" strike="noStrike" kern="1200" cap="none" spc="0" normalizeH="0" baseline="0" noProof="0">
                <a:ln>
                  <a:noFill/>
                </a:ln>
                <a:solidFill>
                  <a:prstClr val="white">
                    <a:lumMod val="50000"/>
                  </a:prstClr>
                </a:solidFill>
                <a:effectLst/>
                <a:uLnTx/>
                <a:uFillTx/>
                <a:latin typeface="Calibri" panose="020F0502020204030204" pitchFamily="34" charset="0"/>
                <a:ea typeface="ＭＳ Ｐゴシック" panose="020B0600070205080204" pitchFamily="50" charset="-128"/>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cxnSp>
        <p:nvCxnSpPr>
          <p:cNvPr id="17" name="直線コネクタ 16">
            <a:extLst>
              <a:ext uri="{FF2B5EF4-FFF2-40B4-BE49-F238E27FC236}">
                <a16:creationId xmlns:a16="http://schemas.microsoft.com/office/drawing/2014/main" id="{E15F0F97-E18D-42A8-A21D-08EC97ECBB91}"/>
              </a:ext>
            </a:extLst>
          </p:cNvPr>
          <p:cNvCxnSpPr/>
          <p:nvPr/>
        </p:nvCxnSpPr>
        <p:spPr>
          <a:xfrm>
            <a:off x="381000" y="263769"/>
            <a:ext cx="844062"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18" name="タイトル 1">
            <a:extLst>
              <a:ext uri="{FF2B5EF4-FFF2-40B4-BE49-F238E27FC236}">
                <a16:creationId xmlns:a16="http://schemas.microsoft.com/office/drawing/2014/main" id="{8FF69456-EFF8-4A35-9DDC-599E39BDD96F}"/>
              </a:ext>
            </a:extLst>
          </p:cNvPr>
          <p:cNvSpPr txBox="1">
            <a:spLocks/>
          </p:cNvSpPr>
          <p:nvPr/>
        </p:nvSpPr>
        <p:spPr>
          <a:xfrm>
            <a:off x="56741" y="50728"/>
            <a:ext cx="9795592" cy="46800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lIns="91429" tIns="45715" rIns="91429" bIns="45715"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eiryo UI" panose="020B0604030504040204" pitchFamily="50" charset="-128"/>
              </a:rPr>
              <a:t>災害時における外国人支援について</a:t>
            </a:r>
          </a:p>
        </p:txBody>
      </p:sp>
      <p:pic>
        <p:nvPicPr>
          <p:cNvPr id="19" name="Picture 6">
            <a:extLst>
              <a:ext uri="{FF2B5EF4-FFF2-40B4-BE49-F238E27FC236}">
                <a16:creationId xmlns:a16="http://schemas.microsoft.com/office/drawing/2014/main" id="{99DC8692-C795-49B6-AD30-1615EE5A4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96505" y="44995"/>
            <a:ext cx="507124" cy="48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a:extLst>
              <a:ext uri="{FF2B5EF4-FFF2-40B4-BE49-F238E27FC236}">
                <a16:creationId xmlns:a16="http://schemas.microsoft.com/office/drawing/2014/main" id="{AC069CBE-E72C-4FB6-A84D-4F16A08B1FF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4995"/>
            <a:ext cx="507125" cy="47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0D943B85-8F70-482F-830F-689F23D65DFA}"/>
              </a:ext>
            </a:extLst>
          </p:cNvPr>
          <p:cNvSpPr/>
          <p:nvPr/>
        </p:nvSpPr>
        <p:spPr>
          <a:xfrm>
            <a:off x="309552" y="2649647"/>
            <a:ext cx="314533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○多言語音声翻訳ツール（救急</a:t>
            </a:r>
            <a:r>
              <a:rPr kumimoji="1" lang="en-US" altLang="ja-JP" sz="105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VoiceTra</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等）</a:t>
            </a:r>
          </a:p>
        </p:txBody>
      </p:sp>
      <p:sp>
        <p:nvSpPr>
          <p:cNvPr id="6" name="正方形/長方形 5">
            <a:extLst>
              <a:ext uri="{FF2B5EF4-FFF2-40B4-BE49-F238E27FC236}">
                <a16:creationId xmlns:a16="http://schemas.microsoft.com/office/drawing/2014/main" id="{642E4EEB-D0E6-4A98-A8E5-50DD0F410F48}"/>
              </a:ext>
            </a:extLst>
          </p:cNvPr>
          <p:cNvSpPr/>
          <p:nvPr/>
        </p:nvSpPr>
        <p:spPr>
          <a:xfrm>
            <a:off x="218101" y="2313819"/>
            <a:ext cx="1764438" cy="232152"/>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nchorCtr="0"/>
          <a:lstStyle/>
          <a:p>
            <a:pPr marL="0" marR="0" lvl="0" indent="0" algn="ctr" defTabSz="1000902"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活用可能なツールの例</a:t>
            </a:r>
          </a:p>
        </p:txBody>
      </p:sp>
      <p:sp>
        <p:nvSpPr>
          <p:cNvPr id="28" name="正方形/長方形 27">
            <a:extLst>
              <a:ext uri="{FF2B5EF4-FFF2-40B4-BE49-F238E27FC236}">
                <a16:creationId xmlns:a16="http://schemas.microsoft.com/office/drawing/2014/main" id="{2D01A8C7-AF60-434E-8D79-46951A4549EE}"/>
              </a:ext>
            </a:extLst>
          </p:cNvPr>
          <p:cNvSpPr/>
          <p:nvPr/>
        </p:nvSpPr>
        <p:spPr>
          <a:xfrm>
            <a:off x="5169024" y="2227801"/>
            <a:ext cx="2841645" cy="261611"/>
          </a:xfrm>
          <a:prstGeom prst="rect">
            <a:avLst/>
          </a:prstGeom>
          <a:ln/>
        </p:spPr>
        <p:style>
          <a:lnRef idx="1">
            <a:schemeClr val="accent5"/>
          </a:lnRef>
          <a:fillRef idx="2">
            <a:schemeClr val="accent5"/>
          </a:fillRef>
          <a:effectRef idx="1">
            <a:schemeClr val="accent5"/>
          </a:effectRef>
          <a:fontRef idx="minor">
            <a:schemeClr val="dk1"/>
          </a:fontRef>
        </p:style>
        <p:txBody>
          <a:bodyPr tIns="36000" bIns="0" rtlCol="0" anchor="ctr" anchorCtr="0">
            <a:noAutofit/>
          </a:bodyPr>
          <a:lstStyle/>
          <a:p>
            <a:pPr marL="0" marR="0" lvl="0" indent="0" algn="ctr" defTabSz="1000902"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外国人が支援の担い手となっている例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1" name="正方形/長方形 20">
            <a:extLst>
              <a:ext uri="{FF2B5EF4-FFF2-40B4-BE49-F238E27FC236}">
                <a16:creationId xmlns:a16="http://schemas.microsoft.com/office/drawing/2014/main" id="{EB745514-BBD0-4C91-8A75-C4DC80583931}"/>
              </a:ext>
            </a:extLst>
          </p:cNvPr>
          <p:cNvSpPr/>
          <p:nvPr/>
        </p:nvSpPr>
        <p:spPr>
          <a:xfrm>
            <a:off x="5017179" y="2649647"/>
            <a:ext cx="314533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○滋賀県草津市の事例（機能別消防団員）</a:t>
            </a:r>
          </a:p>
        </p:txBody>
      </p:sp>
      <p:pic>
        <p:nvPicPr>
          <p:cNvPr id="9" name="図 8">
            <a:extLst>
              <a:ext uri="{FF2B5EF4-FFF2-40B4-BE49-F238E27FC236}">
                <a16:creationId xmlns:a16="http://schemas.microsoft.com/office/drawing/2014/main" id="{B46F712D-E13B-4C10-80B1-4BFD60F21CED}"/>
              </a:ext>
            </a:extLst>
          </p:cNvPr>
          <p:cNvPicPr>
            <a:picLocks noChangeAspect="1"/>
          </p:cNvPicPr>
          <p:nvPr/>
        </p:nvPicPr>
        <p:blipFill>
          <a:blip r:embed="rId5"/>
          <a:stretch>
            <a:fillRect/>
          </a:stretch>
        </p:blipFill>
        <p:spPr>
          <a:xfrm>
            <a:off x="5283070" y="2940553"/>
            <a:ext cx="2104643" cy="1450950"/>
          </a:xfrm>
          <a:prstGeom prst="rect">
            <a:avLst/>
          </a:prstGeom>
        </p:spPr>
      </p:pic>
      <p:pic>
        <p:nvPicPr>
          <p:cNvPr id="10" name="図 9">
            <a:extLst>
              <a:ext uri="{FF2B5EF4-FFF2-40B4-BE49-F238E27FC236}">
                <a16:creationId xmlns:a16="http://schemas.microsoft.com/office/drawing/2014/main" id="{AE3D12EF-B70E-44D6-AA26-DB673B6F4C83}"/>
              </a:ext>
            </a:extLst>
          </p:cNvPr>
          <p:cNvPicPr>
            <a:picLocks noChangeAspect="1"/>
          </p:cNvPicPr>
          <p:nvPr/>
        </p:nvPicPr>
        <p:blipFill>
          <a:blip r:embed="rId6"/>
          <a:stretch>
            <a:fillRect/>
          </a:stretch>
        </p:blipFill>
        <p:spPr>
          <a:xfrm>
            <a:off x="7570940" y="2910706"/>
            <a:ext cx="1998875" cy="1471678"/>
          </a:xfrm>
          <a:prstGeom prst="rect">
            <a:avLst/>
          </a:prstGeom>
        </p:spPr>
      </p:pic>
      <p:sp>
        <p:nvSpPr>
          <p:cNvPr id="22" name="正方形/長方形 21">
            <a:extLst>
              <a:ext uri="{FF2B5EF4-FFF2-40B4-BE49-F238E27FC236}">
                <a16:creationId xmlns:a16="http://schemas.microsoft.com/office/drawing/2014/main" id="{EF697BC9-4D48-42EF-829B-BD5E99CCF9A2}"/>
              </a:ext>
            </a:extLst>
          </p:cNvPr>
          <p:cNvSpPr/>
          <p:nvPr/>
        </p:nvSpPr>
        <p:spPr>
          <a:xfrm>
            <a:off x="5251372" y="4472527"/>
            <a:ext cx="2093723"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基礎訓練時の様子</a:t>
            </a:r>
          </a:p>
        </p:txBody>
      </p:sp>
      <p:sp>
        <p:nvSpPr>
          <p:cNvPr id="23" name="正方形/長方形 22">
            <a:extLst>
              <a:ext uri="{FF2B5EF4-FFF2-40B4-BE49-F238E27FC236}">
                <a16:creationId xmlns:a16="http://schemas.microsoft.com/office/drawing/2014/main" id="{2F59CAEF-56B5-4687-871F-A09AF59066D7}"/>
              </a:ext>
            </a:extLst>
          </p:cNvPr>
          <p:cNvSpPr/>
          <p:nvPr/>
        </p:nvSpPr>
        <p:spPr>
          <a:xfrm>
            <a:off x="7524237" y="4481790"/>
            <a:ext cx="2093723"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地域での防災訓練の様子</a:t>
            </a:r>
          </a:p>
        </p:txBody>
      </p:sp>
      <p:sp>
        <p:nvSpPr>
          <p:cNvPr id="24" name="正方形/長方形 23">
            <a:extLst>
              <a:ext uri="{FF2B5EF4-FFF2-40B4-BE49-F238E27FC236}">
                <a16:creationId xmlns:a16="http://schemas.microsoft.com/office/drawing/2014/main" id="{90057612-0452-45B5-BB53-81B76EE490DE}"/>
              </a:ext>
            </a:extLst>
          </p:cNvPr>
          <p:cNvSpPr/>
          <p:nvPr/>
        </p:nvSpPr>
        <p:spPr>
          <a:xfrm>
            <a:off x="5017178" y="4767368"/>
            <a:ext cx="4126353"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○京都府八幡市の事例（外国人防災リーダー）</a:t>
            </a:r>
          </a:p>
        </p:txBody>
      </p:sp>
      <p:pic>
        <p:nvPicPr>
          <p:cNvPr id="29" name="図 28">
            <a:extLst>
              <a:ext uri="{FF2B5EF4-FFF2-40B4-BE49-F238E27FC236}">
                <a16:creationId xmlns:a16="http://schemas.microsoft.com/office/drawing/2014/main" id="{D416A65F-1370-4F6D-B5D8-92583A807E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2192" y="5047457"/>
            <a:ext cx="1872128" cy="1404096"/>
          </a:xfrm>
          <a:prstGeom prst="rect">
            <a:avLst/>
          </a:prstGeom>
        </p:spPr>
      </p:pic>
      <p:sp>
        <p:nvSpPr>
          <p:cNvPr id="30" name="テキスト ボックス 29">
            <a:extLst>
              <a:ext uri="{FF2B5EF4-FFF2-40B4-BE49-F238E27FC236}">
                <a16:creationId xmlns:a16="http://schemas.microsoft.com/office/drawing/2014/main" id="{371B532A-4667-4DA0-A193-6AEED20ECA24}"/>
              </a:ext>
            </a:extLst>
          </p:cNvPr>
          <p:cNvSpPr txBox="1"/>
          <p:nvPr/>
        </p:nvSpPr>
        <p:spPr>
          <a:xfrm>
            <a:off x="7850007" y="6466769"/>
            <a:ext cx="1609351" cy="305853"/>
          </a:xfrm>
          <a:prstGeom prst="rect">
            <a:avLst/>
          </a:prstGeom>
          <a:noFill/>
        </p:spPr>
        <p:txBody>
          <a:bodyPr wrap="square" rtlCol="0">
            <a:spAutoFit/>
          </a:body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避難所施設開設の様子</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1" name="図 30">
            <a:extLst>
              <a:ext uri="{FF2B5EF4-FFF2-40B4-BE49-F238E27FC236}">
                <a16:creationId xmlns:a16="http://schemas.microsoft.com/office/drawing/2014/main" id="{E41271DC-5EDB-4D73-9FA6-523728AC0F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0746" y="5036584"/>
            <a:ext cx="1926967" cy="1445227"/>
          </a:xfrm>
          <a:prstGeom prst="rect">
            <a:avLst/>
          </a:prstGeom>
        </p:spPr>
      </p:pic>
      <p:sp>
        <p:nvSpPr>
          <p:cNvPr id="32" name="テキスト ボックス 31">
            <a:extLst>
              <a:ext uri="{FF2B5EF4-FFF2-40B4-BE49-F238E27FC236}">
                <a16:creationId xmlns:a16="http://schemas.microsoft.com/office/drawing/2014/main" id="{F5B37566-082C-41FD-9DA6-2B20E8AAB300}"/>
              </a:ext>
            </a:extLst>
          </p:cNvPr>
          <p:cNvSpPr txBox="1"/>
          <p:nvPr/>
        </p:nvSpPr>
        <p:spPr>
          <a:xfrm>
            <a:off x="5838097" y="6497202"/>
            <a:ext cx="1338015" cy="305853"/>
          </a:xfrm>
          <a:prstGeom prst="rect">
            <a:avLst/>
          </a:prstGeom>
          <a:noFill/>
        </p:spPr>
        <p:txBody>
          <a:bodyPr wrap="square" rtlCol="0">
            <a:spAutoFit/>
          </a:body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避難訓練の様子</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8" name="図 7">
            <a:extLst>
              <a:ext uri="{FF2B5EF4-FFF2-40B4-BE49-F238E27FC236}">
                <a16:creationId xmlns:a16="http://schemas.microsoft.com/office/drawing/2014/main" id="{66558980-C51B-4750-BF1D-C8FF7CA94697}"/>
              </a:ext>
            </a:extLst>
          </p:cNvPr>
          <p:cNvPicPr>
            <a:picLocks noChangeAspect="1"/>
          </p:cNvPicPr>
          <p:nvPr/>
        </p:nvPicPr>
        <p:blipFill>
          <a:blip r:embed="rId9"/>
          <a:stretch>
            <a:fillRect/>
          </a:stretch>
        </p:blipFill>
        <p:spPr>
          <a:xfrm>
            <a:off x="412065" y="3041023"/>
            <a:ext cx="4369375" cy="2877395"/>
          </a:xfrm>
          <a:prstGeom prst="rect">
            <a:avLst/>
          </a:prstGeom>
        </p:spPr>
      </p:pic>
    </p:spTree>
    <p:extLst>
      <p:ext uri="{BB962C8B-B14F-4D97-AF65-F5344CB8AC3E}">
        <p14:creationId xmlns:p14="http://schemas.microsoft.com/office/powerpoint/2010/main" val="4077196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440720" y="87016"/>
            <a:ext cx="50163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避難行動要支援者名簿の概要</a:t>
            </a:r>
          </a:p>
        </p:txBody>
      </p:sp>
      <p:sp>
        <p:nvSpPr>
          <p:cNvPr id="26" name="正方形/長方形 25">
            <a:extLst>
              <a:ext uri="{FF2B5EF4-FFF2-40B4-BE49-F238E27FC236}">
                <a16:creationId xmlns:a16="http://schemas.microsoft.com/office/drawing/2014/main" id="{C9DE4A48-6476-4980-9270-4122AC043867}"/>
              </a:ext>
            </a:extLst>
          </p:cNvPr>
          <p:cNvSpPr/>
          <p:nvPr/>
        </p:nvSpPr>
        <p:spPr>
          <a:xfrm>
            <a:off x="0" y="-2"/>
            <a:ext cx="9906000" cy="504000"/>
          </a:xfrm>
          <a:prstGeom prst="rect">
            <a:avLst/>
          </a:prstGeom>
          <a:solidFill>
            <a:srgbClr val="003399">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ＤＦ特太ゴシック体" panose="020B0509000000000000" pitchFamily="49" charset="-128"/>
                <a:ea typeface="ＤＦ特太ゴシック体" panose="020B0509000000000000" pitchFamily="49" charset="-128"/>
                <a:cs typeface="+mn-cs"/>
              </a:rPr>
              <a:t>【</a:t>
            </a:r>
            <a:r>
              <a:rPr kumimoji="1" lang="ja-JP" altLang="en-US" sz="2800" b="0" i="0" u="none" strike="noStrike" kern="1200" cap="none" spc="0" normalizeH="0" baseline="0" noProof="0" dirty="0">
                <a:ln>
                  <a:noFill/>
                </a:ln>
                <a:solidFill>
                  <a:prstClr val="white"/>
                </a:solidFill>
                <a:effectLst/>
                <a:uLnTx/>
                <a:uFillTx/>
                <a:latin typeface="ＤＦ特太ゴシック体" panose="020B0509000000000000" pitchFamily="49" charset="-128"/>
                <a:ea typeface="ＤＦ特太ゴシック体" panose="020B0509000000000000" pitchFamily="49" charset="-128"/>
                <a:cs typeface="+mn-cs"/>
              </a:rPr>
              <a:t>参考①</a:t>
            </a:r>
            <a:r>
              <a:rPr kumimoji="1" lang="en-US" altLang="ja-JP" sz="2800" b="0" i="0" u="none" strike="noStrike" kern="1200" cap="none" spc="0" normalizeH="0" baseline="0" noProof="0" dirty="0">
                <a:ln>
                  <a:noFill/>
                </a:ln>
                <a:solidFill>
                  <a:prstClr val="white"/>
                </a:solidFill>
                <a:effectLst/>
                <a:uLnTx/>
                <a:uFillTx/>
                <a:latin typeface="ＤＦ特太ゴシック体" panose="020B0509000000000000" pitchFamily="49" charset="-128"/>
                <a:ea typeface="ＤＦ特太ゴシック体" panose="020B0509000000000000" pitchFamily="49" charset="-128"/>
                <a:cs typeface="+mn-cs"/>
              </a:rPr>
              <a:t>】</a:t>
            </a:r>
            <a:r>
              <a:rPr kumimoji="1" lang="ja-JP" altLang="en-US" sz="2800" b="0" i="0" u="none" strike="noStrike" kern="1200" cap="none" spc="0" normalizeH="0" baseline="0" noProof="0" dirty="0">
                <a:ln>
                  <a:noFill/>
                </a:ln>
                <a:solidFill>
                  <a:prstClr val="white"/>
                </a:solidFill>
                <a:effectLst/>
                <a:uLnTx/>
                <a:uFillTx/>
                <a:latin typeface="ＤＦ特太ゴシック体" panose="020B0509000000000000" pitchFamily="49" charset="-128"/>
                <a:ea typeface="ＤＦ特太ゴシック体" panose="020B0509000000000000" pitchFamily="49" charset="-128"/>
                <a:cs typeface="+mn-cs"/>
              </a:rPr>
              <a:t>要配慮者と避難行動要支援者</a:t>
            </a:r>
          </a:p>
        </p:txBody>
      </p:sp>
      <p:sp>
        <p:nvSpPr>
          <p:cNvPr id="27" name="スライド番号プレースホルダー 1">
            <a:extLst>
              <a:ext uri="{FF2B5EF4-FFF2-40B4-BE49-F238E27FC236}">
                <a16:creationId xmlns:a16="http://schemas.microsoft.com/office/drawing/2014/main" id="{12B4EF21-3AB7-4723-A7CB-5DFF3C3FD561}"/>
              </a:ext>
            </a:extLst>
          </p:cNvPr>
          <p:cNvSpPr txBox="1">
            <a:spLocks/>
          </p:cNvSpPr>
          <p:nvPr/>
        </p:nvSpPr>
        <p:spPr>
          <a:xfrm>
            <a:off x="7772400" y="6480413"/>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545856E-0C10-4DB0-867E-86D6948071F0}" type="slidenum">
              <a:rPr kumimoji="1" lang="ja-JP" altLang="en-US" sz="1800" b="0" i="0" u="none" strike="noStrike" kern="1200" cap="none" spc="0" normalizeH="0" baseline="0" noProof="0" smtClean="0">
                <a:ln>
                  <a:noFill/>
                </a:ln>
                <a:solidFill>
                  <a:prstClr val="white">
                    <a:lumMod val="50000"/>
                  </a:prstClr>
                </a:solidFill>
                <a:effectLst/>
                <a:uLnTx/>
                <a:uFillTx/>
                <a:latin typeface="Calibri" panose="020F0502020204030204" pitchFamily="34" charset="0"/>
                <a:ea typeface="ＭＳ Ｐゴシック" panose="020B0600070205080204" pitchFamily="50" charset="-128"/>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テキスト ボックス 3">
            <a:extLst>
              <a:ext uri="{FF2B5EF4-FFF2-40B4-BE49-F238E27FC236}">
                <a16:creationId xmlns:a16="http://schemas.microsoft.com/office/drawing/2014/main" id="{04DAEA9F-6D1A-4927-BB8D-0D299EE3FA43}"/>
              </a:ext>
            </a:extLst>
          </p:cNvPr>
          <p:cNvSpPr txBox="1"/>
          <p:nvPr/>
        </p:nvSpPr>
        <p:spPr>
          <a:xfrm>
            <a:off x="777526" y="996478"/>
            <a:ext cx="8285029" cy="20774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要配慮者と避難行動要支援者・・・</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災害対策基本法において、 </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高齢者、障害者、乳幼児その他の特に配慮を要する者</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1" lang="ja-JP" altLang="en-US" sz="16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要配慮者</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」と定義しており（災対法第８条）、</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当該市町村に居住する要配慮者のうち、災害が発生し、又は災害が発生するおそれがある場合に</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自ら避難することが困難な者で</a:t>
            </a:r>
            <a:r>
              <a:rPr kumimoji="1" lang="ja-JP" altLang="en-US" sz="1600" b="1" i="0" u="sng"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あつて</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、その円滑かつ迅速な</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避難の確保を図るため特に支援を要するもの</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1" lang="ja-JP" altLang="en-US" sz="16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避難行動要支援者</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」と定義している。</a:t>
            </a:r>
            <a:b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（災対法第</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49</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条の</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 name="正方形/長方形 7">
            <a:extLst>
              <a:ext uri="{FF2B5EF4-FFF2-40B4-BE49-F238E27FC236}">
                <a16:creationId xmlns:a16="http://schemas.microsoft.com/office/drawing/2014/main" id="{731472C1-3AEB-4397-B958-0D23F983DB0E}"/>
              </a:ext>
            </a:extLst>
          </p:cNvPr>
          <p:cNvSpPr/>
          <p:nvPr/>
        </p:nvSpPr>
        <p:spPr>
          <a:xfrm>
            <a:off x="777526" y="4231331"/>
            <a:ext cx="8313877" cy="215443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市町村が要配慮者に対し行う事項・・・</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市町村は要配慮者の生命又は身体を災害から保護するためにあらかじめ講ずべき措置に関する事項を</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地域防災計画で定め</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、災害の発生又は拡大を未然に防止するために</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災害予防を実施しなければならない</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とされている。（災対法第</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46</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a:t>
            </a:r>
            <a:b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 </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避難行動要支援者名簿、個別避難計画の作成</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さらに、災害応急対策についても、</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災害に関する予報</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若しくは</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警報の通知</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や</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避難情報等の発令に当たって</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必要な配慮を行う</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こととされている（災対法第</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56</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 name="図 2">
            <a:extLst>
              <a:ext uri="{FF2B5EF4-FFF2-40B4-BE49-F238E27FC236}">
                <a16:creationId xmlns:a16="http://schemas.microsoft.com/office/drawing/2014/main" id="{DBD98AA6-B084-49C8-9BC8-750CF09EE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09512" y="2744788"/>
            <a:ext cx="1631523" cy="1602971"/>
          </a:xfrm>
          <a:prstGeom prst="rect">
            <a:avLst/>
          </a:prstGeom>
        </p:spPr>
      </p:pic>
      <p:pic>
        <p:nvPicPr>
          <p:cNvPr id="7" name="図 6">
            <a:extLst>
              <a:ext uri="{FF2B5EF4-FFF2-40B4-BE49-F238E27FC236}">
                <a16:creationId xmlns:a16="http://schemas.microsoft.com/office/drawing/2014/main" id="{2694D2A6-C6D0-4713-9531-3C5CA8DCE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1401" y="2942534"/>
            <a:ext cx="698111" cy="1349007"/>
          </a:xfrm>
          <a:prstGeom prst="rect">
            <a:avLst/>
          </a:prstGeom>
        </p:spPr>
      </p:pic>
      <p:pic>
        <p:nvPicPr>
          <p:cNvPr id="10" name="図 9">
            <a:extLst>
              <a:ext uri="{FF2B5EF4-FFF2-40B4-BE49-F238E27FC236}">
                <a16:creationId xmlns:a16="http://schemas.microsoft.com/office/drawing/2014/main" id="{5278D62C-E189-4ED3-A46F-3E08427141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5088" y="2942533"/>
            <a:ext cx="1466313" cy="1349008"/>
          </a:xfrm>
          <a:prstGeom prst="rect">
            <a:avLst/>
          </a:prstGeom>
        </p:spPr>
      </p:pic>
    </p:spTree>
    <p:extLst>
      <p:ext uri="{BB962C8B-B14F-4D97-AF65-F5344CB8AC3E}">
        <p14:creationId xmlns:p14="http://schemas.microsoft.com/office/powerpoint/2010/main" val="3713973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C640251-A7FE-4297-AADC-800E5D891E8D}"/>
              </a:ext>
            </a:extLst>
          </p:cNvPr>
          <p:cNvSpPr>
            <a:spLocks noGrp="1"/>
          </p:cNvSpPr>
          <p:nvPr>
            <p:ph type="sldNum" sz="quarter" idx="4"/>
          </p:nvPr>
        </p:nvSpPr>
        <p:spPr>
          <a:xfrm>
            <a:off x="7545288" y="6453336"/>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FFE0F0-3EC4-48B4-A854-8E50509EE6D0}" type="slidenum">
              <a:rPr kumimoji="1" lang="en-US" altLang="ja-JP" sz="1477"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正方形/長方形 4">
            <a:extLst>
              <a:ext uri="{FF2B5EF4-FFF2-40B4-BE49-F238E27FC236}">
                <a16:creationId xmlns:a16="http://schemas.microsoft.com/office/drawing/2014/main" id="{AF2BEA92-A0BA-4142-AFAF-6063DBD14774}"/>
              </a:ext>
            </a:extLst>
          </p:cNvPr>
          <p:cNvSpPr/>
          <p:nvPr/>
        </p:nvSpPr>
        <p:spPr>
          <a:xfrm>
            <a:off x="0" y="-2"/>
            <a:ext cx="9906000" cy="504000"/>
          </a:xfrm>
          <a:prstGeom prst="rect">
            <a:avLst/>
          </a:prstGeom>
          <a:solidFill>
            <a:srgbClr val="003399">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ＤＦ特太ゴシック体" panose="020B0509000000000000" pitchFamily="49" charset="-128"/>
                <a:ea typeface="ＤＦ特太ゴシック体" panose="020B0509000000000000" pitchFamily="49" charset="-128"/>
                <a:cs typeface="+mn-cs"/>
              </a:rPr>
              <a:t>【</a:t>
            </a:r>
            <a:r>
              <a:rPr kumimoji="1" lang="ja-JP" altLang="en-US" sz="2400" b="0" i="0" u="none" strike="noStrike" kern="1200" cap="none" spc="0" normalizeH="0" baseline="0" noProof="0" dirty="0">
                <a:ln>
                  <a:noFill/>
                </a:ln>
                <a:solidFill>
                  <a:prstClr val="white"/>
                </a:solidFill>
                <a:effectLst/>
                <a:uLnTx/>
                <a:uFillTx/>
                <a:latin typeface="ＤＦ特太ゴシック体" panose="020B0509000000000000" pitchFamily="49" charset="-128"/>
                <a:ea typeface="ＤＦ特太ゴシック体" panose="020B0509000000000000" pitchFamily="49" charset="-128"/>
                <a:cs typeface="+mn-cs"/>
              </a:rPr>
              <a:t>参考②</a:t>
            </a:r>
            <a:r>
              <a:rPr kumimoji="1" lang="en-US" altLang="ja-JP" sz="2400" b="0" i="0" u="none" strike="noStrike" kern="1200" cap="none" spc="0" normalizeH="0" baseline="0" noProof="0" dirty="0">
                <a:ln>
                  <a:noFill/>
                </a:ln>
                <a:solidFill>
                  <a:prstClr val="white"/>
                </a:solidFill>
                <a:effectLst/>
                <a:uLnTx/>
                <a:uFillTx/>
                <a:latin typeface="ＤＦ特太ゴシック体" panose="020B0509000000000000" pitchFamily="49" charset="-128"/>
                <a:ea typeface="ＤＦ特太ゴシック体" panose="020B0509000000000000" pitchFamily="49" charset="-128"/>
                <a:cs typeface="+mn-cs"/>
              </a:rPr>
              <a:t>】</a:t>
            </a:r>
            <a:r>
              <a:rPr kumimoji="1" lang="ja-JP" altLang="en-US" sz="2400" b="0" i="0" u="none" strike="noStrike" kern="1200" cap="none" spc="0" normalizeH="0" baseline="0" noProof="0" dirty="0">
                <a:ln>
                  <a:noFill/>
                </a:ln>
                <a:solidFill>
                  <a:prstClr val="white"/>
                </a:solidFill>
                <a:effectLst/>
                <a:uLnTx/>
                <a:uFillTx/>
                <a:latin typeface="ＤＦ特太ゴシック体" panose="020B0509000000000000" pitchFamily="49" charset="-128"/>
                <a:ea typeface="ＤＦ特太ゴシック体" panose="020B0509000000000000" pitchFamily="49" charset="-128"/>
                <a:cs typeface="+mn-cs"/>
              </a:rPr>
              <a:t>防災基本計画上における外国人関係の記載</a:t>
            </a:r>
          </a:p>
        </p:txBody>
      </p:sp>
      <p:sp>
        <p:nvSpPr>
          <p:cNvPr id="6" name="テキスト ボックス 5">
            <a:extLst>
              <a:ext uri="{FF2B5EF4-FFF2-40B4-BE49-F238E27FC236}">
                <a16:creationId xmlns:a16="http://schemas.microsoft.com/office/drawing/2014/main" id="{1A5612D9-BAC3-4A8C-8D4E-00AEF83711E6}"/>
              </a:ext>
            </a:extLst>
          </p:cNvPr>
          <p:cNvSpPr txBox="1"/>
          <p:nvPr/>
        </p:nvSpPr>
        <p:spPr>
          <a:xfrm>
            <a:off x="128464" y="703172"/>
            <a:ext cx="9649072" cy="5174100"/>
          </a:xfrm>
          <a:prstGeom prst="rect">
            <a:avLst/>
          </a:prstGeom>
          <a:noFill/>
        </p:spPr>
        <p:txBody>
          <a:bodyPr wrap="square" t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第２編　各災害に共通する対策編</a:t>
            </a:r>
            <a:b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第１章　災害予防</a:t>
            </a:r>
            <a:b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第３節　国民の防災活動の促進　２　防災知識の普及、訓練</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防災知識の普及、訓練における要配慮者等への配慮</a:t>
            </a:r>
          </a:p>
          <a:p>
            <a:pPr marL="742950" marR="0" lvl="1" indent="-285750" algn="l" defTabSz="914400" rtl="0" eaLnBrk="1" fontAlgn="auto" latinLnBrk="0" hangingPunct="1">
              <a:lnSpc>
                <a:spcPct val="100000"/>
              </a:lnSpc>
              <a:spcBef>
                <a:spcPts val="0"/>
              </a:spcBef>
              <a:spcAft>
                <a:spcPts val="0"/>
              </a:spcAft>
              <a:buClrTx/>
              <a:buSzTx/>
              <a:buFont typeface="メイリオ" panose="020B0604030504040204" pitchFamily="50" charset="-128"/>
              <a:buChar char="○"/>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防災知識の普及、訓練を実施する際、高齢者、障害者、</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外国人</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、乳幼児、妊産婦等の</a:t>
            </a:r>
            <a:r>
              <a:rPr kumimoji="1"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要配慮者の多様なニーズに十分配慮</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a:t>
            </a:r>
            <a:r>
              <a:rPr kumimoji="1"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地域において要配慮者を支援する体制が整備されるよう努める</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とともに、（以下略）。</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第６節　迅速かつ円滑な災害応急対策、災害復旧・復興への備え　</a:t>
            </a:r>
            <a:b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７　避難の受入れ及び情報提供活動関係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避難誘導</a:t>
            </a:r>
          </a:p>
          <a:p>
            <a:pPr marL="742950" marR="0" lvl="1" indent="-285750" algn="l" defTabSz="914400" rtl="0" eaLnBrk="1" fontAlgn="auto" latinLnBrk="0" hangingPunct="1">
              <a:lnSpc>
                <a:spcPct val="100000"/>
              </a:lnSpc>
              <a:spcBef>
                <a:spcPts val="0"/>
              </a:spcBef>
              <a:spcAft>
                <a:spcPts val="0"/>
              </a:spcAft>
              <a:buClrTx/>
              <a:buSzTx/>
              <a:buFont typeface="メイリオ" panose="020B0604030504040204" pitchFamily="50" charset="-128"/>
              <a:buChar char="○"/>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国及び地方公共団体は、災害種別一般図記号を使った</a:t>
            </a:r>
            <a:r>
              <a:rPr kumimoji="1"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避難場所標識の見方に関する周知に努める</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ものとする。また、国は、</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訪日外国人</a:t>
            </a:r>
            <a:r>
              <a:rPr kumimoji="1"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向けの周知について十分配慮する</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ものとする。</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742950" marR="0" lvl="1" indent="-285750" algn="l" defTabSz="914400" rtl="0" eaLnBrk="1" fontAlgn="auto" latinLnBrk="0" hangingPunct="1">
              <a:lnSpc>
                <a:spcPct val="100000"/>
              </a:lnSpc>
              <a:spcBef>
                <a:spcPts val="0"/>
              </a:spcBef>
              <a:spcAft>
                <a:spcPts val="0"/>
              </a:spcAft>
              <a:buClrTx/>
              <a:buSzTx/>
              <a:buFont typeface="メイリオ" panose="020B0604030504040204" pitchFamily="50" charset="-128"/>
              <a:buChar char="○"/>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地方公共団体は、</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訪日外国人旅行者</a:t>
            </a:r>
            <a:r>
              <a:rPr kumimoji="1"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等避難誘導の際に配慮を要する来訪者への情報伝達体制等の整備に努める</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ものとする。</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第</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章　災害応急対策</a:t>
            </a:r>
            <a:b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第６節　避難の受入れ及び情報提供活動　９　被災者等への的確な情報伝達活動</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被災者への情報伝達活動</a:t>
            </a:r>
          </a:p>
          <a:p>
            <a:pPr marL="742950" marR="0" lvl="1" indent="-285750" algn="l" defTabSz="914400" rtl="0" eaLnBrk="1" fontAlgn="auto" latinLnBrk="0" hangingPunct="1">
              <a:lnSpc>
                <a:spcPct val="100000"/>
              </a:lnSpc>
              <a:spcBef>
                <a:spcPts val="0"/>
              </a:spcBef>
              <a:spcAft>
                <a:spcPts val="0"/>
              </a:spcAft>
              <a:buClrTx/>
              <a:buSzTx/>
              <a:buFont typeface="メイリオ" panose="020B0604030504040204" pitchFamily="50" charset="-128"/>
              <a:buChar char="○"/>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政府本部、指定行政機関、公共機関、地方公共団体及び事業者は、被災者のニーズを十分把握し、災害の状況に関する情報、安否情報、ライフラインや交通施設等公共施設等の復旧状況、医療機関、スーパーマーケット、ガソリンスタンド等の生活関連情報、それぞれの機関が講じている施策に関する情報、交通規制、被災者生活支援に関する情報等、被災者等に役立つ正確かつきめ細やかな情報を適切に提供するものとする。なお、その際、（中略）、</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在日外国人、訪日外国人</a:t>
            </a:r>
            <a:r>
              <a:rPr kumimoji="1"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に配慮した伝達を行うものとする</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Tree>
    <p:extLst>
      <p:ext uri="{BB962C8B-B14F-4D97-AF65-F5344CB8AC3E}">
        <p14:creationId xmlns:p14="http://schemas.microsoft.com/office/powerpoint/2010/main" val="2238968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4531" y="2852935"/>
            <a:ext cx="8784975" cy="936104"/>
          </a:xfrm>
        </p:spPr>
        <p:txBody>
          <a:bodyPr>
            <a:noAutofit/>
          </a:bodyPr>
          <a:lstStyle/>
          <a:p>
            <a:pPr algn="l"/>
            <a:r>
              <a:rPr lang="ja-JP" altLang="en-US" sz="3000" dirty="0"/>
              <a:t>２　災害時外国人支援を中心とした</a:t>
            </a:r>
            <a:br>
              <a:rPr lang="en-US" altLang="ja-JP" sz="3000" dirty="0"/>
            </a:br>
            <a:r>
              <a:rPr lang="ja-JP" altLang="en-US" sz="3000" dirty="0"/>
              <a:t>　　自治体における多文化共生の推進及び</a:t>
            </a:r>
            <a:br>
              <a:rPr lang="en-US" altLang="ja-JP" sz="3000" dirty="0"/>
            </a:br>
            <a:r>
              <a:rPr lang="ja-JP" altLang="en-US" sz="3000" dirty="0"/>
              <a:t>　　消防団や自主防災組織等と連携した取組の推進</a:t>
            </a:r>
            <a:endParaRPr lang="en-US" altLang="ja-JP" sz="3000" dirty="0"/>
          </a:p>
        </p:txBody>
      </p:sp>
    </p:spTree>
    <p:extLst>
      <p:ext uri="{BB962C8B-B14F-4D97-AF65-F5344CB8AC3E}">
        <p14:creationId xmlns:p14="http://schemas.microsoft.com/office/powerpoint/2010/main" val="2953158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3"/>
          <p:cNvSpPr>
            <a:spLocks noChangeArrowheads="1"/>
          </p:cNvSpPr>
          <p:nvPr/>
        </p:nvSpPr>
        <p:spPr bwMode="auto">
          <a:xfrm>
            <a:off x="290260" y="44624"/>
            <a:ext cx="9360000" cy="432000"/>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44854" rIns="0" bIns="44854" anchor="ctr"/>
          <a:lstStyle/>
          <a:p>
            <a:pPr defTabSz="817998" fontAlgn="auto">
              <a:lnSpc>
                <a:spcPts val="2260"/>
              </a:lnSpc>
              <a:spcBef>
                <a:spcPts val="0"/>
              </a:spcBef>
              <a:spcAft>
                <a:spcPts val="0"/>
              </a:spcAft>
              <a:defRPr/>
            </a:pPr>
            <a:r>
              <a:rPr kumimoji="0" lang="ja-JP" altLang="en-US" sz="2000" kern="0" dirty="0">
                <a:solidFill>
                  <a:prstClr val="black"/>
                </a:solidFill>
                <a:latin typeface="ＤＦ特太ゴシック体" panose="020B0509000000000000" pitchFamily="49" charset="-128"/>
                <a:ea typeface="ＤＦ特太ゴシック体" panose="020B0509000000000000" pitchFamily="49" charset="-128"/>
              </a:rPr>
              <a:t>「地域における多文化共生推進プラン」の概要</a:t>
            </a:r>
            <a:endParaRPr kumimoji="0" lang="en-US" altLang="ja-JP" sz="2000" kern="0"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2" name="テキスト ボックス 1"/>
          <p:cNvSpPr txBox="1"/>
          <p:nvPr/>
        </p:nvSpPr>
        <p:spPr>
          <a:xfrm>
            <a:off x="92367" y="556554"/>
            <a:ext cx="9755786" cy="1477328"/>
          </a:xfrm>
          <a:prstGeom prst="rect">
            <a:avLst/>
          </a:prstGeom>
          <a:ln w="6350"/>
        </p:spPr>
        <p:style>
          <a:lnRef idx="2">
            <a:schemeClr val="dk1"/>
          </a:lnRef>
          <a:fillRef idx="1">
            <a:schemeClr val="lt1"/>
          </a:fillRef>
          <a:effectRef idx="0">
            <a:schemeClr val="dk1"/>
          </a:effectRef>
          <a:fontRef idx="minor">
            <a:schemeClr val="dk1"/>
          </a:fontRef>
        </p:style>
        <p:txBody>
          <a:bodyPr wrap="square" rtlCol="0">
            <a:spAutoFit/>
          </a:bodyPr>
          <a:lstStyle/>
          <a:p>
            <a:pPr marL="182555" indent="-182555" algn="l" defTabSz="457181" fontAlgn="auto">
              <a:spcBef>
                <a:spcPts val="0"/>
              </a:spcBef>
              <a:spcAft>
                <a:spcPts val="599"/>
              </a:spcAft>
              <a:defRPr/>
            </a:pPr>
            <a:r>
              <a:rPr lang="ja-JP" altLang="en-US" dirty="0">
                <a:solidFill>
                  <a:prstClr val="black"/>
                </a:solidFill>
                <a:latin typeface="Meiryo UI" panose="020B0604030504040204" pitchFamily="50" charset="-128"/>
                <a:ea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rPr>
              <a:t>「地域における多文化共生推進プラン」は、地方公共団体における「多文化共生</a:t>
            </a:r>
            <a:r>
              <a:rPr lang="ja-JP" altLang="en-US" baseline="30000" dirty="0">
                <a:solidFill>
                  <a:prstClr val="black"/>
                </a:solidFill>
                <a:latin typeface="Meiryo UI" panose="020B0604030504040204" pitchFamily="50" charset="-128"/>
                <a:ea typeface="Meiryo UI" panose="020B0604030504040204" pitchFamily="50" charset="-128"/>
              </a:rPr>
              <a:t>（注）</a:t>
            </a:r>
            <a:r>
              <a:rPr lang="ja-JP" altLang="en-US" b="1" dirty="0">
                <a:solidFill>
                  <a:prstClr val="black"/>
                </a:solidFill>
                <a:latin typeface="Meiryo UI" panose="020B0604030504040204" pitchFamily="50" charset="-128"/>
                <a:ea typeface="Meiryo UI" panose="020B0604030504040204" pitchFamily="50" charset="-128"/>
              </a:rPr>
              <a:t>の推進に係る指針・計画」の策定に資するため、総務省が策定　</a:t>
            </a: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旧プランは、日系南米人等の外国人住民の増加を背景に、平成</a:t>
            </a:r>
            <a:r>
              <a:rPr lang="en-US" altLang="ja-JP" sz="1200" dirty="0">
                <a:solidFill>
                  <a:prstClr val="black"/>
                </a:solidFill>
                <a:latin typeface="Meiryo UI" panose="020B0604030504040204" pitchFamily="50" charset="-128"/>
                <a:ea typeface="Meiryo UI" panose="020B0604030504040204" pitchFamily="50" charset="-128"/>
              </a:rPr>
              <a:t>18</a:t>
            </a:r>
            <a:r>
              <a:rPr lang="ja-JP" altLang="en-US" sz="1200" dirty="0">
                <a:solidFill>
                  <a:prstClr val="black"/>
                </a:solidFill>
                <a:latin typeface="Meiryo UI" panose="020B0604030504040204" pitchFamily="50" charset="-128"/>
                <a:ea typeface="Meiryo UI" panose="020B0604030504040204" pitchFamily="50" charset="-128"/>
              </a:rPr>
              <a:t>年３月に初めて策定</a:t>
            </a:r>
            <a:endParaRPr lang="en-US" altLang="ja-JP" sz="1200" b="1" dirty="0">
              <a:solidFill>
                <a:prstClr val="black"/>
              </a:solidFill>
              <a:latin typeface="Meiryo UI" panose="020B0604030504040204" pitchFamily="50" charset="-128"/>
              <a:ea typeface="Meiryo UI" panose="020B0604030504040204" pitchFamily="50" charset="-128"/>
            </a:endParaRPr>
          </a:p>
          <a:p>
            <a:pPr marL="182555" indent="-182555" algn="l" defTabSz="457181" fontAlgn="auto">
              <a:spcBef>
                <a:spcPts val="0"/>
              </a:spcBef>
              <a:spcAft>
                <a:spcPts val="0"/>
              </a:spcAft>
              <a:defRPr/>
            </a:pPr>
            <a:r>
              <a:rPr lang="ja-JP" altLang="en-US" dirty="0">
                <a:solidFill>
                  <a:prstClr val="black"/>
                </a:solidFill>
                <a:latin typeface="Meiryo UI" panose="020B0604030504040204" pitchFamily="50" charset="-128"/>
                <a:ea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rPr>
              <a:t>外国人住民の増加･多国籍化</a:t>
            </a:r>
            <a:r>
              <a:rPr lang="ja-JP" altLang="en-US" dirty="0">
                <a:solidFill>
                  <a:prstClr val="black"/>
                </a:solidFill>
                <a:latin typeface="Meiryo UI" panose="020B0604030504040204" pitchFamily="50" charset="-128"/>
                <a:ea typeface="Meiryo UI" panose="020B0604030504040204" pitchFamily="50" charset="-128"/>
              </a:rPr>
              <a:t>、在留資格</a:t>
            </a:r>
            <a:r>
              <a:rPr lang="ja-JP" altLang="en-US" b="1" dirty="0">
                <a:solidFill>
                  <a:prstClr val="black"/>
                </a:solidFill>
                <a:latin typeface="Meiryo UI" panose="020B0604030504040204" pitchFamily="50" charset="-128"/>
                <a:ea typeface="Meiryo UI" panose="020B0604030504040204" pitchFamily="50" charset="-128"/>
              </a:rPr>
              <a:t>「特定技能」の創設</a:t>
            </a:r>
            <a:r>
              <a:rPr lang="ja-JP" altLang="en-US" dirty="0">
                <a:solidFill>
                  <a:prstClr val="black"/>
                </a:solidFill>
                <a:latin typeface="Meiryo UI" panose="020B0604030504040204" pitchFamily="50" charset="-128"/>
                <a:ea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rPr>
              <a:t>多様性･包摂性のある社会実現の動き</a:t>
            </a:r>
            <a:r>
              <a:rPr lang="ja-JP" altLang="en-US" dirty="0">
                <a:solidFill>
                  <a:prstClr val="black"/>
                </a:solidFill>
                <a:latin typeface="Meiryo UI" panose="020B0604030504040204" pitchFamily="50" charset="-128"/>
                <a:ea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rPr>
              <a:t>デジタル化の進展</a:t>
            </a:r>
            <a:r>
              <a:rPr lang="ja-JP" altLang="en-US" dirty="0">
                <a:solidFill>
                  <a:prstClr val="black"/>
                </a:solidFill>
                <a:latin typeface="Meiryo UI" panose="020B0604030504040204" pitchFamily="50" charset="-128"/>
                <a:ea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rPr>
              <a:t>気象災害の激甚化</a:t>
            </a:r>
            <a:r>
              <a:rPr lang="ja-JP" altLang="en-US" dirty="0">
                <a:solidFill>
                  <a:prstClr val="black"/>
                </a:solidFill>
                <a:latin typeface="Meiryo UI" panose="020B0604030504040204" pitchFamily="50" charset="-128"/>
                <a:ea typeface="Meiryo UI" panose="020B0604030504040204" pitchFamily="50" charset="-128"/>
              </a:rPr>
              <a:t>といった社会経済情勢の変化を踏まえて、</a:t>
            </a:r>
            <a:r>
              <a:rPr lang="ja-JP" altLang="en-US" b="1" dirty="0">
                <a:solidFill>
                  <a:prstClr val="black"/>
                </a:solidFill>
                <a:latin typeface="Meiryo UI" panose="020B0604030504040204" pitchFamily="50" charset="-128"/>
                <a:ea typeface="Meiryo UI" panose="020B0604030504040204" pitchFamily="50" charset="-128"/>
              </a:rPr>
              <a:t>令和２年９月に改訂　</a:t>
            </a: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改訂に当たって有識者による研究会を開催</a:t>
            </a:r>
            <a:endParaRPr lang="en-US" altLang="ja-JP" sz="1200" b="1" dirty="0">
              <a:solidFill>
                <a:prstClr val="black"/>
              </a:solidFill>
              <a:latin typeface="Meiryo UI" panose="020B0604030504040204" pitchFamily="50" charset="-128"/>
              <a:ea typeface="Meiryo UI" panose="020B0604030504040204" pitchFamily="50" charset="-128"/>
            </a:endParaRPr>
          </a:p>
          <a:p>
            <a:pPr marL="361935" indent="-179380" algn="l" defTabSz="457181" fontAlgn="auto">
              <a:spcBef>
                <a:spcPts val="0"/>
              </a:spcBef>
              <a:spcAft>
                <a:spcPts val="0"/>
              </a:spcAft>
              <a:tabLst>
                <a:tab pos="447656" algn="l"/>
              </a:tabLst>
              <a:defRPr/>
            </a:pPr>
            <a:endParaRPr lang="en-US" altLang="ja-JP" sz="1200" dirty="0">
              <a:solidFill>
                <a:prstClr val="black"/>
              </a:solidFill>
              <a:latin typeface="Meiryo UI" panose="020B0604030504040204" pitchFamily="50" charset="-128"/>
              <a:ea typeface="Meiryo UI" panose="020B0604030504040204" pitchFamily="50" charset="-128"/>
            </a:endParaRPr>
          </a:p>
          <a:p>
            <a:pPr marL="361935" indent="-179380" algn="l" defTabSz="457181" fontAlgn="auto">
              <a:spcBef>
                <a:spcPts val="599"/>
              </a:spcBef>
              <a:spcAft>
                <a:spcPts val="0"/>
              </a:spcAft>
              <a:tabLst>
                <a:tab pos="447656" algn="l"/>
              </a:tabLst>
              <a:defRPr/>
            </a:pP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1311215" y="2016654"/>
            <a:ext cx="8588966" cy="253916"/>
          </a:xfrm>
          <a:prstGeom prst="rect">
            <a:avLst/>
          </a:prstGeom>
          <a:noFill/>
        </p:spPr>
        <p:txBody>
          <a:bodyPr wrap="square" rtlCol="0">
            <a:spAutoFit/>
          </a:bodyPr>
          <a:lstStyle/>
          <a:p>
            <a:pPr marL="984208" indent="-984208" algn="l" defTabSz="457181" fontAlgn="auto">
              <a:spcBef>
                <a:spcPts val="0"/>
              </a:spcBef>
              <a:spcAft>
                <a:spcPts val="0"/>
              </a:spcAft>
              <a:defRPr/>
            </a:pPr>
            <a:r>
              <a:rPr lang="ja-JP" altLang="en-US" sz="1050" dirty="0">
                <a:solidFill>
                  <a:prstClr val="black"/>
                </a:solidFill>
                <a:latin typeface="ＭＳ Ｐ明朝" panose="02020600040205080304" pitchFamily="18" charset="-128"/>
                <a:ea typeface="ＭＳ Ｐ明朝" panose="02020600040205080304" pitchFamily="18" charset="-128"/>
              </a:rPr>
              <a:t>（注）「多文化共生」：国籍等の異なる人々が、互いの文化的差異を認め合い、対等な関係を築こうとしながら、地域社会の構成員として共に生きていくこと</a:t>
            </a:r>
          </a:p>
        </p:txBody>
      </p:sp>
      <p:sp>
        <p:nvSpPr>
          <p:cNvPr id="13" name="下矢印 12"/>
          <p:cNvSpPr/>
          <p:nvPr/>
        </p:nvSpPr>
        <p:spPr>
          <a:xfrm rot="16200000">
            <a:off x="300056" y="1633300"/>
            <a:ext cx="419805" cy="28800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1" fontAlgn="auto">
              <a:spcBef>
                <a:spcPts val="0"/>
              </a:spcBef>
              <a:spcAft>
                <a:spcPts val="0"/>
              </a:spcAft>
              <a:defRPr/>
            </a:pPr>
            <a:endParaRPr lang="ja-JP" altLang="en-US" sz="1800">
              <a:solidFill>
                <a:srgbClr val="FF0000"/>
              </a:solidFill>
              <a:latin typeface="Calibri" panose="020F0502020204030204"/>
              <a:ea typeface="游ゴシック" panose="020B0400000000000000" pitchFamily="50" charset="-128"/>
            </a:endParaRPr>
          </a:p>
        </p:txBody>
      </p:sp>
      <p:sp>
        <p:nvSpPr>
          <p:cNvPr id="14" name="テキスト ボックス 13"/>
          <p:cNvSpPr txBox="1"/>
          <p:nvPr/>
        </p:nvSpPr>
        <p:spPr>
          <a:xfrm>
            <a:off x="567160" y="1550146"/>
            <a:ext cx="9280992" cy="523220"/>
          </a:xfrm>
          <a:prstGeom prst="rect">
            <a:avLst/>
          </a:prstGeom>
          <a:noFill/>
        </p:spPr>
        <p:txBody>
          <a:bodyPr wrap="square" rtlCol="0">
            <a:spAutoFit/>
          </a:bodyPr>
          <a:lstStyle/>
          <a:p>
            <a:pPr algn="l" defTabSz="914362" eaLnBrk="0" hangingPunct="0">
              <a:defRPr/>
            </a:pPr>
            <a:r>
              <a:rPr kumimoji="0" lang="ja-JP" altLang="ja-JP" b="1" i="1" dirty="0">
                <a:solidFill>
                  <a:srgbClr val="FF0000"/>
                </a:solidFill>
                <a:latin typeface="Meiryo UI" panose="020B0604030504040204" pitchFamily="50" charset="-128"/>
                <a:ea typeface="Meiryo UI" panose="020B0604030504040204" pitchFamily="50" charset="-128"/>
              </a:rPr>
              <a:t>総務省において、地方公共団体が改訂後のプランを参照し、地域の実情を踏まえた「多文化共生に係る指針・計画」の策定・見直し等を行い、もってより一層の多文化共生施策を推進するよう依頼</a:t>
            </a:r>
            <a:r>
              <a:rPr kumimoji="0" lang="ja-JP" altLang="ja-JP" sz="1000" b="1" dirty="0">
                <a:solidFill>
                  <a:srgbClr val="FF0000"/>
                </a:solidFill>
                <a:latin typeface="Meiryo UI" panose="020B0604030504040204" pitchFamily="50" charset="-128"/>
                <a:ea typeface="Meiryo UI" panose="020B0604030504040204" pitchFamily="50" charset="-128"/>
              </a:rPr>
              <a:t>（令和</a:t>
            </a:r>
            <a:r>
              <a:rPr kumimoji="0" lang="en-US" altLang="ja-JP" sz="1000" b="1" dirty="0">
                <a:solidFill>
                  <a:srgbClr val="FF0000"/>
                </a:solidFill>
                <a:latin typeface="Meiryo UI" panose="020B0604030504040204" pitchFamily="50" charset="-128"/>
                <a:ea typeface="Meiryo UI" panose="020B0604030504040204" pitchFamily="50" charset="-128"/>
              </a:rPr>
              <a:t>2</a:t>
            </a:r>
            <a:r>
              <a:rPr kumimoji="0" lang="ja-JP" altLang="ja-JP" sz="1000" b="1" dirty="0">
                <a:solidFill>
                  <a:srgbClr val="FF0000"/>
                </a:solidFill>
                <a:latin typeface="Meiryo UI" panose="020B0604030504040204" pitchFamily="50" charset="-128"/>
                <a:ea typeface="Meiryo UI" panose="020B0604030504040204" pitchFamily="50" charset="-128"/>
              </a:rPr>
              <a:t>年</a:t>
            </a:r>
            <a:r>
              <a:rPr kumimoji="0" lang="en-US" altLang="ja-JP" sz="1000" b="1" dirty="0">
                <a:solidFill>
                  <a:srgbClr val="FF0000"/>
                </a:solidFill>
                <a:latin typeface="Meiryo UI" panose="020B0604030504040204" pitchFamily="50" charset="-128"/>
                <a:ea typeface="Meiryo UI" panose="020B0604030504040204" pitchFamily="50" charset="-128"/>
              </a:rPr>
              <a:t>9</a:t>
            </a:r>
            <a:r>
              <a:rPr kumimoji="0" lang="ja-JP" altLang="ja-JP" sz="1000" b="1" dirty="0">
                <a:solidFill>
                  <a:srgbClr val="FF0000"/>
                </a:solidFill>
                <a:latin typeface="Meiryo UI" panose="020B0604030504040204" pitchFamily="50" charset="-128"/>
                <a:ea typeface="Meiryo UI" panose="020B0604030504040204" pitchFamily="50" charset="-128"/>
              </a:rPr>
              <a:t>月</a:t>
            </a:r>
            <a:r>
              <a:rPr kumimoji="0" lang="en-US" altLang="ja-JP" sz="1000" b="1" dirty="0">
                <a:solidFill>
                  <a:srgbClr val="FF0000"/>
                </a:solidFill>
                <a:latin typeface="Meiryo UI" panose="020B0604030504040204" pitchFamily="50" charset="-128"/>
                <a:ea typeface="Meiryo UI" panose="020B0604030504040204" pitchFamily="50" charset="-128"/>
              </a:rPr>
              <a:t>10</a:t>
            </a:r>
            <a:r>
              <a:rPr kumimoji="0" lang="ja-JP" altLang="en-US" sz="1000" b="1" dirty="0">
                <a:solidFill>
                  <a:srgbClr val="FF0000"/>
                </a:solidFill>
                <a:latin typeface="Meiryo UI" panose="020B0604030504040204" pitchFamily="50" charset="-128"/>
                <a:ea typeface="Meiryo UI" panose="020B0604030504040204" pitchFamily="50" charset="-128"/>
              </a:rPr>
              <a:t>日</a:t>
            </a:r>
            <a:r>
              <a:rPr kumimoji="0" lang="ja-JP" altLang="ja-JP" sz="1000" b="1" dirty="0">
                <a:solidFill>
                  <a:srgbClr val="FF0000"/>
                </a:solidFill>
                <a:latin typeface="Meiryo UI" panose="020B0604030504040204" pitchFamily="50" charset="-128"/>
                <a:ea typeface="Meiryo UI" panose="020B0604030504040204" pitchFamily="50" charset="-128"/>
              </a:rPr>
              <a:t>総行国第</a:t>
            </a:r>
            <a:r>
              <a:rPr kumimoji="0" lang="en-US" altLang="ja-JP" sz="1000" b="1" dirty="0">
                <a:solidFill>
                  <a:srgbClr val="FF0000"/>
                </a:solidFill>
                <a:latin typeface="Meiryo UI" panose="020B0604030504040204" pitchFamily="50" charset="-128"/>
                <a:ea typeface="Meiryo UI" panose="020B0604030504040204" pitchFamily="50" charset="-128"/>
              </a:rPr>
              <a:t>100</a:t>
            </a:r>
            <a:r>
              <a:rPr kumimoji="0" lang="ja-JP" altLang="ja-JP" sz="1000" b="1" dirty="0">
                <a:solidFill>
                  <a:srgbClr val="FF0000"/>
                </a:solidFill>
                <a:latin typeface="Meiryo UI" panose="020B0604030504040204" pitchFamily="50" charset="-128"/>
                <a:ea typeface="Meiryo UI" panose="020B0604030504040204" pitchFamily="50" charset="-128"/>
              </a:rPr>
              <a:t>号総務省自治行政局国際室長通知）</a:t>
            </a:r>
            <a:endParaRPr kumimoji="0" lang="en-US" altLang="ja-JP" sz="1000" b="1" dirty="0">
              <a:solidFill>
                <a:srgbClr val="FF0000"/>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81280" y="2608708"/>
            <a:ext cx="3291840" cy="4162053"/>
          </a:xfrm>
          <a:prstGeom prst="rect">
            <a:avLst/>
          </a:prstGeom>
          <a:noFill/>
          <a:ln w="6350">
            <a:prstDash val="sysDash"/>
          </a:ln>
        </p:spPr>
        <p:style>
          <a:lnRef idx="2">
            <a:schemeClr val="dk1"/>
          </a:lnRef>
          <a:fillRef idx="1">
            <a:schemeClr val="lt1"/>
          </a:fillRef>
          <a:effectRef idx="0">
            <a:schemeClr val="dk1"/>
          </a:effectRef>
          <a:fontRef idx="minor">
            <a:schemeClr val="dk1"/>
          </a:fontRef>
        </p:style>
        <p:txBody>
          <a:bodyPr rtlCol="0" anchor="ctr"/>
          <a:lstStyle/>
          <a:p>
            <a:pPr defTabSz="457181" fontAlgn="auto">
              <a:spcBef>
                <a:spcPts val="0"/>
              </a:spcBef>
              <a:spcAft>
                <a:spcPts val="0"/>
              </a:spcAft>
              <a:defRPr/>
            </a:pPr>
            <a:endParaRPr lang="ja-JP" altLang="en-US" sz="1800">
              <a:solidFill>
                <a:prstClr val="black"/>
              </a:solidFill>
              <a:latin typeface="Calibri" panose="020F0502020204030204"/>
              <a:ea typeface="游ゴシック" panose="020B0400000000000000" pitchFamily="50" charset="-128"/>
            </a:endParaRPr>
          </a:p>
        </p:txBody>
      </p:sp>
      <p:sp>
        <p:nvSpPr>
          <p:cNvPr id="17" name="テキスト ボックス 16"/>
          <p:cNvSpPr txBox="1"/>
          <p:nvPr/>
        </p:nvSpPr>
        <p:spPr>
          <a:xfrm>
            <a:off x="661579" y="2454434"/>
            <a:ext cx="2144429" cy="338554"/>
          </a:xfrm>
          <a:prstGeom prst="rect">
            <a:avLst/>
          </a:prstGeom>
          <a:ln w="6350">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defTabSz="457181" fontAlgn="auto">
              <a:spcBef>
                <a:spcPts val="0"/>
              </a:spcBef>
              <a:spcAft>
                <a:spcPts val="0"/>
              </a:spcAft>
              <a:defRPr/>
            </a:pPr>
            <a:r>
              <a:rPr lang="ja-JP" altLang="en-US" sz="1600" dirty="0">
                <a:solidFill>
                  <a:prstClr val="black"/>
                </a:solidFill>
                <a:latin typeface="ＤＦ特太ゴシック体" panose="020B0509000000000000" pitchFamily="49" charset="-128"/>
                <a:ea typeface="ＤＦ特太ゴシック体" panose="020B0509000000000000" pitchFamily="49" charset="-128"/>
              </a:rPr>
              <a:t>旧プラン</a:t>
            </a:r>
            <a:r>
              <a:rPr lang="en-US" altLang="ja-JP" sz="1600" dirty="0">
                <a:solidFill>
                  <a:prstClr val="black"/>
                </a:solidFill>
                <a:latin typeface="ＤＦ特太ゴシック体" panose="020B0509000000000000" pitchFamily="49" charset="-128"/>
                <a:ea typeface="ＤＦ特太ゴシック体" panose="020B0509000000000000" pitchFamily="49" charset="-128"/>
              </a:rPr>
              <a:t>(2006</a:t>
            </a:r>
            <a:r>
              <a:rPr lang="ja-JP" altLang="en-US" sz="1600" dirty="0">
                <a:solidFill>
                  <a:prstClr val="black"/>
                </a:solidFill>
                <a:latin typeface="ＤＦ特太ゴシック体" panose="020B0509000000000000" pitchFamily="49" charset="-128"/>
                <a:ea typeface="ＤＦ特太ゴシック体" panose="020B0509000000000000" pitchFamily="49" charset="-128"/>
              </a:rPr>
              <a:t>年</a:t>
            </a:r>
            <a:r>
              <a:rPr lang="en-US" altLang="ja-JP" sz="1600" dirty="0">
                <a:solidFill>
                  <a:prstClr val="black"/>
                </a:solidFill>
                <a:latin typeface="ＤＦ特太ゴシック体" panose="020B0509000000000000" pitchFamily="49" charset="-128"/>
                <a:ea typeface="ＤＦ特太ゴシック体" panose="020B0509000000000000" pitchFamily="49" charset="-128"/>
              </a:rPr>
              <a:t>)</a:t>
            </a:r>
            <a:endParaRPr lang="ja-JP" altLang="en-US" sz="1600"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18" name="AutoShape 5"/>
          <p:cNvSpPr>
            <a:spLocks noChangeArrowheads="1"/>
          </p:cNvSpPr>
          <p:nvPr/>
        </p:nvSpPr>
        <p:spPr bwMode="auto">
          <a:xfrm>
            <a:off x="207611" y="3025051"/>
            <a:ext cx="3084231" cy="683999"/>
          </a:xfrm>
          <a:prstGeom prst="roundRect">
            <a:avLst>
              <a:gd name="adj" fmla="val 11522"/>
            </a:avLst>
          </a:prstGeom>
          <a:noFill/>
          <a:ln w="9525">
            <a:solidFill>
              <a:schemeClr val="bg1">
                <a:lumMod val="50000"/>
              </a:schemeClr>
            </a:solidFill>
            <a:round/>
            <a:headEnd/>
            <a:tailEnd/>
          </a:ln>
        </p:spPr>
        <p:txBody>
          <a:bodyPr wrap="none" lIns="63294" tIns="31646" rIns="63294" bIns="31646" anchor="t"/>
          <a:lstStyle/>
          <a:p>
            <a:pPr defTabSz="844048" fontAlgn="auto">
              <a:lnSpc>
                <a:spcPts val="1247"/>
              </a:lnSpc>
              <a:spcBef>
                <a:spcPts val="0"/>
              </a:spcBef>
              <a:spcAft>
                <a:spcPts val="0"/>
              </a:spcAft>
              <a:defRPr/>
            </a:pPr>
            <a:r>
              <a:rPr kumimoji="0" lang="ja-JP" altLang="en-US" sz="1291" dirty="0">
                <a:solidFill>
                  <a:prstClr val="black"/>
                </a:solidFill>
                <a:latin typeface="メイリオ" panose="020B0604030504040204" pitchFamily="50" charset="-128"/>
                <a:ea typeface="メイリオ" panose="020B0604030504040204" pitchFamily="50" charset="-128"/>
              </a:rPr>
              <a:t>① コミュニケーション支援</a:t>
            </a:r>
            <a:endParaRPr kumimoji="0" lang="en-US" altLang="ja-JP" sz="1015" dirty="0">
              <a:solidFill>
                <a:prstClr val="black"/>
              </a:solidFill>
              <a:latin typeface="メイリオ" panose="020B0604030504040204" pitchFamily="50" charset="-128"/>
              <a:ea typeface="メイリオ" panose="020B0604030504040204" pitchFamily="50" charset="-128"/>
            </a:endParaRPr>
          </a:p>
        </p:txBody>
      </p:sp>
      <p:sp>
        <p:nvSpPr>
          <p:cNvPr id="19" name="Rectangle 21"/>
          <p:cNvSpPr>
            <a:spLocks noChangeArrowheads="1"/>
          </p:cNvSpPr>
          <p:nvPr/>
        </p:nvSpPr>
        <p:spPr bwMode="auto">
          <a:xfrm>
            <a:off x="290993" y="3244136"/>
            <a:ext cx="2917467" cy="198000"/>
          </a:xfrm>
          <a:prstGeom prst="rect">
            <a:avLst/>
          </a:prstGeom>
          <a:solidFill>
            <a:schemeClr val="bg1">
              <a:lumMod val="65000"/>
            </a:schemeClr>
          </a:soli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地域における情報の多言語化</a:t>
            </a:r>
          </a:p>
        </p:txBody>
      </p:sp>
      <p:sp>
        <p:nvSpPr>
          <p:cNvPr id="20" name="Rectangle 23"/>
          <p:cNvSpPr>
            <a:spLocks noChangeArrowheads="1"/>
          </p:cNvSpPr>
          <p:nvPr/>
        </p:nvSpPr>
        <p:spPr bwMode="auto">
          <a:xfrm>
            <a:off x="290993" y="3463182"/>
            <a:ext cx="2917467" cy="198000"/>
          </a:xfrm>
          <a:prstGeom prst="rect">
            <a:avLst/>
          </a:prstGeom>
          <a:solidFill>
            <a:schemeClr val="bg1">
              <a:lumMod val="65000"/>
            </a:schemeClr>
          </a:soli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日本語及び日本社会に関する学習支援</a:t>
            </a:r>
          </a:p>
        </p:txBody>
      </p:sp>
      <p:sp>
        <p:nvSpPr>
          <p:cNvPr id="21" name="AutoShape 3"/>
          <p:cNvSpPr>
            <a:spLocks noChangeArrowheads="1"/>
          </p:cNvSpPr>
          <p:nvPr/>
        </p:nvSpPr>
        <p:spPr bwMode="auto">
          <a:xfrm>
            <a:off x="207610" y="3796294"/>
            <a:ext cx="3084230" cy="972000"/>
          </a:xfrm>
          <a:prstGeom prst="roundRect">
            <a:avLst>
              <a:gd name="adj" fmla="val 9966"/>
            </a:avLst>
          </a:prstGeom>
          <a:noFill/>
          <a:ln w="9525">
            <a:solidFill>
              <a:schemeClr val="bg1">
                <a:lumMod val="50000"/>
              </a:schemeClr>
            </a:solidFill>
            <a:round/>
            <a:headEnd/>
            <a:tailEnd/>
          </a:ln>
        </p:spPr>
        <p:txBody>
          <a:bodyPr wrap="none" lIns="63294" tIns="31646" rIns="63294" bIns="31646" anchor="t"/>
          <a:lstStyle/>
          <a:p>
            <a:pPr defTabSz="844048" fontAlgn="auto">
              <a:lnSpc>
                <a:spcPts val="1247"/>
              </a:lnSpc>
              <a:spcBef>
                <a:spcPts val="0"/>
              </a:spcBef>
              <a:spcAft>
                <a:spcPts val="0"/>
              </a:spcAft>
              <a:defRPr/>
            </a:pPr>
            <a:r>
              <a:rPr kumimoji="0" lang="ja-JP" altLang="en-US" sz="1291" dirty="0">
                <a:solidFill>
                  <a:prstClr val="black"/>
                </a:solidFill>
                <a:latin typeface="メイリオ" panose="020B0604030504040204" pitchFamily="50" charset="-128"/>
                <a:ea typeface="メイリオ" panose="020B0604030504040204" pitchFamily="50" charset="-128"/>
              </a:rPr>
              <a:t>② 生活支援</a:t>
            </a:r>
          </a:p>
        </p:txBody>
      </p:sp>
      <p:sp>
        <p:nvSpPr>
          <p:cNvPr id="22" name="Rectangle 12"/>
          <p:cNvSpPr>
            <a:spLocks noChangeArrowheads="1"/>
          </p:cNvSpPr>
          <p:nvPr/>
        </p:nvSpPr>
        <p:spPr bwMode="auto">
          <a:xfrm>
            <a:off x="471902" y="4039705"/>
            <a:ext cx="1260000" cy="198926"/>
          </a:xfrm>
          <a:prstGeom prst="rect">
            <a:avLst/>
          </a:prstGeom>
          <a:solidFill>
            <a:schemeClr val="bg1">
              <a:lumMod val="65000"/>
            </a:schemeClr>
          </a:soli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居　住</a:t>
            </a:r>
          </a:p>
        </p:txBody>
      </p:sp>
      <p:sp>
        <p:nvSpPr>
          <p:cNvPr id="23" name="Rectangle 13"/>
          <p:cNvSpPr>
            <a:spLocks noChangeArrowheads="1"/>
          </p:cNvSpPr>
          <p:nvPr/>
        </p:nvSpPr>
        <p:spPr bwMode="auto">
          <a:xfrm>
            <a:off x="1779156" y="4048673"/>
            <a:ext cx="1260000" cy="197828"/>
          </a:xfrm>
          <a:prstGeom prst="rect">
            <a:avLst/>
          </a:prstGeom>
          <a:solidFill>
            <a:schemeClr val="bg1">
              <a:lumMod val="65000"/>
            </a:schemeClr>
          </a:soli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教　育</a:t>
            </a:r>
          </a:p>
        </p:txBody>
      </p:sp>
      <p:sp>
        <p:nvSpPr>
          <p:cNvPr id="24" name="Rectangle 15"/>
          <p:cNvSpPr>
            <a:spLocks noChangeArrowheads="1"/>
          </p:cNvSpPr>
          <p:nvPr/>
        </p:nvSpPr>
        <p:spPr bwMode="auto">
          <a:xfrm>
            <a:off x="1779156" y="4287208"/>
            <a:ext cx="1260000" cy="197828"/>
          </a:xfrm>
          <a:prstGeom prst="rect">
            <a:avLst/>
          </a:prstGeom>
          <a:solidFill>
            <a:schemeClr val="bg1">
              <a:lumMod val="65000"/>
            </a:schemeClr>
          </a:soli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医療・保健・福祉</a:t>
            </a:r>
          </a:p>
        </p:txBody>
      </p:sp>
      <p:sp>
        <p:nvSpPr>
          <p:cNvPr id="25" name="Rectangle 17"/>
          <p:cNvSpPr>
            <a:spLocks noChangeArrowheads="1"/>
          </p:cNvSpPr>
          <p:nvPr/>
        </p:nvSpPr>
        <p:spPr bwMode="auto">
          <a:xfrm>
            <a:off x="471902" y="4532885"/>
            <a:ext cx="1260000" cy="197828"/>
          </a:xfrm>
          <a:prstGeom prst="rect">
            <a:avLst/>
          </a:prstGeom>
          <a:solidFill>
            <a:schemeClr val="bg1">
              <a:lumMod val="65000"/>
            </a:schemeClr>
          </a:soli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防　災</a:t>
            </a:r>
          </a:p>
        </p:txBody>
      </p:sp>
      <p:sp>
        <p:nvSpPr>
          <p:cNvPr id="26" name="Rectangle 19"/>
          <p:cNvSpPr>
            <a:spLocks noChangeArrowheads="1"/>
          </p:cNvSpPr>
          <p:nvPr/>
        </p:nvSpPr>
        <p:spPr bwMode="auto">
          <a:xfrm>
            <a:off x="471902" y="4287211"/>
            <a:ext cx="1260000" cy="198927"/>
          </a:xfrm>
          <a:prstGeom prst="rect">
            <a:avLst/>
          </a:prstGeom>
          <a:solidFill>
            <a:schemeClr val="bg1">
              <a:lumMod val="65000"/>
            </a:schemeClr>
          </a:soli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労働環境</a:t>
            </a:r>
          </a:p>
        </p:txBody>
      </p:sp>
      <p:sp>
        <p:nvSpPr>
          <p:cNvPr id="27" name="AutoShape 7"/>
          <p:cNvSpPr>
            <a:spLocks noChangeArrowheads="1"/>
          </p:cNvSpPr>
          <p:nvPr/>
        </p:nvSpPr>
        <p:spPr bwMode="auto">
          <a:xfrm>
            <a:off x="213320" y="4863437"/>
            <a:ext cx="3072809" cy="720001"/>
          </a:xfrm>
          <a:prstGeom prst="roundRect">
            <a:avLst>
              <a:gd name="adj" fmla="val 11126"/>
            </a:avLst>
          </a:prstGeom>
          <a:noFill/>
          <a:ln w="9525">
            <a:solidFill>
              <a:schemeClr val="bg1">
                <a:lumMod val="50000"/>
              </a:schemeClr>
            </a:solidFill>
            <a:round/>
            <a:headEnd/>
            <a:tailEnd/>
          </a:ln>
        </p:spPr>
        <p:txBody>
          <a:bodyPr wrap="none" lIns="63294" tIns="31646" rIns="63294" bIns="31646" anchor="t"/>
          <a:lstStyle/>
          <a:p>
            <a:pPr defTabSz="844048" fontAlgn="auto">
              <a:lnSpc>
                <a:spcPts val="1247"/>
              </a:lnSpc>
              <a:spcBef>
                <a:spcPts val="0"/>
              </a:spcBef>
              <a:spcAft>
                <a:spcPts val="0"/>
              </a:spcAft>
              <a:defRPr/>
            </a:pPr>
            <a:r>
              <a:rPr kumimoji="0" lang="ja-JP" altLang="en-US" sz="1291" dirty="0">
                <a:solidFill>
                  <a:prstClr val="black"/>
                </a:solidFill>
                <a:latin typeface="メイリオ" panose="020B0604030504040204" pitchFamily="50" charset="-128"/>
                <a:ea typeface="メイリオ" panose="020B0604030504040204" pitchFamily="50" charset="-128"/>
              </a:rPr>
              <a:t>③ 多文化共生の地域づくり</a:t>
            </a:r>
            <a:endParaRPr kumimoji="0" lang="ja-JP" altLang="en-US" sz="831" dirty="0">
              <a:solidFill>
                <a:prstClr val="black"/>
              </a:solidFill>
              <a:latin typeface="メイリオ" panose="020B0604030504040204" pitchFamily="50" charset="-128"/>
              <a:ea typeface="メイリオ" panose="020B0604030504040204" pitchFamily="50" charset="-128"/>
            </a:endParaRPr>
          </a:p>
        </p:txBody>
      </p:sp>
      <p:sp>
        <p:nvSpPr>
          <p:cNvPr id="28" name="Rectangle 25"/>
          <p:cNvSpPr>
            <a:spLocks noChangeArrowheads="1"/>
          </p:cNvSpPr>
          <p:nvPr/>
        </p:nvSpPr>
        <p:spPr bwMode="auto">
          <a:xfrm>
            <a:off x="712925" y="5097259"/>
            <a:ext cx="2073600" cy="198000"/>
          </a:xfrm>
          <a:prstGeom prst="rect">
            <a:avLst/>
          </a:prstGeom>
          <a:solidFill>
            <a:schemeClr val="bg1">
              <a:lumMod val="65000"/>
            </a:schemeClr>
          </a:soli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地域社会に対する意識啓発</a:t>
            </a:r>
          </a:p>
        </p:txBody>
      </p:sp>
      <p:sp>
        <p:nvSpPr>
          <p:cNvPr id="29" name="Rectangle 27"/>
          <p:cNvSpPr>
            <a:spLocks noChangeArrowheads="1"/>
          </p:cNvSpPr>
          <p:nvPr/>
        </p:nvSpPr>
        <p:spPr bwMode="auto">
          <a:xfrm>
            <a:off x="712925" y="5338761"/>
            <a:ext cx="2073600" cy="198000"/>
          </a:xfrm>
          <a:prstGeom prst="rect">
            <a:avLst/>
          </a:prstGeom>
          <a:solidFill>
            <a:schemeClr val="bg1">
              <a:lumMod val="65000"/>
            </a:schemeClr>
          </a:soli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外国人住民の自立と社会参画</a:t>
            </a:r>
          </a:p>
        </p:txBody>
      </p:sp>
      <p:sp>
        <p:nvSpPr>
          <p:cNvPr id="30" name="AutoShape 9"/>
          <p:cNvSpPr>
            <a:spLocks noChangeArrowheads="1"/>
          </p:cNvSpPr>
          <p:nvPr/>
        </p:nvSpPr>
        <p:spPr bwMode="auto">
          <a:xfrm>
            <a:off x="207611" y="5852683"/>
            <a:ext cx="3084231" cy="828000"/>
          </a:xfrm>
          <a:prstGeom prst="roundRect">
            <a:avLst>
              <a:gd name="adj" fmla="val 13074"/>
            </a:avLst>
          </a:prstGeom>
          <a:noFill/>
          <a:ln w="9525">
            <a:solidFill>
              <a:schemeClr val="bg1">
                <a:lumMod val="50000"/>
              </a:schemeClr>
            </a:solidFill>
            <a:round/>
            <a:headEnd/>
            <a:tailEnd/>
          </a:ln>
        </p:spPr>
        <p:txBody>
          <a:bodyPr wrap="none" lIns="63294" tIns="31646" rIns="63294" bIns="31646" anchor="t"/>
          <a:lstStyle/>
          <a:p>
            <a:pPr defTabSz="844048" fontAlgn="auto">
              <a:lnSpc>
                <a:spcPts val="1247"/>
              </a:lnSpc>
              <a:spcBef>
                <a:spcPts val="0"/>
              </a:spcBef>
              <a:spcAft>
                <a:spcPts val="0"/>
              </a:spcAft>
              <a:defRPr/>
            </a:pPr>
            <a:r>
              <a:rPr kumimoji="0" lang="ja-JP" altLang="en-US" sz="1291" dirty="0">
                <a:solidFill>
                  <a:prstClr val="black"/>
                </a:solidFill>
                <a:latin typeface="メイリオ" panose="020B0604030504040204" pitchFamily="50" charset="-128"/>
                <a:ea typeface="メイリオ" panose="020B0604030504040204" pitchFamily="50" charset="-128"/>
              </a:rPr>
              <a:t>多文化共生施策の推進体制の整備</a:t>
            </a:r>
            <a:endParaRPr kumimoji="0" lang="ja-JP" altLang="en-US" sz="1015" dirty="0">
              <a:solidFill>
                <a:prstClr val="black"/>
              </a:solidFill>
              <a:latin typeface="メイリオ" panose="020B0604030504040204" pitchFamily="50" charset="-128"/>
              <a:ea typeface="メイリオ" panose="020B0604030504040204" pitchFamily="50" charset="-128"/>
            </a:endParaRPr>
          </a:p>
        </p:txBody>
      </p:sp>
      <p:sp>
        <p:nvSpPr>
          <p:cNvPr id="31" name="Rectangle 30"/>
          <p:cNvSpPr>
            <a:spLocks noChangeArrowheads="1"/>
          </p:cNvSpPr>
          <p:nvPr/>
        </p:nvSpPr>
        <p:spPr bwMode="auto">
          <a:xfrm>
            <a:off x="255725" y="6123027"/>
            <a:ext cx="2987999" cy="198000"/>
          </a:xfrm>
          <a:prstGeom prst="rect">
            <a:avLst/>
          </a:prstGeom>
          <a:solidFill>
            <a:schemeClr val="bg1">
              <a:lumMod val="65000"/>
            </a:schemeClr>
          </a:solidFill>
          <a:ln w="9525">
            <a:noFill/>
            <a:miter lim="800000"/>
            <a:headEnd/>
            <a:tailEnd/>
          </a:ln>
        </p:spPr>
        <p:txBody>
          <a:bodyPr vert="horz"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地方公共団体の体制整備</a:t>
            </a:r>
          </a:p>
        </p:txBody>
      </p:sp>
      <p:sp>
        <p:nvSpPr>
          <p:cNvPr id="32" name="Rectangle 30"/>
          <p:cNvSpPr>
            <a:spLocks noChangeArrowheads="1"/>
          </p:cNvSpPr>
          <p:nvPr/>
        </p:nvSpPr>
        <p:spPr bwMode="auto">
          <a:xfrm>
            <a:off x="255725" y="6395010"/>
            <a:ext cx="2987999" cy="198000"/>
          </a:xfrm>
          <a:prstGeom prst="rect">
            <a:avLst/>
          </a:prstGeom>
          <a:solidFill>
            <a:schemeClr val="bg1">
              <a:lumMod val="65000"/>
            </a:schemeClr>
          </a:solidFill>
          <a:ln w="9525">
            <a:noFill/>
            <a:miter lim="800000"/>
            <a:headEnd/>
            <a:tailEnd/>
          </a:ln>
        </p:spPr>
        <p:txBody>
          <a:bodyPr vert="horz"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地域における各主体の役割分担と連携･協働</a:t>
            </a:r>
          </a:p>
        </p:txBody>
      </p:sp>
      <p:sp>
        <p:nvSpPr>
          <p:cNvPr id="33" name="下矢印 32"/>
          <p:cNvSpPr/>
          <p:nvPr/>
        </p:nvSpPr>
        <p:spPr>
          <a:xfrm rot="10800000">
            <a:off x="1465247" y="5622954"/>
            <a:ext cx="568959" cy="179999"/>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1" fontAlgn="auto">
              <a:spcBef>
                <a:spcPts val="0"/>
              </a:spcBef>
              <a:spcAft>
                <a:spcPts val="0"/>
              </a:spcAft>
              <a:defRPr/>
            </a:pP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34" name="正方形/長方形 33"/>
          <p:cNvSpPr/>
          <p:nvPr/>
        </p:nvSpPr>
        <p:spPr>
          <a:xfrm>
            <a:off x="3759449" y="2608706"/>
            <a:ext cx="6041663" cy="4162054"/>
          </a:xfrm>
          <a:prstGeom prst="rect">
            <a:avLst/>
          </a:prstGeom>
          <a:noFill/>
          <a:ln w="6350">
            <a:prstDash val="solid"/>
          </a:ln>
        </p:spPr>
        <p:style>
          <a:lnRef idx="2">
            <a:schemeClr val="dk1"/>
          </a:lnRef>
          <a:fillRef idx="1">
            <a:schemeClr val="lt1"/>
          </a:fillRef>
          <a:effectRef idx="0">
            <a:schemeClr val="dk1"/>
          </a:effectRef>
          <a:fontRef idx="minor">
            <a:schemeClr val="dk1"/>
          </a:fontRef>
        </p:style>
        <p:txBody>
          <a:bodyPr rtlCol="0" anchor="ctr"/>
          <a:lstStyle/>
          <a:p>
            <a:pPr defTabSz="457181" fontAlgn="auto">
              <a:spcBef>
                <a:spcPts val="0"/>
              </a:spcBef>
              <a:spcAft>
                <a:spcPts val="0"/>
              </a:spcAft>
              <a:defRPr/>
            </a:pPr>
            <a:endParaRPr lang="ja-JP" altLang="en-US" sz="1800">
              <a:solidFill>
                <a:prstClr val="black"/>
              </a:solidFill>
              <a:latin typeface="Calibri" panose="020F0502020204030204"/>
              <a:ea typeface="游ゴシック" panose="020B0400000000000000" pitchFamily="50" charset="-128"/>
            </a:endParaRPr>
          </a:p>
        </p:txBody>
      </p:sp>
      <p:sp>
        <p:nvSpPr>
          <p:cNvPr id="35" name="テキスト ボックス 34"/>
          <p:cNvSpPr txBox="1"/>
          <p:nvPr/>
        </p:nvSpPr>
        <p:spPr>
          <a:xfrm>
            <a:off x="5293898" y="2424042"/>
            <a:ext cx="2972763" cy="369332"/>
          </a:xfrm>
          <a:prstGeom prst="rect">
            <a:avLst/>
          </a:prstGeom>
          <a:ln w="6350"/>
        </p:spPr>
        <p:style>
          <a:lnRef idx="2">
            <a:schemeClr val="dk1"/>
          </a:lnRef>
          <a:fillRef idx="1">
            <a:schemeClr val="lt1"/>
          </a:fillRef>
          <a:effectRef idx="0">
            <a:schemeClr val="dk1"/>
          </a:effectRef>
          <a:fontRef idx="minor">
            <a:schemeClr val="dk1"/>
          </a:fontRef>
        </p:style>
        <p:txBody>
          <a:bodyPr wrap="square" rtlCol="0">
            <a:spAutoFit/>
          </a:bodyPr>
          <a:lstStyle/>
          <a:p>
            <a:pPr defTabSz="457181" fontAlgn="auto">
              <a:spcBef>
                <a:spcPts val="0"/>
              </a:spcBef>
              <a:spcAft>
                <a:spcPts val="0"/>
              </a:spcAft>
              <a:defRPr/>
            </a:pPr>
            <a:r>
              <a:rPr lang="ja-JP" altLang="en-US" sz="1800" dirty="0">
                <a:solidFill>
                  <a:prstClr val="black"/>
                </a:solidFill>
                <a:latin typeface="ＤＦ特太ゴシック体" panose="020B0509000000000000" pitchFamily="49" charset="-128"/>
                <a:ea typeface="ＤＦ特太ゴシック体" panose="020B0509000000000000" pitchFamily="49" charset="-128"/>
              </a:rPr>
              <a:t>改訂プラン</a:t>
            </a:r>
            <a:r>
              <a:rPr lang="en-US" altLang="ja-JP" sz="1800" dirty="0">
                <a:solidFill>
                  <a:prstClr val="black"/>
                </a:solidFill>
                <a:latin typeface="ＤＦ特太ゴシック体" panose="020B0509000000000000" pitchFamily="49" charset="-128"/>
                <a:ea typeface="ＤＦ特太ゴシック体" panose="020B0509000000000000" pitchFamily="49" charset="-128"/>
              </a:rPr>
              <a:t>(2020</a:t>
            </a:r>
            <a:r>
              <a:rPr lang="ja-JP" altLang="en-US" sz="1800" dirty="0">
                <a:solidFill>
                  <a:prstClr val="black"/>
                </a:solidFill>
                <a:latin typeface="ＤＦ特太ゴシック体" panose="020B0509000000000000" pitchFamily="49" charset="-128"/>
                <a:ea typeface="ＤＦ特太ゴシック体" panose="020B0509000000000000" pitchFamily="49" charset="-128"/>
              </a:rPr>
              <a:t>年</a:t>
            </a:r>
            <a:r>
              <a:rPr lang="en-US" altLang="ja-JP" sz="1800" dirty="0">
                <a:solidFill>
                  <a:prstClr val="black"/>
                </a:solidFill>
                <a:latin typeface="ＤＦ特太ゴシック体" panose="020B0509000000000000" pitchFamily="49" charset="-128"/>
                <a:ea typeface="ＤＦ特太ゴシック体" panose="020B0509000000000000" pitchFamily="49" charset="-128"/>
              </a:rPr>
              <a:t>)</a:t>
            </a:r>
            <a:endParaRPr lang="ja-JP" altLang="en-US" sz="1800"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36" name="テキスト ボックス 35"/>
          <p:cNvSpPr txBox="1"/>
          <p:nvPr/>
        </p:nvSpPr>
        <p:spPr>
          <a:xfrm>
            <a:off x="27874" y="2729023"/>
            <a:ext cx="813043" cy="307777"/>
          </a:xfrm>
          <a:prstGeom prst="rect">
            <a:avLst/>
          </a:prstGeom>
          <a:noFill/>
        </p:spPr>
        <p:txBody>
          <a:bodyPr wrap="none" rtlCol="0">
            <a:spAutoFit/>
          </a:bodyPr>
          <a:lstStyle/>
          <a:p>
            <a:pPr algn="l" defTabSz="457181" fontAlgn="auto">
              <a:spcBef>
                <a:spcPts val="0"/>
              </a:spcBef>
              <a:spcAft>
                <a:spcPts val="0"/>
              </a:spcAft>
              <a:defRPr/>
            </a:pPr>
            <a:r>
              <a:rPr lang="en-US" altLang="ja-JP" dirty="0">
                <a:solidFill>
                  <a:prstClr val="black"/>
                </a:solidFill>
                <a:latin typeface="ＤＦ特太ゴシック体" panose="020B0509000000000000" pitchFamily="49" charset="-128"/>
                <a:ea typeface="ＤＦ特太ゴシック体" panose="020B0509000000000000" pitchFamily="49" charset="-128"/>
              </a:rPr>
              <a:t>[</a:t>
            </a:r>
            <a:r>
              <a:rPr lang="ja-JP" altLang="en-US" dirty="0">
                <a:solidFill>
                  <a:prstClr val="black"/>
                </a:solidFill>
                <a:latin typeface="ＤＦ特太ゴシック体" panose="020B0509000000000000" pitchFamily="49" charset="-128"/>
                <a:ea typeface="ＤＦ特太ゴシック体" panose="020B0509000000000000" pitchFamily="49" charset="-128"/>
              </a:rPr>
              <a:t>施策</a:t>
            </a:r>
            <a:r>
              <a:rPr lang="en-US" altLang="ja-JP" dirty="0">
                <a:solidFill>
                  <a:prstClr val="black"/>
                </a:solidFill>
                <a:latin typeface="ＤＦ特太ゴシック体" panose="020B0509000000000000" pitchFamily="49" charset="-128"/>
                <a:ea typeface="ＤＦ特太ゴシック体" panose="020B0509000000000000" pitchFamily="49" charset="-128"/>
              </a:rPr>
              <a:t>] </a:t>
            </a:r>
          </a:p>
        </p:txBody>
      </p:sp>
      <p:sp>
        <p:nvSpPr>
          <p:cNvPr id="39" name="二等辺三角形 38"/>
          <p:cNvSpPr/>
          <p:nvPr/>
        </p:nvSpPr>
        <p:spPr>
          <a:xfrm rot="5400000">
            <a:off x="1467766" y="4576320"/>
            <a:ext cx="4201929" cy="2667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1" fontAlgn="auto">
              <a:spcBef>
                <a:spcPts val="0"/>
              </a:spcBef>
              <a:spcAft>
                <a:spcPts val="0"/>
              </a:spcAft>
              <a:defRPr/>
            </a:pPr>
            <a:endParaRPr lang="ja-JP" altLang="en-US" sz="1800" dirty="0">
              <a:solidFill>
                <a:prstClr val="white"/>
              </a:solidFill>
              <a:latin typeface="Calibri" panose="020F0502020204030204"/>
              <a:ea typeface="游ゴシック" panose="020B0400000000000000" pitchFamily="50" charset="-128"/>
            </a:endParaRPr>
          </a:p>
        </p:txBody>
      </p:sp>
      <p:sp>
        <p:nvSpPr>
          <p:cNvPr id="42" name="テキスト ボックス 41"/>
          <p:cNvSpPr txBox="1"/>
          <p:nvPr/>
        </p:nvSpPr>
        <p:spPr>
          <a:xfrm>
            <a:off x="3761569" y="2662683"/>
            <a:ext cx="2382149" cy="307777"/>
          </a:xfrm>
          <a:prstGeom prst="rect">
            <a:avLst/>
          </a:prstGeom>
          <a:noFill/>
        </p:spPr>
        <p:txBody>
          <a:bodyPr wrap="square" rtlCol="0">
            <a:spAutoFit/>
          </a:bodyPr>
          <a:lstStyle/>
          <a:p>
            <a:pPr algn="l" defTabSz="457181" fontAlgn="auto">
              <a:spcBef>
                <a:spcPts val="0"/>
              </a:spcBef>
              <a:spcAft>
                <a:spcPts val="0"/>
              </a:spcAft>
              <a:defRPr/>
            </a:pPr>
            <a:r>
              <a:rPr lang="en-US" altLang="ja-JP" dirty="0">
                <a:solidFill>
                  <a:prstClr val="black"/>
                </a:solidFill>
                <a:latin typeface="ＤＦ特太ゴシック体" panose="020B0509000000000000" pitchFamily="49" charset="-128"/>
                <a:ea typeface="ＤＦ特太ゴシック体" panose="020B0509000000000000" pitchFamily="49" charset="-128"/>
              </a:rPr>
              <a:t>[</a:t>
            </a:r>
            <a:r>
              <a:rPr lang="ja-JP" altLang="en-US" dirty="0">
                <a:solidFill>
                  <a:prstClr val="black"/>
                </a:solidFill>
                <a:latin typeface="ＤＦ特太ゴシック体" panose="020B0509000000000000" pitchFamily="49" charset="-128"/>
                <a:ea typeface="ＤＦ特太ゴシック体" panose="020B0509000000000000" pitchFamily="49" charset="-128"/>
              </a:rPr>
              <a:t>施策</a:t>
            </a:r>
            <a:r>
              <a:rPr lang="en-US" altLang="ja-JP" dirty="0">
                <a:solidFill>
                  <a:prstClr val="black"/>
                </a:solidFill>
                <a:latin typeface="ＤＦ特太ゴシック体" panose="020B0509000000000000" pitchFamily="49" charset="-128"/>
                <a:ea typeface="ＤＦ特太ゴシック体" panose="020B0509000000000000" pitchFamily="49" charset="-128"/>
              </a:rPr>
              <a:t>]</a:t>
            </a:r>
            <a:endParaRPr lang="en-US" altLang="ja-JP" sz="1050"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43" name="AutoShape 5"/>
          <p:cNvSpPr>
            <a:spLocks noChangeArrowheads="1"/>
          </p:cNvSpPr>
          <p:nvPr/>
        </p:nvSpPr>
        <p:spPr bwMode="auto">
          <a:xfrm>
            <a:off x="3868445" y="2954044"/>
            <a:ext cx="5795999" cy="630000"/>
          </a:xfrm>
          <a:prstGeom prst="roundRect">
            <a:avLst>
              <a:gd name="adj" fmla="val 11522"/>
            </a:avLst>
          </a:prstGeom>
          <a:solidFill>
            <a:srgbClr val="FF0066">
              <a:alpha val="27451"/>
            </a:srgbClr>
          </a:solidFill>
          <a:ln w="9525">
            <a:solidFill>
              <a:schemeClr val="tx1"/>
            </a:solidFill>
            <a:round/>
            <a:headEnd/>
            <a:tailEnd/>
          </a:ln>
        </p:spPr>
        <p:txBody>
          <a:bodyPr wrap="none" lIns="63294" tIns="31646" rIns="63294" bIns="31646" anchor="t"/>
          <a:lstStyle/>
          <a:p>
            <a:pPr defTabSz="844048" fontAlgn="auto">
              <a:lnSpc>
                <a:spcPts val="1247"/>
              </a:lnSpc>
              <a:spcBef>
                <a:spcPts val="0"/>
              </a:spcBef>
              <a:spcAft>
                <a:spcPts val="0"/>
              </a:spcAft>
              <a:defRPr/>
            </a:pPr>
            <a:r>
              <a:rPr kumimoji="0" lang="ja-JP" altLang="en-US" sz="1291" dirty="0">
                <a:solidFill>
                  <a:prstClr val="black"/>
                </a:solidFill>
                <a:latin typeface="メイリオ" panose="020B0604030504040204" pitchFamily="50" charset="-128"/>
                <a:ea typeface="メイリオ" panose="020B0604030504040204" pitchFamily="50" charset="-128"/>
              </a:rPr>
              <a:t>① コミュニケーション支援</a:t>
            </a:r>
            <a:endParaRPr kumimoji="0" lang="en-US" altLang="ja-JP" sz="1015" dirty="0">
              <a:solidFill>
                <a:prstClr val="black"/>
              </a:solidFill>
              <a:latin typeface="メイリオ" panose="020B0604030504040204" pitchFamily="50" charset="-128"/>
              <a:ea typeface="メイリオ" panose="020B0604030504040204" pitchFamily="50" charset="-128"/>
            </a:endParaRPr>
          </a:p>
        </p:txBody>
      </p:sp>
      <p:sp>
        <p:nvSpPr>
          <p:cNvPr id="44" name="Rectangle 21"/>
          <p:cNvSpPr>
            <a:spLocks noChangeArrowheads="1"/>
          </p:cNvSpPr>
          <p:nvPr/>
        </p:nvSpPr>
        <p:spPr bwMode="auto">
          <a:xfrm>
            <a:off x="4566135" y="3146567"/>
            <a:ext cx="4391999" cy="198000"/>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行政・生活情報の多言語化（</a:t>
            </a:r>
            <a:r>
              <a:rPr kumimoji="0" lang="en-US" altLang="ja-JP" sz="1200" u="sng" dirty="0">
                <a:solidFill>
                  <a:prstClr val="white"/>
                </a:solidFill>
                <a:latin typeface="メイリオ" panose="020B0604030504040204" pitchFamily="50" charset="-128"/>
                <a:ea typeface="メイリオ" panose="020B0604030504040204" pitchFamily="50" charset="-128"/>
              </a:rPr>
              <a:t>ICT</a:t>
            </a:r>
            <a:r>
              <a:rPr kumimoji="0" lang="ja-JP" altLang="en-US" sz="1200" u="sng" dirty="0">
                <a:solidFill>
                  <a:prstClr val="white"/>
                </a:solidFill>
                <a:latin typeface="メイリオ" panose="020B0604030504040204" pitchFamily="50" charset="-128"/>
                <a:ea typeface="メイリオ" panose="020B0604030504040204" pitchFamily="50" charset="-128"/>
              </a:rPr>
              <a:t>を活用</a:t>
            </a:r>
            <a:r>
              <a:rPr kumimoji="0" lang="ja-JP" altLang="en-US" sz="1200" dirty="0">
                <a:solidFill>
                  <a:prstClr val="white"/>
                </a:solidFill>
                <a:latin typeface="メイリオ" panose="020B0604030504040204" pitchFamily="50" charset="-128"/>
                <a:ea typeface="メイリオ" panose="020B0604030504040204" pitchFamily="50" charset="-128"/>
              </a:rPr>
              <a:t>）、相談体制の整備</a:t>
            </a:r>
          </a:p>
        </p:txBody>
      </p:sp>
      <p:sp>
        <p:nvSpPr>
          <p:cNvPr id="45" name="Rectangle 23"/>
          <p:cNvSpPr>
            <a:spLocks noChangeArrowheads="1"/>
          </p:cNvSpPr>
          <p:nvPr/>
        </p:nvSpPr>
        <p:spPr bwMode="auto">
          <a:xfrm>
            <a:off x="4563456" y="3365552"/>
            <a:ext cx="1476000" cy="198000"/>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日本語教育の推進</a:t>
            </a:r>
          </a:p>
        </p:txBody>
      </p:sp>
      <p:sp>
        <p:nvSpPr>
          <p:cNvPr id="46" name="AutoShape 3"/>
          <p:cNvSpPr>
            <a:spLocks noChangeArrowheads="1"/>
          </p:cNvSpPr>
          <p:nvPr/>
        </p:nvSpPr>
        <p:spPr bwMode="auto">
          <a:xfrm>
            <a:off x="3868446" y="3623825"/>
            <a:ext cx="5795999" cy="864000"/>
          </a:xfrm>
          <a:prstGeom prst="roundRect">
            <a:avLst>
              <a:gd name="adj" fmla="val 9966"/>
            </a:avLst>
          </a:prstGeom>
          <a:solidFill>
            <a:srgbClr val="FFC000">
              <a:alpha val="25098"/>
            </a:srgbClr>
          </a:solidFill>
          <a:ln w="9525">
            <a:solidFill>
              <a:schemeClr val="tx1"/>
            </a:solidFill>
            <a:round/>
            <a:headEnd/>
            <a:tailEnd/>
          </a:ln>
        </p:spPr>
        <p:txBody>
          <a:bodyPr wrap="none" lIns="63294" tIns="31646" rIns="63294" bIns="31646" anchor="t"/>
          <a:lstStyle/>
          <a:p>
            <a:pPr defTabSz="844048" fontAlgn="auto">
              <a:lnSpc>
                <a:spcPts val="1247"/>
              </a:lnSpc>
              <a:spcBef>
                <a:spcPts val="0"/>
              </a:spcBef>
              <a:spcAft>
                <a:spcPts val="0"/>
              </a:spcAft>
              <a:defRPr/>
            </a:pPr>
            <a:r>
              <a:rPr kumimoji="0" lang="ja-JP" altLang="en-US" sz="1291" dirty="0">
                <a:solidFill>
                  <a:prstClr val="black"/>
                </a:solidFill>
                <a:latin typeface="メイリオ" panose="020B0604030504040204" pitchFamily="50" charset="-128"/>
                <a:ea typeface="メイリオ" panose="020B0604030504040204" pitchFamily="50" charset="-128"/>
              </a:rPr>
              <a:t>② 生活支援</a:t>
            </a:r>
          </a:p>
        </p:txBody>
      </p:sp>
      <p:sp>
        <p:nvSpPr>
          <p:cNvPr id="47" name="Rectangle 12"/>
          <p:cNvSpPr>
            <a:spLocks noChangeArrowheads="1"/>
          </p:cNvSpPr>
          <p:nvPr/>
        </p:nvSpPr>
        <p:spPr bwMode="auto">
          <a:xfrm>
            <a:off x="4260461" y="3819488"/>
            <a:ext cx="1260000" cy="198926"/>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教育機会の確保</a:t>
            </a:r>
          </a:p>
        </p:txBody>
      </p:sp>
      <p:sp>
        <p:nvSpPr>
          <p:cNvPr id="49" name="Rectangle 13"/>
          <p:cNvSpPr>
            <a:spLocks noChangeArrowheads="1"/>
          </p:cNvSpPr>
          <p:nvPr/>
        </p:nvSpPr>
        <p:spPr bwMode="auto">
          <a:xfrm>
            <a:off x="5579948" y="3820586"/>
            <a:ext cx="1728000" cy="197828"/>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適正な労働環境の確保</a:t>
            </a:r>
            <a:endParaRPr kumimoji="0" lang="ja-JP" altLang="en-US" sz="1200" u="sng" dirty="0">
              <a:solidFill>
                <a:prstClr val="white"/>
              </a:solidFill>
              <a:latin typeface="ＤＦ特太ゴシック体" panose="020B0509000000000000" pitchFamily="49" charset="-128"/>
              <a:ea typeface="ＤＦ特太ゴシック体" panose="020B0509000000000000" pitchFamily="49" charset="-128"/>
            </a:endParaRPr>
          </a:p>
        </p:txBody>
      </p:sp>
      <p:sp>
        <p:nvSpPr>
          <p:cNvPr id="50" name="Rectangle 15"/>
          <p:cNvSpPr>
            <a:spLocks noChangeArrowheads="1"/>
          </p:cNvSpPr>
          <p:nvPr/>
        </p:nvSpPr>
        <p:spPr bwMode="auto">
          <a:xfrm>
            <a:off x="4260463" y="4048703"/>
            <a:ext cx="2124001" cy="197828"/>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医療・保健サービスの提供</a:t>
            </a:r>
          </a:p>
        </p:txBody>
      </p:sp>
      <p:sp>
        <p:nvSpPr>
          <p:cNvPr id="51" name="Rectangle 17"/>
          <p:cNvSpPr>
            <a:spLocks noChangeArrowheads="1"/>
          </p:cNvSpPr>
          <p:nvPr/>
        </p:nvSpPr>
        <p:spPr bwMode="auto">
          <a:xfrm>
            <a:off x="6421115" y="4048703"/>
            <a:ext cx="2987999" cy="197828"/>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子ども・子育て及び福祉サービスの提供</a:t>
            </a:r>
          </a:p>
        </p:txBody>
      </p:sp>
      <p:sp>
        <p:nvSpPr>
          <p:cNvPr id="52" name="Rectangle 19"/>
          <p:cNvSpPr>
            <a:spLocks noChangeArrowheads="1"/>
          </p:cNvSpPr>
          <p:nvPr/>
        </p:nvSpPr>
        <p:spPr bwMode="auto">
          <a:xfrm>
            <a:off x="7367434" y="3800636"/>
            <a:ext cx="1908000" cy="19892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b="1" u="sng" dirty="0">
                <a:solidFill>
                  <a:srgbClr val="FF0000"/>
                </a:solidFill>
                <a:latin typeface="メイリオ" panose="020B0604030504040204" pitchFamily="50" charset="-128"/>
                <a:ea typeface="メイリオ" panose="020B0604030504040204" pitchFamily="50" charset="-128"/>
              </a:rPr>
              <a:t>災害時の支援体制の整備</a:t>
            </a:r>
          </a:p>
        </p:txBody>
      </p:sp>
      <p:sp>
        <p:nvSpPr>
          <p:cNvPr id="53" name="AutoShape 7"/>
          <p:cNvSpPr>
            <a:spLocks noChangeArrowheads="1"/>
          </p:cNvSpPr>
          <p:nvPr/>
        </p:nvSpPr>
        <p:spPr bwMode="auto">
          <a:xfrm>
            <a:off x="3868445" y="4526051"/>
            <a:ext cx="5795999" cy="432000"/>
          </a:xfrm>
          <a:prstGeom prst="roundRect">
            <a:avLst>
              <a:gd name="adj" fmla="val 11126"/>
            </a:avLst>
          </a:prstGeom>
          <a:solidFill>
            <a:srgbClr val="92D050">
              <a:alpha val="25098"/>
            </a:srgbClr>
          </a:solidFill>
          <a:ln w="9525">
            <a:solidFill>
              <a:schemeClr val="tx1"/>
            </a:solidFill>
            <a:round/>
            <a:headEnd/>
            <a:tailEnd/>
          </a:ln>
        </p:spPr>
        <p:txBody>
          <a:bodyPr wrap="none" lIns="63294" tIns="31646" rIns="63294" bIns="31646" anchor="t"/>
          <a:lstStyle/>
          <a:p>
            <a:pPr defTabSz="844048" fontAlgn="auto">
              <a:lnSpc>
                <a:spcPts val="1247"/>
              </a:lnSpc>
              <a:spcBef>
                <a:spcPts val="0"/>
              </a:spcBef>
              <a:spcAft>
                <a:spcPts val="0"/>
              </a:spcAft>
              <a:defRPr/>
            </a:pPr>
            <a:r>
              <a:rPr kumimoji="0" lang="ja-JP" altLang="en-US" sz="1291" dirty="0">
                <a:solidFill>
                  <a:prstClr val="black"/>
                </a:solidFill>
                <a:latin typeface="メイリオ" panose="020B0604030504040204" pitchFamily="50" charset="-128"/>
                <a:ea typeface="メイリオ" panose="020B0604030504040204" pitchFamily="50" charset="-128"/>
              </a:rPr>
              <a:t>③ 意識啓発と社会参画支援</a:t>
            </a:r>
            <a:endParaRPr kumimoji="0" lang="ja-JP" altLang="en-US" sz="831" dirty="0">
              <a:solidFill>
                <a:prstClr val="black"/>
              </a:solidFill>
              <a:latin typeface="メイリオ" panose="020B0604030504040204" pitchFamily="50" charset="-128"/>
              <a:ea typeface="メイリオ" panose="020B0604030504040204" pitchFamily="50" charset="-128"/>
            </a:endParaRPr>
          </a:p>
        </p:txBody>
      </p:sp>
      <p:sp>
        <p:nvSpPr>
          <p:cNvPr id="54" name="Rectangle 25"/>
          <p:cNvSpPr>
            <a:spLocks noChangeArrowheads="1"/>
          </p:cNvSpPr>
          <p:nvPr/>
        </p:nvSpPr>
        <p:spPr bwMode="auto">
          <a:xfrm>
            <a:off x="4641376" y="4741024"/>
            <a:ext cx="2124001" cy="19800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多文化共生の意識啓発・醸成</a:t>
            </a:r>
          </a:p>
        </p:txBody>
      </p:sp>
      <p:sp>
        <p:nvSpPr>
          <p:cNvPr id="55" name="Rectangle 27"/>
          <p:cNvSpPr>
            <a:spLocks noChangeArrowheads="1"/>
          </p:cNvSpPr>
          <p:nvPr/>
        </p:nvSpPr>
        <p:spPr bwMode="auto">
          <a:xfrm>
            <a:off x="6831111" y="4741024"/>
            <a:ext cx="2073600" cy="19800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外国人住民の社会参画支援</a:t>
            </a:r>
          </a:p>
        </p:txBody>
      </p:sp>
      <p:sp>
        <p:nvSpPr>
          <p:cNvPr id="56" name="AutoShape 9"/>
          <p:cNvSpPr>
            <a:spLocks noChangeArrowheads="1"/>
          </p:cNvSpPr>
          <p:nvPr/>
        </p:nvSpPr>
        <p:spPr bwMode="auto">
          <a:xfrm>
            <a:off x="3868445" y="5923847"/>
            <a:ext cx="5795999" cy="468000"/>
          </a:xfrm>
          <a:prstGeom prst="roundRect">
            <a:avLst>
              <a:gd name="adj" fmla="val 13074"/>
            </a:avLst>
          </a:prstGeom>
          <a:noFill/>
          <a:ln w="9525">
            <a:solidFill>
              <a:schemeClr val="tx1"/>
            </a:solidFill>
            <a:round/>
            <a:headEnd/>
            <a:tailEnd/>
          </a:ln>
        </p:spPr>
        <p:txBody>
          <a:bodyPr wrap="none" lIns="63294" tIns="31646" rIns="63294" bIns="31646" anchor="t" anchorCtr="0"/>
          <a:lstStyle/>
          <a:p>
            <a:pPr defTabSz="844048" fontAlgn="auto">
              <a:spcBef>
                <a:spcPts val="0"/>
              </a:spcBef>
              <a:spcAft>
                <a:spcPts val="0"/>
              </a:spcAft>
              <a:defRPr/>
            </a:pPr>
            <a:r>
              <a:rPr kumimoji="0" lang="ja-JP" altLang="en-US" sz="1291" dirty="0">
                <a:solidFill>
                  <a:prstClr val="black"/>
                </a:solidFill>
                <a:latin typeface="メイリオ" panose="020B0604030504040204" pitchFamily="50" charset="-128"/>
                <a:ea typeface="メイリオ" panose="020B0604030504040204" pitchFamily="50" charset="-128"/>
              </a:rPr>
              <a:t>多文化共生施策の推進体制の整備</a:t>
            </a:r>
            <a:endParaRPr kumimoji="0" lang="ja-JP" altLang="en-US" sz="1015" dirty="0">
              <a:solidFill>
                <a:prstClr val="black"/>
              </a:solidFill>
              <a:latin typeface="メイリオ" panose="020B0604030504040204" pitchFamily="50" charset="-128"/>
              <a:ea typeface="メイリオ" panose="020B0604030504040204" pitchFamily="50" charset="-128"/>
            </a:endParaRPr>
          </a:p>
        </p:txBody>
      </p:sp>
      <p:sp>
        <p:nvSpPr>
          <p:cNvPr id="57" name="AutoShape 7"/>
          <p:cNvSpPr>
            <a:spLocks noChangeArrowheads="1"/>
          </p:cNvSpPr>
          <p:nvPr/>
        </p:nvSpPr>
        <p:spPr bwMode="auto">
          <a:xfrm>
            <a:off x="3860542" y="5005321"/>
            <a:ext cx="5795999" cy="720001"/>
          </a:xfrm>
          <a:prstGeom prst="roundRect">
            <a:avLst>
              <a:gd name="adj" fmla="val 11126"/>
            </a:avLst>
          </a:prstGeom>
          <a:solidFill>
            <a:srgbClr val="00B0F0">
              <a:alpha val="25098"/>
            </a:srgbClr>
          </a:solidFill>
          <a:ln w="9525">
            <a:solidFill>
              <a:schemeClr val="tx1"/>
            </a:solidFill>
            <a:round/>
            <a:headEnd/>
            <a:tailEnd/>
          </a:ln>
        </p:spPr>
        <p:txBody>
          <a:bodyPr wrap="none" lIns="63294" tIns="0" rIns="63294" bIns="31646" anchor="t" anchorCtr="0"/>
          <a:lstStyle/>
          <a:p>
            <a:pPr defTabSz="844048" fontAlgn="auto">
              <a:spcBef>
                <a:spcPts val="0"/>
              </a:spcBef>
              <a:spcAft>
                <a:spcPts val="0"/>
              </a:spcAft>
              <a:defRPr/>
            </a:pPr>
            <a:r>
              <a:rPr kumimoji="0" lang="ja-JP" altLang="en-US" sz="1291" u="sng" dirty="0">
                <a:solidFill>
                  <a:prstClr val="black"/>
                </a:solidFill>
                <a:latin typeface="ＤＦ特太ゴシック体" panose="020B0509000000000000" pitchFamily="49" charset="-128"/>
                <a:ea typeface="ＤＦ特太ゴシック体" panose="020B0509000000000000" pitchFamily="49" charset="-128"/>
              </a:rPr>
              <a:t>➃地域活性化の推進やグローバル化への対応</a:t>
            </a:r>
            <a:endParaRPr kumimoji="0" lang="ja-JP" altLang="en-US" sz="831" u="sng"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58" name="Rectangle 23"/>
          <p:cNvSpPr>
            <a:spLocks noChangeArrowheads="1"/>
          </p:cNvSpPr>
          <p:nvPr/>
        </p:nvSpPr>
        <p:spPr bwMode="auto">
          <a:xfrm>
            <a:off x="6143716" y="3365552"/>
            <a:ext cx="2412000" cy="198000"/>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生活オリエンテーションの実施</a:t>
            </a:r>
          </a:p>
        </p:txBody>
      </p:sp>
      <p:sp>
        <p:nvSpPr>
          <p:cNvPr id="59" name="Rectangle 15"/>
          <p:cNvSpPr>
            <a:spLocks noChangeArrowheads="1"/>
          </p:cNvSpPr>
          <p:nvPr/>
        </p:nvSpPr>
        <p:spPr bwMode="auto">
          <a:xfrm>
            <a:off x="4260117" y="4276968"/>
            <a:ext cx="1836000" cy="197828"/>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住宅確保のための支援</a:t>
            </a:r>
          </a:p>
        </p:txBody>
      </p:sp>
      <p:sp>
        <p:nvSpPr>
          <p:cNvPr id="60" name="Rectangle 15"/>
          <p:cNvSpPr>
            <a:spLocks noChangeArrowheads="1"/>
          </p:cNvSpPr>
          <p:nvPr/>
        </p:nvSpPr>
        <p:spPr bwMode="auto">
          <a:xfrm>
            <a:off x="6143719" y="4271334"/>
            <a:ext cx="2160001" cy="197828"/>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感染症流行時における対応</a:t>
            </a:r>
          </a:p>
        </p:txBody>
      </p:sp>
      <p:sp>
        <p:nvSpPr>
          <p:cNvPr id="61" name="AutoShape 9"/>
          <p:cNvSpPr>
            <a:spLocks noChangeArrowheads="1"/>
          </p:cNvSpPr>
          <p:nvPr/>
        </p:nvSpPr>
        <p:spPr bwMode="auto">
          <a:xfrm>
            <a:off x="3860539" y="6454983"/>
            <a:ext cx="5688000" cy="252001"/>
          </a:xfrm>
          <a:prstGeom prst="roundRect">
            <a:avLst>
              <a:gd name="adj" fmla="val 13074"/>
            </a:avLst>
          </a:prstGeom>
          <a:noFill/>
          <a:ln w="9525">
            <a:solidFill>
              <a:schemeClr val="tx1"/>
            </a:solidFill>
            <a:round/>
            <a:headEnd/>
            <a:tailEnd/>
          </a:ln>
        </p:spPr>
        <p:txBody>
          <a:bodyPr wrap="none" lIns="63294" tIns="31646" rIns="63294" bIns="31646" anchor="ctr" anchorCtr="0"/>
          <a:lstStyle/>
          <a:p>
            <a:pPr defTabSz="844048" fontAlgn="auto">
              <a:spcBef>
                <a:spcPts val="0"/>
              </a:spcBef>
              <a:spcAft>
                <a:spcPts val="0"/>
              </a:spcAft>
              <a:defRPr/>
            </a:pPr>
            <a:r>
              <a:rPr kumimoji="0" lang="ja-JP" altLang="en-US" sz="1291" u="sng" dirty="0">
                <a:solidFill>
                  <a:prstClr val="black"/>
                </a:solidFill>
                <a:latin typeface="ＤＦ特太ゴシック体" panose="020B0509000000000000" pitchFamily="49" charset="-128"/>
                <a:ea typeface="ＤＦ特太ゴシック体" panose="020B0509000000000000" pitchFamily="49" charset="-128"/>
              </a:rPr>
              <a:t>多文化共生の推進に係る指針･計画の策定</a:t>
            </a:r>
            <a:endParaRPr kumimoji="0" lang="ja-JP" altLang="en-US" sz="1015" u="sng"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62" name="Rectangle 30"/>
          <p:cNvSpPr>
            <a:spLocks noChangeArrowheads="1"/>
          </p:cNvSpPr>
          <p:nvPr/>
        </p:nvSpPr>
        <p:spPr bwMode="auto">
          <a:xfrm>
            <a:off x="4368462" y="6163262"/>
            <a:ext cx="2016000" cy="1980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6200000" scaled="1"/>
            <a:tileRect/>
          </a:gradFill>
          <a:ln w="9525">
            <a:noFill/>
            <a:miter lim="800000"/>
            <a:headEnd/>
            <a:tailEnd/>
          </a:ln>
        </p:spPr>
        <p:txBody>
          <a:bodyPr vert="horz"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地方公共団体の体制整備</a:t>
            </a:r>
          </a:p>
        </p:txBody>
      </p:sp>
      <p:sp>
        <p:nvSpPr>
          <p:cNvPr id="63" name="Rectangle 30"/>
          <p:cNvSpPr>
            <a:spLocks noChangeArrowheads="1"/>
          </p:cNvSpPr>
          <p:nvPr/>
        </p:nvSpPr>
        <p:spPr bwMode="auto">
          <a:xfrm>
            <a:off x="6440631" y="6163262"/>
            <a:ext cx="2736000" cy="1980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6200000" scaled="1"/>
            <a:tileRect/>
          </a:gradFill>
          <a:ln w="9525">
            <a:noFill/>
            <a:miter lim="800000"/>
            <a:headEnd/>
            <a:tailEnd/>
          </a:ln>
        </p:spPr>
        <p:txBody>
          <a:bodyPr vert="horz"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地域における各主体との連携･協働</a:t>
            </a:r>
          </a:p>
        </p:txBody>
      </p:sp>
      <p:sp>
        <p:nvSpPr>
          <p:cNvPr id="64" name="Rectangle 13"/>
          <p:cNvSpPr>
            <a:spLocks noChangeArrowheads="1"/>
          </p:cNvSpPr>
          <p:nvPr/>
        </p:nvSpPr>
        <p:spPr bwMode="auto">
          <a:xfrm>
            <a:off x="4094539" y="5243163"/>
            <a:ext cx="5220000" cy="197828"/>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外国人住民との連携･協働による地域活性化の推進・グローバル化への対応</a:t>
            </a:r>
          </a:p>
        </p:txBody>
      </p:sp>
      <p:sp>
        <p:nvSpPr>
          <p:cNvPr id="65" name="Rectangle 13"/>
          <p:cNvSpPr>
            <a:spLocks noChangeArrowheads="1"/>
          </p:cNvSpPr>
          <p:nvPr/>
        </p:nvSpPr>
        <p:spPr bwMode="auto">
          <a:xfrm>
            <a:off x="4094539" y="5480183"/>
            <a:ext cx="2268000" cy="197828"/>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9525">
            <a:noFill/>
            <a:miter lim="800000"/>
            <a:headEnd/>
            <a:tailEnd/>
          </a:ln>
        </p:spPr>
        <p:txBody>
          <a:bodyPr wrap="none" lIns="63294" tIns="31646" rIns="63294" bIns="31646" anchor="ctr"/>
          <a:lstStyle/>
          <a:p>
            <a:pPr defTabSz="844048" fontAlgn="auto">
              <a:spcBef>
                <a:spcPts val="0"/>
              </a:spcBef>
              <a:spcAft>
                <a:spcPts val="0"/>
              </a:spcAft>
              <a:defRPr/>
            </a:pPr>
            <a:r>
              <a:rPr kumimoji="0" lang="ja-JP" altLang="en-US" sz="1200" dirty="0">
                <a:solidFill>
                  <a:prstClr val="white"/>
                </a:solidFill>
                <a:latin typeface="メイリオ" panose="020B0604030504040204" pitchFamily="50" charset="-128"/>
                <a:ea typeface="メイリオ" panose="020B0604030504040204" pitchFamily="50" charset="-128"/>
              </a:rPr>
              <a:t>留学生の地域における就職促進</a:t>
            </a:r>
          </a:p>
        </p:txBody>
      </p:sp>
      <p:sp>
        <p:nvSpPr>
          <p:cNvPr id="66" name="下矢印 65"/>
          <p:cNvSpPr/>
          <p:nvPr/>
        </p:nvSpPr>
        <p:spPr>
          <a:xfrm rot="10800000">
            <a:off x="6622334" y="5742948"/>
            <a:ext cx="568959" cy="170559"/>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1" fontAlgn="auto">
              <a:spcBef>
                <a:spcPts val="0"/>
              </a:spcBef>
              <a:spcAft>
                <a:spcPts val="0"/>
              </a:spcAft>
              <a:defRPr/>
            </a:pP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67" name="スライド番号プレースホルダー 5">
            <a:extLst>
              <a:ext uri="{FF2B5EF4-FFF2-40B4-BE49-F238E27FC236}">
                <a16:creationId xmlns:a16="http://schemas.microsoft.com/office/drawing/2014/main" id="{D3601266-08C2-4940-94FB-4701DAB52D50}"/>
              </a:ext>
            </a:extLst>
          </p:cNvPr>
          <p:cNvSpPr>
            <a:spLocks noGrp="1"/>
          </p:cNvSpPr>
          <p:nvPr>
            <p:ph type="sldNum" sz="quarter" idx="12"/>
          </p:nvPr>
        </p:nvSpPr>
        <p:spPr>
          <a:xfrm>
            <a:off x="7576599" y="6476123"/>
            <a:ext cx="2311400" cy="365125"/>
          </a:xfrm>
        </p:spPr>
        <p:txBody>
          <a:bodyPr/>
          <a:lstStyle/>
          <a:p>
            <a:fld id="{ACD0E827-6BEC-4253-86EA-FEFDEC604C9C}" type="slidenum">
              <a:rPr kumimoji="1" lang="ja-JP" altLang="en-US" sz="1400" smtClean="0">
                <a:solidFill>
                  <a:schemeClr val="tx1"/>
                </a:solidFill>
              </a:rPr>
              <a:t>13</a:t>
            </a:fld>
            <a:endParaRPr kumimoji="1" lang="ja-JP" altLang="en-US" sz="1400" dirty="0">
              <a:solidFill>
                <a:schemeClr val="tx1"/>
              </a:solidFill>
            </a:endParaRPr>
          </a:p>
        </p:txBody>
      </p:sp>
    </p:spTree>
    <p:extLst>
      <p:ext uri="{BB962C8B-B14F-4D97-AF65-F5344CB8AC3E}">
        <p14:creationId xmlns:p14="http://schemas.microsoft.com/office/powerpoint/2010/main" val="915019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6183E0BD-BB4B-469F-A56B-C92874436B23}"/>
              </a:ext>
            </a:extLst>
          </p:cNvPr>
          <p:cNvSpPr>
            <a:spLocks noChangeArrowheads="1"/>
          </p:cNvSpPr>
          <p:nvPr/>
        </p:nvSpPr>
        <p:spPr bwMode="auto">
          <a:xfrm>
            <a:off x="490899" y="80203"/>
            <a:ext cx="8919148" cy="398769"/>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41404" rIns="0" bIns="41404" anchor="ctr"/>
          <a:lstStyle/>
          <a:p>
            <a:pPr defTabSz="755086" fontAlgn="auto">
              <a:lnSpc>
                <a:spcPts val="2086"/>
              </a:lnSpc>
              <a:spcBef>
                <a:spcPts val="0"/>
              </a:spcBef>
              <a:spcAft>
                <a:spcPts val="0"/>
              </a:spcAft>
              <a:defRPr/>
            </a:pPr>
            <a:r>
              <a:rPr kumimoji="0" lang="ja-JP" altLang="en-US" sz="1857" kern="0" dirty="0">
                <a:solidFill>
                  <a:prstClr val="black"/>
                </a:solidFill>
                <a:latin typeface="ＤＦ特太ゴシック体" panose="020B0509000000000000" pitchFamily="49" charset="-128"/>
                <a:ea typeface="ＤＦ特太ゴシック体" panose="020B0509000000000000" pitchFamily="49" charset="-128"/>
              </a:rPr>
              <a:t>地域における多文化共生施策の推進について</a:t>
            </a:r>
            <a:endParaRPr kumimoji="0" lang="en-US" altLang="ja-JP" sz="1857" kern="0"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6" name="正方形/長方形 5">
            <a:extLst>
              <a:ext uri="{FF2B5EF4-FFF2-40B4-BE49-F238E27FC236}">
                <a16:creationId xmlns:a16="http://schemas.microsoft.com/office/drawing/2014/main" id="{81F4746E-5C98-4F15-A4BE-2715B9D42878}"/>
              </a:ext>
            </a:extLst>
          </p:cNvPr>
          <p:cNvSpPr/>
          <p:nvPr/>
        </p:nvSpPr>
        <p:spPr>
          <a:xfrm>
            <a:off x="543347" y="1327674"/>
            <a:ext cx="3422961" cy="927190"/>
          </a:xfrm>
          <a:prstGeom prst="rect">
            <a:avLst/>
          </a:prstGeom>
          <a:noFill/>
          <a:ln w="3175">
            <a:noFill/>
            <a:prstDash val="sysDash"/>
          </a:ln>
          <a:effectLst/>
        </p:spPr>
        <p:style>
          <a:lnRef idx="1">
            <a:schemeClr val="dk1"/>
          </a:lnRef>
          <a:fillRef idx="2">
            <a:schemeClr val="dk1"/>
          </a:fillRef>
          <a:effectRef idx="1">
            <a:schemeClr val="dk1"/>
          </a:effectRef>
          <a:fontRef idx="minor">
            <a:schemeClr val="dk1"/>
          </a:fontRef>
        </p:style>
        <p:txBody>
          <a:bodyPr lIns="25714" rIns="25714" rtlCol="0" anchor="ctr"/>
          <a:lstStyle/>
          <a:p>
            <a:pPr algn="l" defTabSz="326578" fontAlgn="auto">
              <a:spcBef>
                <a:spcPts val="0"/>
              </a:spcBef>
              <a:spcAft>
                <a:spcPts val="0"/>
              </a:spcAft>
            </a:pPr>
            <a:r>
              <a:rPr lang="ja-JP" altLang="en-US" sz="1000" dirty="0">
                <a:solidFill>
                  <a:prstClr val="black"/>
                </a:solidFill>
                <a:latin typeface="Meiryo UI" panose="020B0604030504040204" pitchFamily="50" charset="-128"/>
                <a:ea typeface="Meiryo UI" panose="020B0604030504040204" pitchFamily="50" charset="-128"/>
              </a:rPr>
              <a:t>○　外国人住民の増加･多国籍化、在留資格「特定技能」の創設、</a:t>
            </a:r>
            <a:endParaRPr lang="en-US" altLang="ja-JP" sz="1000" dirty="0">
              <a:solidFill>
                <a:prstClr val="black"/>
              </a:solidFill>
              <a:latin typeface="Meiryo UI" panose="020B0604030504040204" pitchFamily="50" charset="-128"/>
              <a:ea typeface="Meiryo UI" panose="020B0604030504040204" pitchFamily="50" charset="-128"/>
            </a:endParaRPr>
          </a:p>
          <a:p>
            <a:pPr algn="l" defTabSz="326578" fontAlgn="auto">
              <a:spcBef>
                <a:spcPts val="0"/>
              </a:spcBef>
              <a:spcAft>
                <a:spcPts val="0"/>
              </a:spcAft>
            </a:pPr>
            <a:r>
              <a:rPr lang="ja-JP" altLang="en-US" sz="1000" dirty="0">
                <a:solidFill>
                  <a:prstClr val="black"/>
                </a:solidFill>
                <a:latin typeface="Meiryo UI" panose="020B0604030504040204" pitchFamily="50" charset="-128"/>
                <a:ea typeface="Meiryo UI" panose="020B0604030504040204" pitchFamily="50" charset="-128"/>
              </a:rPr>
              <a:t>  多様性･包摂性のある社会実現の動き、デジタル化の進展、気象</a:t>
            </a:r>
            <a:endParaRPr lang="en-US" altLang="ja-JP" sz="1000" dirty="0">
              <a:solidFill>
                <a:prstClr val="black"/>
              </a:solidFill>
              <a:latin typeface="Meiryo UI" panose="020B0604030504040204" pitchFamily="50" charset="-128"/>
              <a:ea typeface="Meiryo UI" panose="020B0604030504040204" pitchFamily="50" charset="-128"/>
            </a:endParaRPr>
          </a:p>
          <a:p>
            <a:pPr algn="l" defTabSz="326578" fontAlgn="auto">
              <a:spcBef>
                <a:spcPts val="0"/>
              </a:spcBef>
              <a:spcAft>
                <a:spcPts val="0"/>
              </a:spcAft>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災害の激甚化等の社会経済情勢の変化を踏まえて、令和２年</a:t>
            </a:r>
            <a:endParaRPr lang="en-US" altLang="ja-JP" sz="1000" dirty="0">
              <a:solidFill>
                <a:prstClr val="black"/>
              </a:solidFill>
              <a:latin typeface="Meiryo UI" panose="020B0604030504040204" pitchFamily="50" charset="-128"/>
              <a:ea typeface="Meiryo UI" panose="020B0604030504040204" pitchFamily="50" charset="-128"/>
            </a:endParaRPr>
          </a:p>
          <a:p>
            <a:pPr algn="l" defTabSz="326578" fontAlgn="auto">
              <a:spcBef>
                <a:spcPts val="0"/>
              </a:spcBef>
              <a:spcAft>
                <a:spcPts val="0"/>
              </a:spcAft>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９月に改訂</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a:extLst>
              <a:ext uri="{FF2B5EF4-FFF2-40B4-BE49-F238E27FC236}">
                <a16:creationId xmlns:a16="http://schemas.microsoft.com/office/drawing/2014/main" id="{2B07518A-A1E4-475B-A49F-2B917B8EB3EB}"/>
              </a:ext>
            </a:extLst>
          </p:cNvPr>
          <p:cNvSpPr/>
          <p:nvPr/>
        </p:nvSpPr>
        <p:spPr>
          <a:xfrm>
            <a:off x="4191630" y="1487848"/>
            <a:ext cx="3776278" cy="435712"/>
          </a:xfrm>
          <a:prstGeom prst="rect">
            <a:avLst/>
          </a:prstGeom>
          <a:noFill/>
          <a:ln w="3175">
            <a:noFill/>
            <a:prstDash val="sysDash"/>
          </a:ln>
          <a:effectLst/>
        </p:spPr>
        <p:style>
          <a:lnRef idx="1">
            <a:schemeClr val="dk1"/>
          </a:lnRef>
          <a:fillRef idx="2">
            <a:schemeClr val="dk1"/>
          </a:fillRef>
          <a:effectRef idx="1">
            <a:schemeClr val="dk1"/>
          </a:effectRef>
          <a:fontRef idx="minor">
            <a:schemeClr val="dk1"/>
          </a:fontRef>
        </p:style>
        <p:txBody>
          <a:bodyPr lIns="25714" rIns="25714" rtlCol="0" anchor="ctr"/>
          <a:lstStyle/>
          <a:p>
            <a:pPr algn="l" defTabSz="326578" fontAlgn="auto">
              <a:spcBef>
                <a:spcPts val="0"/>
              </a:spcBef>
              <a:spcAft>
                <a:spcPts val="0"/>
              </a:spcAft>
            </a:pPr>
            <a:r>
              <a:rPr lang="ja-JP" altLang="en-US" sz="1000" dirty="0">
                <a:solidFill>
                  <a:prstClr val="black"/>
                </a:solidFill>
                <a:latin typeface="Meiryo UI" panose="020B0604030504040204" pitchFamily="50" charset="-128"/>
                <a:ea typeface="Meiryo UI" panose="020B0604030504040204" pitchFamily="50" charset="-128"/>
              </a:rPr>
              <a:t>○　改訂したプランを踏まえ、また、新型コロナウイルス感染症の拡大による</a:t>
            </a:r>
            <a:endParaRPr lang="en-US" altLang="ja-JP" sz="1000" dirty="0">
              <a:solidFill>
                <a:prstClr val="black"/>
              </a:solidFill>
              <a:latin typeface="Meiryo UI" panose="020B0604030504040204" pitchFamily="50" charset="-128"/>
              <a:ea typeface="Meiryo UI" panose="020B0604030504040204" pitchFamily="50" charset="-128"/>
            </a:endParaRPr>
          </a:p>
          <a:p>
            <a:pPr algn="l" defTabSz="326578" fontAlgn="auto">
              <a:spcBef>
                <a:spcPts val="0"/>
              </a:spcBef>
              <a:spcAft>
                <a:spcPts val="0"/>
              </a:spcAft>
            </a:pPr>
            <a:r>
              <a:rPr lang="ja-JP" altLang="en-US" sz="1000" dirty="0">
                <a:solidFill>
                  <a:prstClr val="black"/>
                </a:solidFill>
                <a:latin typeface="Meiryo UI" panose="020B0604030504040204" pitchFamily="50" charset="-128"/>
                <a:ea typeface="Meiryo UI" panose="020B0604030504040204" pitchFamily="50" charset="-128"/>
              </a:rPr>
              <a:t>　外国人住民への影響等に対応している新たな取組事例を入れて、</a:t>
            </a:r>
            <a:endParaRPr lang="en-US" altLang="ja-JP" sz="1000" dirty="0">
              <a:solidFill>
                <a:prstClr val="black"/>
              </a:solidFill>
              <a:latin typeface="Meiryo UI" panose="020B0604030504040204" pitchFamily="50" charset="-128"/>
              <a:ea typeface="Meiryo UI" panose="020B0604030504040204" pitchFamily="50" charset="-128"/>
            </a:endParaRPr>
          </a:p>
          <a:p>
            <a:pPr algn="l" defTabSz="326578" fontAlgn="auto">
              <a:spcBef>
                <a:spcPts val="0"/>
              </a:spcBef>
              <a:spcAft>
                <a:spcPts val="0"/>
              </a:spcAft>
            </a:pPr>
            <a:r>
              <a:rPr lang="ja-JP" altLang="en-US" sz="1000" dirty="0">
                <a:solidFill>
                  <a:prstClr val="black"/>
                </a:solidFill>
                <a:latin typeface="Meiryo UI" panose="020B0604030504040204" pitchFamily="50" charset="-128"/>
                <a:ea typeface="Meiryo UI" panose="020B0604030504040204" pitchFamily="50" charset="-128"/>
              </a:rPr>
              <a:t>　令和３年８月に公表</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22" name="角丸四角形 23">
            <a:extLst>
              <a:ext uri="{FF2B5EF4-FFF2-40B4-BE49-F238E27FC236}">
                <a16:creationId xmlns:a16="http://schemas.microsoft.com/office/drawing/2014/main" id="{86B0A580-46C8-425D-AB35-F254B8A1770E}"/>
              </a:ext>
            </a:extLst>
          </p:cNvPr>
          <p:cNvSpPr/>
          <p:nvPr/>
        </p:nvSpPr>
        <p:spPr>
          <a:xfrm>
            <a:off x="593322" y="2418322"/>
            <a:ext cx="3308118" cy="665071"/>
          </a:xfrm>
          <a:prstGeom prst="roundRect">
            <a:avLst>
              <a:gd name="adj" fmla="val 8963"/>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779132" fontAlgn="auto">
              <a:lnSpc>
                <a:spcPts val="1151"/>
              </a:lnSpc>
              <a:spcBef>
                <a:spcPts val="0"/>
              </a:spcBef>
              <a:spcAft>
                <a:spcPts val="0"/>
              </a:spcAft>
              <a:defRPr/>
            </a:pPr>
            <a:endParaRPr kumimoji="0" lang="en-US" altLang="ja-JP" sz="857"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151"/>
              </a:lnSpc>
              <a:spcBef>
                <a:spcPts val="0"/>
              </a:spcBef>
              <a:spcAft>
                <a:spcPts val="0"/>
              </a:spcAft>
              <a:defRPr/>
            </a:pPr>
            <a:endParaRPr kumimoji="0" lang="en-US" altLang="ja-JP" sz="857"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151"/>
              </a:lnSpc>
              <a:spcBef>
                <a:spcPts val="0"/>
              </a:spcBef>
              <a:spcAft>
                <a:spcPts val="0"/>
              </a:spcAft>
              <a:defRPr/>
            </a:pPr>
            <a:r>
              <a:rPr kumimoji="0" lang="ja-JP" altLang="en-US" sz="1000" b="1" dirty="0">
                <a:solidFill>
                  <a:prstClr val="black"/>
                </a:solidFill>
                <a:latin typeface="メイリオ" panose="020B0604030504040204" pitchFamily="50" charset="-128"/>
                <a:ea typeface="メイリオ" panose="020B0604030504040204" pitchFamily="50" charset="-128"/>
              </a:rPr>
              <a:t>（１）コミュニケーション支援</a:t>
            </a:r>
            <a:endParaRPr kumimoji="0" lang="en-US" altLang="ja-JP" sz="1000" b="1"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①行政・生活情報の多言語化、相談体制の整備</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②日本語教育の推進　</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③生活オリエンテーションの実施</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151"/>
              </a:lnSpc>
              <a:spcBef>
                <a:spcPts val="0"/>
              </a:spcBef>
              <a:spcAft>
                <a:spcPts val="0"/>
              </a:spcAft>
              <a:defRPr/>
            </a:pPr>
            <a:endParaRPr kumimoji="0" lang="ja-JP" altLang="en-US" sz="857" dirty="0">
              <a:solidFill>
                <a:prstClr val="white"/>
              </a:solidFill>
              <a:latin typeface="ＤＦ特太ゴシック体" panose="020B0509000000000000" pitchFamily="49" charset="-128"/>
              <a:ea typeface="ＤＦ特太ゴシック体" panose="020B0509000000000000" pitchFamily="49" charset="-128"/>
            </a:endParaRPr>
          </a:p>
          <a:p>
            <a:pPr algn="l" defTabSz="779132" fontAlgn="auto">
              <a:lnSpc>
                <a:spcPts val="1151"/>
              </a:lnSpc>
              <a:spcBef>
                <a:spcPts val="0"/>
              </a:spcBef>
              <a:spcAft>
                <a:spcPts val="0"/>
              </a:spcAft>
              <a:defRPr/>
            </a:pPr>
            <a:endParaRPr kumimoji="0" lang="en-US" altLang="ja-JP" sz="857" dirty="0">
              <a:solidFill>
                <a:prstClr val="black"/>
              </a:solidFill>
              <a:latin typeface="メイリオ" panose="020B0604030504040204" pitchFamily="50" charset="-128"/>
              <a:ea typeface="メイリオ" panose="020B0604030504040204" pitchFamily="50" charset="-128"/>
            </a:endParaRPr>
          </a:p>
        </p:txBody>
      </p:sp>
      <p:sp>
        <p:nvSpPr>
          <p:cNvPr id="23" name="角丸四角形 27">
            <a:extLst>
              <a:ext uri="{FF2B5EF4-FFF2-40B4-BE49-F238E27FC236}">
                <a16:creationId xmlns:a16="http://schemas.microsoft.com/office/drawing/2014/main" id="{57CB20A6-E5E3-4245-BBAB-CAD70BB44149}"/>
              </a:ext>
            </a:extLst>
          </p:cNvPr>
          <p:cNvSpPr/>
          <p:nvPr/>
        </p:nvSpPr>
        <p:spPr>
          <a:xfrm>
            <a:off x="580114" y="3174104"/>
            <a:ext cx="3321326" cy="1266278"/>
          </a:xfrm>
          <a:prstGeom prst="roundRect">
            <a:avLst>
              <a:gd name="adj" fmla="val 8963"/>
            </a:avLst>
          </a:prstGeom>
          <a:solidFill>
            <a:srgbClr val="FFFFE1"/>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779132" fontAlgn="auto">
              <a:lnSpc>
                <a:spcPts val="1151"/>
              </a:lnSpc>
              <a:spcBef>
                <a:spcPts val="0"/>
              </a:spcBef>
              <a:spcAft>
                <a:spcPts val="0"/>
              </a:spcAft>
              <a:defRPr/>
            </a:pPr>
            <a:r>
              <a:rPr kumimoji="0" lang="ja-JP" altLang="en-US" sz="1000" b="1" dirty="0">
                <a:solidFill>
                  <a:prstClr val="black"/>
                </a:solidFill>
                <a:latin typeface="メイリオ" panose="020B0604030504040204" pitchFamily="50" charset="-128"/>
                <a:ea typeface="メイリオ" panose="020B0604030504040204" pitchFamily="50" charset="-128"/>
              </a:rPr>
              <a:t>（２）生活支援</a:t>
            </a:r>
            <a:endParaRPr kumimoji="0" lang="en-US" altLang="ja-JP" sz="1000" b="1"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857" dirty="0">
                <a:solidFill>
                  <a:prstClr val="black"/>
                </a:solidFill>
                <a:latin typeface="メイリオ" panose="020B0604030504040204" pitchFamily="50" charset="-128"/>
                <a:ea typeface="メイリオ" panose="020B0604030504040204" pitchFamily="50" charset="-128"/>
              </a:rPr>
              <a:t>　</a:t>
            </a:r>
            <a:r>
              <a:rPr kumimoji="0" lang="ja-JP" altLang="en-US" sz="929" dirty="0">
                <a:solidFill>
                  <a:prstClr val="black"/>
                </a:solidFill>
                <a:latin typeface="メイリオ" panose="020B0604030504040204" pitchFamily="50" charset="-128"/>
                <a:ea typeface="メイリオ" panose="020B0604030504040204" pitchFamily="50" charset="-128"/>
              </a:rPr>
              <a:t>①教育機会の確保</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②適正な労働環境の確保</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a:t>
            </a:r>
            <a:r>
              <a:rPr kumimoji="0" lang="ja-JP" altLang="en-US" sz="929" b="1" dirty="0">
                <a:solidFill>
                  <a:srgbClr val="FF0000"/>
                </a:solidFill>
                <a:latin typeface="メイリオ" panose="020B0604030504040204" pitchFamily="50" charset="-128"/>
                <a:ea typeface="メイリオ" panose="020B0604030504040204" pitchFamily="50" charset="-128"/>
              </a:rPr>
              <a:t>③災害時の支援体制の整備</a:t>
            </a:r>
            <a:r>
              <a:rPr kumimoji="0" lang="ja-JP" altLang="en-US" sz="929" dirty="0">
                <a:solidFill>
                  <a:prstClr val="black"/>
                </a:solidFill>
                <a:latin typeface="メイリオ" panose="020B0604030504040204" pitchFamily="50" charset="-128"/>
                <a:ea typeface="メイリオ" panose="020B0604030504040204" pitchFamily="50" charset="-128"/>
              </a:rPr>
              <a:t>　</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④医療・保健サービスの提供</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⑤子ども・子育て及び福祉サービスの提供　</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⑥住宅確保のための支援</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⑦感染症流行時における対応</a:t>
            </a:r>
            <a:endParaRPr kumimoji="0" lang="en-US" altLang="ja-JP" sz="929" dirty="0">
              <a:solidFill>
                <a:prstClr val="black"/>
              </a:solidFill>
              <a:latin typeface="メイリオ" panose="020B0604030504040204" pitchFamily="50" charset="-128"/>
              <a:ea typeface="メイリオ" panose="020B0604030504040204" pitchFamily="50" charset="-128"/>
            </a:endParaRPr>
          </a:p>
        </p:txBody>
      </p:sp>
      <p:sp>
        <p:nvSpPr>
          <p:cNvPr id="24" name="角丸四角形 22">
            <a:extLst>
              <a:ext uri="{FF2B5EF4-FFF2-40B4-BE49-F238E27FC236}">
                <a16:creationId xmlns:a16="http://schemas.microsoft.com/office/drawing/2014/main" id="{3C86EB4C-09EE-4F60-B4FF-8271985FF248}"/>
              </a:ext>
            </a:extLst>
          </p:cNvPr>
          <p:cNvSpPr/>
          <p:nvPr/>
        </p:nvSpPr>
        <p:spPr>
          <a:xfrm>
            <a:off x="607801" y="4571642"/>
            <a:ext cx="3293641" cy="651098"/>
          </a:xfrm>
          <a:prstGeom prst="roundRect">
            <a:avLst>
              <a:gd name="adj" fmla="val 8963"/>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779132" fontAlgn="auto">
              <a:lnSpc>
                <a:spcPts val="1151"/>
              </a:lnSpc>
              <a:spcBef>
                <a:spcPts val="0"/>
              </a:spcBef>
              <a:spcAft>
                <a:spcPts val="0"/>
              </a:spcAft>
              <a:defRPr/>
            </a:pPr>
            <a:r>
              <a:rPr kumimoji="0" lang="ja-JP" altLang="en-US" sz="1000" b="1" dirty="0">
                <a:solidFill>
                  <a:prstClr val="black"/>
                </a:solidFill>
                <a:latin typeface="メイリオ" panose="020B0604030504040204" pitchFamily="50" charset="-128"/>
                <a:ea typeface="メイリオ" panose="020B0604030504040204" pitchFamily="50" charset="-128"/>
              </a:rPr>
              <a:t>（３）意識啓発と社会参画支援</a:t>
            </a:r>
            <a:endParaRPr kumimoji="0" lang="en-US" altLang="ja-JP" sz="1000" b="1"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①多文化共生の意識啓発・醸成　</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②外国人住民の社会参画支援</a:t>
            </a:r>
            <a:endParaRPr kumimoji="0" lang="en-US" altLang="ja-JP" sz="929" dirty="0">
              <a:solidFill>
                <a:prstClr val="black"/>
              </a:solidFill>
              <a:latin typeface="メイリオ" panose="020B0604030504040204" pitchFamily="50" charset="-128"/>
              <a:ea typeface="メイリオ" panose="020B0604030504040204" pitchFamily="50" charset="-128"/>
            </a:endParaRPr>
          </a:p>
        </p:txBody>
      </p:sp>
      <p:sp>
        <p:nvSpPr>
          <p:cNvPr id="25" name="角丸四角形 31">
            <a:extLst>
              <a:ext uri="{FF2B5EF4-FFF2-40B4-BE49-F238E27FC236}">
                <a16:creationId xmlns:a16="http://schemas.microsoft.com/office/drawing/2014/main" id="{0C635B03-362F-4942-BE57-8161CBC1CCE8}"/>
              </a:ext>
            </a:extLst>
          </p:cNvPr>
          <p:cNvSpPr/>
          <p:nvPr/>
        </p:nvSpPr>
        <p:spPr>
          <a:xfrm>
            <a:off x="586349" y="5340211"/>
            <a:ext cx="3293641" cy="638970"/>
          </a:xfrm>
          <a:prstGeom prst="roundRect">
            <a:avLst>
              <a:gd name="adj" fmla="val 8963"/>
            </a:avLst>
          </a:prstGeom>
          <a:solidFill>
            <a:schemeClr val="accent6">
              <a:lumMod val="20000"/>
              <a:lumOff val="80000"/>
            </a:schemeClr>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779132" fontAlgn="auto">
              <a:lnSpc>
                <a:spcPts val="1151"/>
              </a:lnSpc>
              <a:spcBef>
                <a:spcPts val="0"/>
              </a:spcBef>
              <a:spcAft>
                <a:spcPts val="0"/>
              </a:spcAft>
              <a:defRPr/>
            </a:pPr>
            <a:r>
              <a:rPr kumimoji="0" lang="ja-JP" altLang="en-US" sz="1000" b="1" dirty="0">
                <a:solidFill>
                  <a:prstClr val="black"/>
                </a:solidFill>
                <a:latin typeface="メイリオ" panose="020B0604030504040204" pitchFamily="50" charset="-128"/>
                <a:ea typeface="メイリオ" panose="020B0604030504040204" pitchFamily="50" charset="-128"/>
              </a:rPr>
              <a:t>（４）地域活性化の推進やグローバル化への対応</a:t>
            </a:r>
            <a:endParaRPr kumimoji="0" lang="en-US" altLang="ja-JP" sz="1000" b="1"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①外国人住民との連携・協働による地域活性化の</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en-US" altLang="ja-JP" sz="929" dirty="0">
                <a:solidFill>
                  <a:prstClr val="black"/>
                </a:solidFill>
                <a:latin typeface="メイリオ" panose="020B0604030504040204" pitchFamily="50" charset="-128"/>
                <a:ea typeface="メイリオ" panose="020B0604030504040204" pitchFamily="50" charset="-128"/>
              </a:rPr>
              <a:t>      </a:t>
            </a:r>
            <a:r>
              <a:rPr kumimoji="0" lang="ja-JP" altLang="en-US" sz="929">
                <a:solidFill>
                  <a:prstClr val="black"/>
                </a:solidFill>
                <a:latin typeface="メイリオ" panose="020B0604030504040204" pitchFamily="50" charset="-128"/>
                <a:ea typeface="メイリオ" panose="020B0604030504040204" pitchFamily="50" charset="-128"/>
              </a:rPr>
              <a:t>推進・グローバル化</a:t>
            </a:r>
            <a:r>
              <a:rPr kumimoji="0" lang="ja-JP" altLang="en-US" sz="929" dirty="0">
                <a:solidFill>
                  <a:prstClr val="black"/>
                </a:solidFill>
                <a:latin typeface="メイリオ" panose="020B0604030504040204" pitchFamily="50" charset="-128"/>
                <a:ea typeface="メイリオ" panose="020B0604030504040204" pitchFamily="50" charset="-128"/>
              </a:rPr>
              <a:t>への対応</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②留学生の地域における就職支援</a:t>
            </a:r>
            <a:endParaRPr kumimoji="0" lang="en-US" altLang="ja-JP" sz="929" dirty="0">
              <a:solidFill>
                <a:prstClr val="black"/>
              </a:solidFill>
              <a:latin typeface="メイリオ" panose="020B0604030504040204" pitchFamily="50" charset="-128"/>
              <a:ea typeface="メイリオ" panose="020B0604030504040204" pitchFamily="50" charset="-128"/>
            </a:endParaRPr>
          </a:p>
        </p:txBody>
      </p:sp>
      <p:sp>
        <p:nvSpPr>
          <p:cNvPr id="26" name="角丸四角形 22">
            <a:extLst>
              <a:ext uri="{FF2B5EF4-FFF2-40B4-BE49-F238E27FC236}">
                <a16:creationId xmlns:a16="http://schemas.microsoft.com/office/drawing/2014/main" id="{10AAADC9-5C51-4229-AABB-D3252A83BBBF}"/>
              </a:ext>
            </a:extLst>
          </p:cNvPr>
          <p:cNvSpPr/>
          <p:nvPr/>
        </p:nvSpPr>
        <p:spPr>
          <a:xfrm>
            <a:off x="578848" y="6196197"/>
            <a:ext cx="3293641" cy="361566"/>
          </a:xfrm>
          <a:prstGeom prst="roundRect">
            <a:avLst>
              <a:gd name="adj" fmla="val 8963"/>
            </a:avLst>
          </a:prstGeom>
          <a:solidFill>
            <a:schemeClr val="accent4">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779132" fontAlgn="auto">
              <a:lnSpc>
                <a:spcPts val="1000"/>
              </a:lnSpc>
              <a:spcBef>
                <a:spcPts val="0"/>
              </a:spcBef>
              <a:spcAft>
                <a:spcPts val="0"/>
              </a:spcAft>
              <a:defRPr/>
            </a:pPr>
            <a:r>
              <a:rPr kumimoji="0" lang="ja-JP" altLang="en-US" sz="929" b="1" dirty="0">
                <a:solidFill>
                  <a:prstClr val="black"/>
                </a:solidFill>
                <a:latin typeface="メイリオ" panose="020B0604030504040204" pitchFamily="50" charset="-128"/>
                <a:ea typeface="メイリオ" panose="020B0604030504040204" pitchFamily="50" charset="-128"/>
              </a:rPr>
              <a:t>（１）地方公共団体の体制整備　</a:t>
            </a:r>
            <a:endParaRPr kumimoji="0" lang="en-US" altLang="ja-JP" sz="929" b="1"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b="1" dirty="0">
                <a:solidFill>
                  <a:prstClr val="black"/>
                </a:solidFill>
                <a:latin typeface="メイリオ" panose="020B0604030504040204" pitchFamily="50" charset="-128"/>
                <a:ea typeface="メイリオ" panose="020B0604030504040204" pitchFamily="50" charset="-128"/>
              </a:rPr>
              <a:t>（２）地域における各主体との連携・協働</a:t>
            </a:r>
          </a:p>
        </p:txBody>
      </p:sp>
      <p:sp>
        <p:nvSpPr>
          <p:cNvPr id="30" name="正方形/長方形 29">
            <a:extLst>
              <a:ext uri="{FF2B5EF4-FFF2-40B4-BE49-F238E27FC236}">
                <a16:creationId xmlns:a16="http://schemas.microsoft.com/office/drawing/2014/main" id="{407ACB34-0E23-4E6D-9049-EFEBA6085581}"/>
              </a:ext>
            </a:extLst>
          </p:cNvPr>
          <p:cNvSpPr/>
          <p:nvPr/>
        </p:nvSpPr>
        <p:spPr>
          <a:xfrm>
            <a:off x="536144" y="1294536"/>
            <a:ext cx="3441933" cy="5290926"/>
          </a:xfrm>
          <a:prstGeom prst="rect">
            <a:avLst/>
          </a:prstGeom>
          <a:noFill/>
          <a:ln w="9525"/>
        </p:spPr>
        <p:style>
          <a:lnRef idx="2">
            <a:schemeClr val="dk1"/>
          </a:lnRef>
          <a:fillRef idx="1">
            <a:schemeClr val="lt1"/>
          </a:fillRef>
          <a:effectRef idx="0">
            <a:schemeClr val="dk1"/>
          </a:effectRef>
          <a:fontRef idx="minor">
            <a:schemeClr val="dk1"/>
          </a:fontRef>
        </p:style>
        <p:txBody>
          <a:bodyPr lIns="25714" rIns="25714" rtlCol="0" anchor="ctr"/>
          <a:lstStyle/>
          <a:p>
            <a:pPr defTabSz="326578" fontAlgn="auto">
              <a:spcBef>
                <a:spcPts val="0"/>
              </a:spcBef>
              <a:spcAft>
                <a:spcPts val="0"/>
              </a:spcAft>
            </a:pP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四角形: 角を丸くする 10">
            <a:extLst>
              <a:ext uri="{FF2B5EF4-FFF2-40B4-BE49-F238E27FC236}">
                <a16:creationId xmlns:a16="http://schemas.microsoft.com/office/drawing/2014/main" id="{688EA15C-F55F-4F4D-9CA2-C1754863F954}"/>
              </a:ext>
            </a:extLst>
          </p:cNvPr>
          <p:cNvSpPr/>
          <p:nvPr/>
        </p:nvSpPr>
        <p:spPr>
          <a:xfrm>
            <a:off x="510690" y="1129491"/>
            <a:ext cx="3448415" cy="249731"/>
          </a:xfrm>
          <a:prstGeom prst="round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25714" tIns="32657" rIns="25714" bIns="32657" numCol="1" spcCol="0" rtlCol="0" fromWordArt="0" anchor="ctr" anchorCtr="0" forceAA="0" compatLnSpc="1">
            <a:prstTxWarp prst="textNoShape">
              <a:avLst/>
            </a:prstTxWarp>
            <a:noAutofit/>
          </a:bodyPr>
          <a:lstStyle/>
          <a:p>
            <a:pPr defTabSz="326578" fontAlgn="auto">
              <a:spcBef>
                <a:spcPts val="0"/>
              </a:spcBef>
              <a:spcAft>
                <a:spcPts val="0"/>
              </a:spcAft>
            </a:pPr>
            <a:r>
              <a:rPr lang="ja-JP" altLang="en-US" sz="1214" b="1" dirty="0">
                <a:ln w="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地域における多文化共生推進プラン（令和２年度）</a:t>
            </a:r>
            <a:endParaRPr lang="en-US" altLang="ja-JP" sz="1214" b="1" dirty="0">
              <a:ln w="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F6736817-056F-4BEB-97E7-5BCE2A5A2494}"/>
              </a:ext>
            </a:extLst>
          </p:cNvPr>
          <p:cNvSpPr/>
          <p:nvPr/>
        </p:nvSpPr>
        <p:spPr>
          <a:xfrm>
            <a:off x="4175016" y="1308183"/>
            <a:ext cx="5273160" cy="5277281"/>
          </a:xfrm>
          <a:prstGeom prst="rect">
            <a:avLst/>
          </a:prstGeom>
          <a:noFill/>
          <a:ln w="9525"/>
        </p:spPr>
        <p:style>
          <a:lnRef idx="2">
            <a:schemeClr val="dk1"/>
          </a:lnRef>
          <a:fillRef idx="1">
            <a:schemeClr val="lt1"/>
          </a:fillRef>
          <a:effectRef idx="0">
            <a:schemeClr val="dk1"/>
          </a:effectRef>
          <a:fontRef idx="minor">
            <a:schemeClr val="dk1"/>
          </a:fontRef>
        </p:style>
        <p:txBody>
          <a:bodyPr lIns="25714" rIns="25714" rtlCol="0" anchor="ctr"/>
          <a:lstStyle/>
          <a:p>
            <a:pPr defTabSz="326578" fontAlgn="auto">
              <a:spcBef>
                <a:spcPts val="0"/>
              </a:spcBef>
              <a:spcAft>
                <a:spcPts val="0"/>
              </a:spcAft>
            </a:pP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四角形: 角を丸くする 11">
            <a:extLst>
              <a:ext uri="{FF2B5EF4-FFF2-40B4-BE49-F238E27FC236}">
                <a16:creationId xmlns:a16="http://schemas.microsoft.com/office/drawing/2014/main" id="{3253E443-BDCF-4063-AC92-806C2A41CC95}"/>
              </a:ext>
            </a:extLst>
          </p:cNvPr>
          <p:cNvSpPr/>
          <p:nvPr/>
        </p:nvSpPr>
        <p:spPr>
          <a:xfrm>
            <a:off x="4191633" y="1124887"/>
            <a:ext cx="2660619" cy="249732"/>
          </a:xfrm>
          <a:prstGeom prst="round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25714" tIns="32657" rIns="25714" bIns="32657" numCol="1" spcCol="0" rtlCol="0" fromWordArt="0" anchor="ctr" anchorCtr="0" forceAA="0" compatLnSpc="1">
            <a:prstTxWarp prst="textNoShape">
              <a:avLst/>
            </a:prstTxWarp>
            <a:noAutofit/>
          </a:bodyPr>
          <a:lstStyle/>
          <a:p>
            <a:pPr defTabSz="326578" fontAlgn="auto">
              <a:spcBef>
                <a:spcPts val="0"/>
              </a:spcBef>
              <a:spcAft>
                <a:spcPts val="0"/>
              </a:spcAft>
            </a:pPr>
            <a:r>
              <a:rPr lang="ja-JP" altLang="en-US" sz="1214" b="1" dirty="0">
                <a:ln w="0"/>
                <a:solidFill>
                  <a:prstClr val="black"/>
                </a:solidFill>
                <a:latin typeface="Meiryo UI" panose="020B0604030504040204" pitchFamily="50" charset="-128"/>
                <a:ea typeface="Meiryo UI" panose="020B0604030504040204" pitchFamily="50" charset="-128"/>
                <a:cs typeface="Meiryo UI" panose="020B0604030504040204" pitchFamily="50" charset="-128"/>
              </a:rPr>
              <a:t>多文化共生事例集（令和３年度版）</a:t>
            </a:r>
            <a:endParaRPr lang="en-US" altLang="ja-JP" sz="1214" b="1" dirty="0">
              <a:ln w="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角丸四角形 23">
            <a:extLst>
              <a:ext uri="{FF2B5EF4-FFF2-40B4-BE49-F238E27FC236}">
                <a16:creationId xmlns:a16="http://schemas.microsoft.com/office/drawing/2014/main" id="{3E32C9D4-BF92-4E33-B726-BF43F1F2EA03}"/>
              </a:ext>
            </a:extLst>
          </p:cNvPr>
          <p:cNvSpPr/>
          <p:nvPr/>
        </p:nvSpPr>
        <p:spPr>
          <a:xfrm>
            <a:off x="4266654" y="2355919"/>
            <a:ext cx="3604191" cy="826147"/>
          </a:xfrm>
          <a:prstGeom prst="roundRect">
            <a:avLst>
              <a:gd name="adj" fmla="val 8963"/>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779132" fontAlgn="auto">
              <a:lnSpc>
                <a:spcPts val="1151"/>
              </a:lnSpc>
              <a:spcBef>
                <a:spcPts val="0"/>
              </a:spcBef>
              <a:spcAft>
                <a:spcPts val="0"/>
              </a:spcAft>
              <a:defRPr/>
            </a:pPr>
            <a:r>
              <a:rPr kumimoji="0" lang="ja-JP" altLang="en-US" sz="1000" b="1" dirty="0">
                <a:solidFill>
                  <a:prstClr val="black"/>
                </a:solidFill>
                <a:latin typeface="メイリオ" panose="020B0604030504040204" pitchFamily="50" charset="-128"/>
                <a:ea typeface="メイリオ" panose="020B0604030504040204" pitchFamily="50" charset="-128"/>
              </a:rPr>
              <a:t>（１）コミュニケーション支援</a:t>
            </a:r>
            <a:r>
              <a:rPr kumimoji="0" lang="en-US" altLang="ja-JP" sz="1000" b="1" dirty="0">
                <a:solidFill>
                  <a:prstClr val="black"/>
                </a:solidFill>
                <a:latin typeface="メイリオ" panose="020B0604030504040204" pitchFamily="50" charset="-128"/>
                <a:ea typeface="メイリオ" panose="020B0604030504040204" pitchFamily="50" charset="-128"/>
              </a:rPr>
              <a:t>(17)</a:t>
            </a:r>
            <a:endParaRPr kumimoji="0" lang="en-US" altLang="ja-JP" sz="1000"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151"/>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①一元的相談窓口の開設・運営　等</a:t>
            </a:r>
            <a:r>
              <a:rPr kumimoji="0" lang="en-US" altLang="ja-JP" sz="929" dirty="0">
                <a:solidFill>
                  <a:prstClr val="black"/>
                </a:solidFill>
                <a:latin typeface="メイリオ" panose="020B0604030504040204" pitchFamily="50" charset="-128"/>
                <a:ea typeface="メイリオ" panose="020B0604030504040204" pitchFamily="50" charset="-128"/>
              </a:rPr>
              <a:t>(9)</a:t>
            </a:r>
          </a:p>
          <a:p>
            <a:pPr algn="l" defTabSz="779132" fontAlgn="auto">
              <a:lnSpc>
                <a:spcPts val="1151"/>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②日本語教室での日本人住民と外国人住民の</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151"/>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交流の場の創出　等</a:t>
            </a:r>
            <a:r>
              <a:rPr kumimoji="0" lang="en-US" altLang="ja-JP" sz="929" dirty="0">
                <a:solidFill>
                  <a:prstClr val="black"/>
                </a:solidFill>
                <a:latin typeface="メイリオ" panose="020B0604030504040204" pitchFamily="50" charset="-128"/>
                <a:ea typeface="メイリオ" panose="020B0604030504040204" pitchFamily="50" charset="-128"/>
              </a:rPr>
              <a:t>(6)</a:t>
            </a:r>
          </a:p>
          <a:p>
            <a:pPr algn="l" defTabSz="779132" fontAlgn="auto">
              <a:lnSpc>
                <a:spcPts val="1151"/>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③生活設計支援冊子の作成　等</a:t>
            </a:r>
            <a:r>
              <a:rPr kumimoji="0" lang="en-US" altLang="ja-JP" sz="929" dirty="0">
                <a:solidFill>
                  <a:prstClr val="black"/>
                </a:solidFill>
                <a:latin typeface="メイリオ" panose="020B0604030504040204" pitchFamily="50" charset="-128"/>
                <a:ea typeface="メイリオ" panose="020B0604030504040204" pitchFamily="50" charset="-128"/>
              </a:rPr>
              <a:t>(2)</a:t>
            </a:r>
          </a:p>
        </p:txBody>
      </p:sp>
      <p:sp>
        <p:nvSpPr>
          <p:cNvPr id="35" name="角丸四角形 27">
            <a:extLst>
              <a:ext uri="{FF2B5EF4-FFF2-40B4-BE49-F238E27FC236}">
                <a16:creationId xmlns:a16="http://schemas.microsoft.com/office/drawing/2014/main" id="{ACCFC623-B99E-4271-BE40-D64EC1510FB7}"/>
              </a:ext>
            </a:extLst>
          </p:cNvPr>
          <p:cNvSpPr/>
          <p:nvPr/>
        </p:nvSpPr>
        <p:spPr>
          <a:xfrm>
            <a:off x="4261828" y="3236066"/>
            <a:ext cx="3604191" cy="1303533"/>
          </a:xfrm>
          <a:prstGeom prst="roundRect">
            <a:avLst>
              <a:gd name="adj" fmla="val 8963"/>
            </a:avLst>
          </a:prstGeom>
          <a:solidFill>
            <a:srgbClr val="FFFFE1"/>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779132" fontAlgn="auto">
              <a:lnSpc>
                <a:spcPts val="1000"/>
              </a:lnSpc>
              <a:spcBef>
                <a:spcPts val="0"/>
              </a:spcBef>
              <a:spcAft>
                <a:spcPts val="0"/>
              </a:spcAft>
              <a:defRPr/>
            </a:pPr>
            <a:r>
              <a:rPr kumimoji="0" lang="ja-JP" altLang="en-US" sz="1000" b="1" dirty="0">
                <a:solidFill>
                  <a:prstClr val="black"/>
                </a:solidFill>
                <a:latin typeface="メイリオ" panose="020B0604030504040204" pitchFamily="50" charset="-128"/>
                <a:ea typeface="メイリオ" panose="020B0604030504040204" pitchFamily="50" charset="-128"/>
              </a:rPr>
              <a:t>（２）生活支援</a:t>
            </a:r>
            <a:r>
              <a:rPr kumimoji="0" lang="en-US" altLang="ja-JP" sz="1000" b="1" dirty="0">
                <a:solidFill>
                  <a:prstClr val="black"/>
                </a:solidFill>
                <a:latin typeface="メイリオ" panose="020B0604030504040204" pitchFamily="50" charset="-128"/>
                <a:ea typeface="メイリオ" panose="020B0604030504040204" pitchFamily="50" charset="-128"/>
              </a:rPr>
              <a:t>(53)</a:t>
            </a:r>
            <a:endParaRPr kumimoji="0" lang="en-US" altLang="ja-JP" sz="1000"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①就学前教室　等</a:t>
            </a:r>
            <a:r>
              <a:rPr kumimoji="0" lang="en-US" altLang="ja-JP" sz="929" dirty="0">
                <a:solidFill>
                  <a:prstClr val="black"/>
                </a:solidFill>
                <a:latin typeface="メイリオ" panose="020B0604030504040204" pitchFamily="50" charset="-128"/>
                <a:ea typeface="メイリオ" panose="020B0604030504040204" pitchFamily="50" charset="-128"/>
              </a:rPr>
              <a:t>(12)</a:t>
            </a: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②技能実習生の受入環境の整備　等</a:t>
            </a:r>
            <a:r>
              <a:rPr kumimoji="0" lang="en-US" altLang="ja-JP" sz="929" dirty="0">
                <a:solidFill>
                  <a:prstClr val="black"/>
                </a:solidFill>
                <a:latin typeface="メイリオ" panose="020B0604030504040204" pitchFamily="50" charset="-128"/>
                <a:ea typeface="メイリオ" panose="020B0604030504040204" pitchFamily="50" charset="-128"/>
              </a:rPr>
              <a:t>(9)</a:t>
            </a:r>
          </a:p>
          <a:p>
            <a:pPr algn="l" defTabSz="779132" fontAlgn="auto">
              <a:lnSpc>
                <a:spcPts val="1000"/>
              </a:lnSpc>
              <a:spcBef>
                <a:spcPts val="0"/>
              </a:spcBef>
              <a:spcAft>
                <a:spcPts val="0"/>
              </a:spcAft>
              <a:defRPr/>
            </a:pPr>
            <a:r>
              <a:rPr kumimoji="0" lang="ja-JP" altLang="en-US" sz="929" b="1" dirty="0">
                <a:solidFill>
                  <a:srgbClr val="FF0000"/>
                </a:solidFill>
                <a:latin typeface="メイリオ" panose="020B0604030504040204" pitchFamily="50" charset="-128"/>
                <a:ea typeface="メイリオ" panose="020B0604030504040204" pitchFamily="50" charset="-128"/>
              </a:rPr>
              <a:t>　③災害時防災リーダーの養成　等</a:t>
            </a:r>
            <a:r>
              <a:rPr kumimoji="0" lang="en-US" altLang="ja-JP" sz="929" b="1" dirty="0">
                <a:solidFill>
                  <a:srgbClr val="FF0000"/>
                </a:solidFill>
                <a:latin typeface="メイリオ" panose="020B0604030504040204" pitchFamily="50" charset="-128"/>
                <a:ea typeface="メイリオ" panose="020B0604030504040204" pitchFamily="50" charset="-128"/>
              </a:rPr>
              <a:t>(11)</a:t>
            </a: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④医療現場への「やさしい日本語」の導入と普及　等</a:t>
            </a:r>
            <a:r>
              <a:rPr kumimoji="0" lang="en-US" altLang="ja-JP" sz="929" dirty="0">
                <a:solidFill>
                  <a:prstClr val="black"/>
                </a:solidFill>
                <a:latin typeface="メイリオ" panose="020B0604030504040204" pitchFamily="50" charset="-128"/>
                <a:ea typeface="メイリオ" panose="020B0604030504040204" pitchFamily="50" charset="-128"/>
              </a:rPr>
              <a:t>(5)</a:t>
            </a: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⑤外国人保護者とのコミュニケーション支援ツールの</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作成　等</a:t>
            </a:r>
            <a:r>
              <a:rPr kumimoji="0" lang="en-US" altLang="ja-JP" sz="929" dirty="0">
                <a:solidFill>
                  <a:prstClr val="black"/>
                </a:solidFill>
                <a:latin typeface="メイリオ" panose="020B0604030504040204" pitchFamily="50" charset="-128"/>
                <a:ea typeface="メイリオ" panose="020B0604030504040204" pitchFamily="50" charset="-128"/>
              </a:rPr>
              <a:t>(7)</a:t>
            </a: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⑥多言語対応が可能な不動産業者の紹介　等</a:t>
            </a:r>
            <a:r>
              <a:rPr kumimoji="0" lang="en-US" altLang="ja-JP" sz="929" dirty="0">
                <a:solidFill>
                  <a:prstClr val="black"/>
                </a:solidFill>
                <a:latin typeface="メイリオ" panose="020B0604030504040204" pitchFamily="50" charset="-128"/>
                <a:ea typeface="メイリオ" panose="020B0604030504040204" pitchFamily="50" charset="-128"/>
              </a:rPr>
              <a:t>(3)</a:t>
            </a: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⑦動画を活用した情報発信　等</a:t>
            </a:r>
            <a:r>
              <a:rPr kumimoji="0" lang="en-US" altLang="ja-JP" sz="929" dirty="0">
                <a:solidFill>
                  <a:prstClr val="black"/>
                </a:solidFill>
                <a:latin typeface="メイリオ" panose="020B0604030504040204" pitchFamily="50" charset="-128"/>
                <a:ea typeface="メイリオ" panose="020B0604030504040204" pitchFamily="50" charset="-128"/>
              </a:rPr>
              <a:t>(6)</a:t>
            </a:r>
          </a:p>
        </p:txBody>
      </p:sp>
      <p:sp>
        <p:nvSpPr>
          <p:cNvPr id="37" name="角丸四角形 22">
            <a:extLst>
              <a:ext uri="{FF2B5EF4-FFF2-40B4-BE49-F238E27FC236}">
                <a16:creationId xmlns:a16="http://schemas.microsoft.com/office/drawing/2014/main" id="{BBE7EC6D-A816-4CC3-AF04-0A6A002907DB}"/>
              </a:ext>
            </a:extLst>
          </p:cNvPr>
          <p:cNvSpPr/>
          <p:nvPr/>
        </p:nvSpPr>
        <p:spPr>
          <a:xfrm>
            <a:off x="4266651" y="4592834"/>
            <a:ext cx="3573240" cy="639187"/>
          </a:xfrm>
          <a:prstGeom prst="roundRect">
            <a:avLst>
              <a:gd name="adj" fmla="val 8963"/>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779132" fontAlgn="auto">
              <a:lnSpc>
                <a:spcPts val="1000"/>
              </a:lnSpc>
              <a:spcBef>
                <a:spcPts val="0"/>
              </a:spcBef>
              <a:spcAft>
                <a:spcPts val="0"/>
              </a:spcAft>
              <a:defRPr/>
            </a:pPr>
            <a:r>
              <a:rPr kumimoji="0" lang="ja-JP" altLang="en-US" sz="1000" dirty="0">
                <a:solidFill>
                  <a:prstClr val="black"/>
                </a:solidFill>
                <a:latin typeface="メイリオ" panose="020B0604030504040204" pitchFamily="50" charset="-128"/>
                <a:ea typeface="メイリオ" panose="020B0604030504040204" pitchFamily="50" charset="-128"/>
              </a:rPr>
              <a:t> </a:t>
            </a:r>
            <a:r>
              <a:rPr kumimoji="0" lang="ja-JP" altLang="en-US" sz="1000" b="1" dirty="0">
                <a:solidFill>
                  <a:prstClr val="black"/>
                </a:solidFill>
                <a:latin typeface="メイリオ" panose="020B0604030504040204" pitchFamily="50" charset="-128"/>
                <a:ea typeface="メイリオ" panose="020B0604030504040204" pitchFamily="50" charset="-128"/>
              </a:rPr>
              <a:t>（３）意識啓発と社会参画支援</a:t>
            </a:r>
            <a:r>
              <a:rPr kumimoji="0" lang="en-US" altLang="ja-JP" sz="1000" b="1" dirty="0">
                <a:solidFill>
                  <a:prstClr val="black"/>
                </a:solidFill>
                <a:latin typeface="メイリオ" panose="020B0604030504040204" pitchFamily="50" charset="-128"/>
                <a:ea typeface="メイリオ" panose="020B0604030504040204" pitchFamily="50" charset="-128"/>
              </a:rPr>
              <a:t>(12)</a:t>
            </a:r>
          </a:p>
          <a:p>
            <a:pPr algn="l" defTabSz="779132" fontAlgn="auto">
              <a:lnSpc>
                <a:spcPts val="1000"/>
              </a:lnSpc>
              <a:spcBef>
                <a:spcPts val="0"/>
              </a:spcBef>
              <a:spcAft>
                <a:spcPts val="0"/>
              </a:spcAft>
              <a:defRPr/>
            </a:pPr>
            <a:r>
              <a:rPr kumimoji="0" lang="ja-JP" altLang="en-US" sz="857" dirty="0">
                <a:solidFill>
                  <a:prstClr val="black"/>
                </a:solidFill>
                <a:latin typeface="メイリオ" panose="020B0604030504040204" pitchFamily="50" charset="-128"/>
                <a:ea typeface="メイリオ" panose="020B0604030504040204" pitchFamily="50" charset="-128"/>
              </a:rPr>
              <a:t>　</a:t>
            </a:r>
            <a:r>
              <a:rPr kumimoji="0" lang="ja-JP" altLang="en-US" sz="929" dirty="0">
                <a:solidFill>
                  <a:prstClr val="black"/>
                </a:solidFill>
                <a:latin typeface="メイリオ" panose="020B0604030504040204" pitchFamily="50" charset="-128"/>
                <a:ea typeface="メイリオ" panose="020B0604030504040204" pitchFamily="50" charset="-128"/>
              </a:rPr>
              <a:t>①外国人住民向けのガイドブックの作成と日本人向けの</a:t>
            </a:r>
            <a:endParaRPr kumimoji="0" lang="en-US" altLang="ja-JP" sz="929" dirty="0">
              <a:solidFill>
                <a:prstClr val="black"/>
              </a:solidFill>
              <a:latin typeface="メイリオ" panose="020B0604030504040204" pitchFamily="50" charset="-128"/>
              <a:ea typeface="メイリオ" panose="020B0604030504040204" pitchFamily="50" charset="-128"/>
            </a:endParaRP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ワークショップの開催　等</a:t>
            </a:r>
            <a:r>
              <a:rPr kumimoji="0" lang="en-US" altLang="ja-JP" sz="929" dirty="0">
                <a:solidFill>
                  <a:prstClr val="black"/>
                </a:solidFill>
                <a:latin typeface="メイリオ" panose="020B0604030504040204" pitchFamily="50" charset="-128"/>
                <a:ea typeface="メイリオ" panose="020B0604030504040204" pitchFamily="50" charset="-128"/>
              </a:rPr>
              <a:t>(7)</a:t>
            </a: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②多文化共生キーパーソンを活用した地域づくり　等</a:t>
            </a:r>
            <a:r>
              <a:rPr kumimoji="0" lang="en-US" altLang="ja-JP" sz="929" dirty="0">
                <a:solidFill>
                  <a:prstClr val="black"/>
                </a:solidFill>
                <a:latin typeface="メイリオ" panose="020B0604030504040204" pitchFamily="50" charset="-128"/>
                <a:ea typeface="メイリオ" panose="020B0604030504040204" pitchFamily="50" charset="-128"/>
              </a:rPr>
              <a:t>(5)</a:t>
            </a:r>
          </a:p>
        </p:txBody>
      </p:sp>
      <p:sp>
        <p:nvSpPr>
          <p:cNvPr id="38" name="角丸四角形 31">
            <a:extLst>
              <a:ext uri="{FF2B5EF4-FFF2-40B4-BE49-F238E27FC236}">
                <a16:creationId xmlns:a16="http://schemas.microsoft.com/office/drawing/2014/main" id="{89333647-01AC-488F-9DD9-54D536826052}"/>
              </a:ext>
            </a:extLst>
          </p:cNvPr>
          <p:cNvSpPr/>
          <p:nvPr/>
        </p:nvSpPr>
        <p:spPr>
          <a:xfrm>
            <a:off x="4258732" y="5322482"/>
            <a:ext cx="3581161" cy="611642"/>
          </a:xfrm>
          <a:prstGeom prst="roundRect">
            <a:avLst>
              <a:gd name="adj" fmla="val 8963"/>
            </a:avLst>
          </a:prstGeom>
          <a:solidFill>
            <a:schemeClr val="accent6">
              <a:lumMod val="20000"/>
              <a:lumOff val="80000"/>
            </a:schemeClr>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779132" fontAlgn="auto">
              <a:lnSpc>
                <a:spcPts val="1151"/>
              </a:lnSpc>
              <a:spcBef>
                <a:spcPts val="0"/>
              </a:spcBef>
              <a:spcAft>
                <a:spcPts val="0"/>
              </a:spcAft>
              <a:defRPr/>
            </a:pPr>
            <a:r>
              <a:rPr kumimoji="0" lang="ja-JP" altLang="en-US" sz="1000" dirty="0">
                <a:solidFill>
                  <a:prstClr val="black"/>
                </a:solidFill>
                <a:latin typeface="メイリオ" panose="020B0604030504040204" pitchFamily="50" charset="-128"/>
                <a:ea typeface="メイリオ" panose="020B0604030504040204" pitchFamily="50" charset="-128"/>
              </a:rPr>
              <a:t> </a:t>
            </a:r>
            <a:r>
              <a:rPr kumimoji="0" lang="ja-JP" altLang="en-US" sz="1000" b="1" dirty="0">
                <a:solidFill>
                  <a:prstClr val="black"/>
                </a:solidFill>
                <a:latin typeface="メイリオ" panose="020B0604030504040204" pitchFamily="50" charset="-128"/>
                <a:ea typeface="メイリオ" panose="020B0604030504040204" pitchFamily="50" charset="-128"/>
              </a:rPr>
              <a:t>（４）地域活性化の推進やグローバル化への対応</a:t>
            </a:r>
            <a:r>
              <a:rPr kumimoji="0" lang="en-US" altLang="ja-JP" sz="1000" b="1" dirty="0">
                <a:solidFill>
                  <a:prstClr val="black"/>
                </a:solidFill>
                <a:latin typeface="メイリオ" panose="020B0604030504040204" pitchFamily="50" charset="-128"/>
                <a:ea typeface="メイリオ" panose="020B0604030504040204" pitchFamily="50" charset="-128"/>
              </a:rPr>
              <a:t>(9)</a:t>
            </a:r>
          </a:p>
          <a:p>
            <a:pPr algn="l" defTabSz="779132" fontAlgn="auto">
              <a:lnSpc>
                <a:spcPts val="1151"/>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①観光分野における外国人住民の取組　等</a:t>
            </a:r>
            <a:r>
              <a:rPr kumimoji="0" lang="en-US" altLang="ja-JP" sz="929" dirty="0">
                <a:solidFill>
                  <a:prstClr val="black"/>
                </a:solidFill>
                <a:latin typeface="メイリオ" panose="020B0604030504040204" pitchFamily="50" charset="-128"/>
                <a:ea typeface="メイリオ" panose="020B0604030504040204" pitchFamily="50" charset="-128"/>
              </a:rPr>
              <a:t>(4)</a:t>
            </a:r>
          </a:p>
          <a:p>
            <a:pPr algn="l" defTabSz="779132" fontAlgn="auto">
              <a:lnSpc>
                <a:spcPts val="1151"/>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②大学とハローワークとの留学生就職支援協定の締結　等</a:t>
            </a:r>
            <a:r>
              <a:rPr kumimoji="0" lang="en-US" altLang="ja-JP" sz="929" dirty="0">
                <a:solidFill>
                  <a:prstClr val="black"/>
                </a:solidFill>
                <a:latin typeface="メイリオ" panose="020B0604030504040204" pitchFamily="50" charset="-128"/>
                <a:ea typeface="メイリオ" panose="020B0604030504040204" pitchFamily="50" charset="-128"/>
              </a:rPr>
              <a:t>(5)</a:t>
            </a:r>
            <a:r>
              <a:rPr kumimoji="0" lang="ja-JP" altLang="en-US" sz="857" dirty="0">
                <a:solidFill>
                  <a:prstClr val="black"/>
                </a:solidFill>
                <a:latin typeface="メイリオ" panose="020B0604030504040204" pitchFamily="50" charset="-128"/>
                <a:ea typeface="メイリオ" panose="020B0604030504040204" pitchFamily="50" charset="-128"/>
              </a:rPr>
              <a:t>　</a:t>
            </a:r>
            <a:endParaRPr kumimoji="0" lang="en-US" altLang="ja-JP" sz="857" dirty="0">
              <a:solidFill>
                <a:prstClr val="black"/>
              </a:solidFill>
              <a:latin typeface="メイリオ" panose="020B0604030504040204" pitchFamily="50" charset="-128"/>
              <a:ea typeface="メイリオ" panose="020B0604030504040204" pitchFamily="50" charset="-128"/>
            </a:endParaRPr>
          </a:p>
        </p:txBody>
      </p:sp>
      <p:sp>
        <p:nvSpPr>
          <p:cNvPr id="39" name="角丸四角形 22">
            <a:extLst>
              <a:ext uri="{FF2B5EF4-FFF2-40B4-BE49-F238E27FC236}">
                <a16:creationId xmlns:a16="http://schemas.microsoft.com/office/drawing/2014/main" id="{7ABACD63-A028-4000-922F-49426AD2C140}"/>
              </a:ext>
            </a:extLst>
          </p:cNvPr>
          <p:cNvSpPr/>
          <p:nvPr/>
        </p:nvSpPr>
        <p:spPr>
          <a:xfrm>
            <a:off x="4266654" y="6008265"/>
            <a:ext cx="3581161" cy="548061"/>
          </a:xfrm>
          <a:prstGeom prst="roundRect">
            <a:avLst>
              <a:gd name="adj" fmla="val 8963"/>
            </a:avLst>
          </a:prstGeom>
          <a:solidFill>
            <a:schemeClr val="accent4">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779132" fontAlgn="auto">
              <a:lnSpc>
                <a:spcPts val="1000"/>
              </a:lnSpc>
              <a:spcBef>
                <a:spcPts val="0"/>
              </a:spcBef>
              <a:spcAft>
                <a:spcPts val="0"/>
              </a:spcAft>
              <a:defRPr/>
            </a:pPr>
            <a:r>
              <a:rPr kumimoji="0" lang="ja-JP" altLang="en-US" sz="1000" b="1" dirty="0">
                <a:solidFill>
                  <a:prstClr val="black"/>
                </a:solidFill>
                <a:latin typeface="メイリオ" panose="020B0604030504040204" pitchFamily="50" charset="-128"/>
                <a:ea typeface="メイリオ" panose="020B0604030504040204" pitchFamily="50" charset="-128"/>
              </a:rPr>
              <a:t> （５）多文化共生施策の推進体制の整備</a:t>
            </a:r>
            <a:r>
              <a:rPr kumimoji="0" lang="en-US" altLang="ja-JP" sz="1000" b="1" dirty="0">
                <a:solidFill>
                  <a:prstClr val="black"/>
                </a:solidFill>
                <a:latin typeface="メイリオ" panose="020B0604030504040204" pitchFamily="50" charset="-128"/>
                <a:ea typeface="メイリオ" panose="020B0604030504040204" pitchFamily="50" charset="-128"/>
              </a:rPr>
              <a:t>(6)</a:t>
            </a:r>
            <a:endParaRPr lang="en-US" altLang="ja-JP" sz="1000" dirty="0">
              <a:solidFill>
                <a:prstClr val="black"/>
              </a:solidFill>
              <a:latin typeface="ＤＦ特太ゴシック体" panose="020B0509000000000000" pitchFamily="49" charset="-128"/>
              <a:ea typeface="ＤＦ特太ゴシック体" panose="020B0509000000000000" pitchFamily="49" charset="-128"/>
            </a:endParaRPr>
          </a:p>
          <a:p>
            <a:pPr algn="l" defTabSz="779132" fontAlgn="auto">
              <a:lnSpc>
                <a:spcPts val="1000"/>
              </a:lnSpc>
              <a:spcBef>
                <a:spcPts val="0"/>
              </a:spcBef>
              <a:spcAft>
                <a:spcPts val="0"/>
              </a:spcAft>
              <a:defRPr/>
            </a:pPr>
            <a:r>
              <a:rPr kumimoji="0" lang="ja-JP" altLang="en-US" sz="857" dirty="0">
                <a:solidFill>
                  <a:prstClr val="black"/>
                </a:solidFill>
                <a:latin typeface="メイリオ" panose="020B0604030504040204" pitchFamily="50" charset="-128"/>
                <a:ea typeface="メイリオ" panose="020B0604030504040204" pitchFamily="50" charset="-128"/>
              </a:rPr>
              <a:t>　</a:t>
            </a:r>
            <a:r>
              <a:rPr kumimoji="0" lang="ja-JP" altLang="en-US" sz="929" dirty="0">
                <a:solidFill>
                  <a:prstClr val="black"/>
                </a:solidFill>
                <a:latin typeface="メイリオ" panose="020B0604030504040204" pitchFamily="50" charset="-128"/>
                <a:ea typeface="メイリオ" panose="020B0604030504040204" pitchFamily="50" charset="-128"/>
              </a:rPr>
              <a:t>（１）多文化共生に係る連携体制の整備　等</a:t>
            </a:r>
            <a:r>
              <a:rPr kumimoji="0" lang="en-US" altLang="ja-JP" sz="929" dirty="0">
                <a:solidFill>
                  <a:prstClr val="black"/>
                </a:solidFill>
                <a:latin typeface="メイリオ" panose="020B0604030504040204" pitchFamily="50" charset="-128"/>
                <a:ea typeface="メイリオ" panose="020B0604030504040204" pitchFamily="50" charset="-128"/>
              </a:rPr>
              <a:t>(3)</a:t>
            </a:r>
          </a:p>
          <a:p>
            <a:pPr algn="l" defTabSz="779132" fontAlgn="auto">
              <a:lnSpc>
                <a:spcPts val="1000"/>
              </a:lnSpc>
              <a:spcBef>
                <a:spcPts val="0"/>
              </a:spcBef>
              <a:spcAft>
                <a:spcPts val="0"/>
              </a:spcAft>
              <a:defRPr/>
            </a:pPr>
            <a:r>
              <a:rPr kumimoji="0" lang="ja-JP" altLang="en-US" sz="929" dirty="0">
                <a:solidFill>
                  <a:prstClr val="black"/>
                </a:solidFill>
                <a:latin typeface="メイリオ" panose="020B0604030504040204" pitchFamily="50" charset="-128"/>
                <a:ea typeface="メイリオ" panose="020B0604030504040204" pitchFamily="50" charset="-128"/>
              </a:rPr>
              <a:t>　（２）広い主体と連携した指針・計画の策定　等</a:t>
            </a:r>
            <a:r>
              <a:rPr kumimoji="0" lang="en-US" altLang="ja-JP" sz="929" dirty="0">
                <a:solidFill>
                  <a:prstClr val="black"/>
                </a:solidFill>
                <a:latin typeface="メイリオ" panose="020B0604030504040204" pitchFamily="50" charset="-128"/>
                <a:ea typeface="メイリオ" panose="020B0604030504040204" pitchFamily="50" charset="-128"/>
              </a:rPr>
              <a:t>(3)</a:t>
            </a:r>
            <a:endParaRPr kumimoji="0" lang="ja-JP" altLang="en-US" sz="929" dirty="0">
              <a:solidFill>
                <a:prstClr val="black"/>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9C902610-40E8-4563-B667-565691A69869}"/>
              </a:ext>
            </a:extLst>
          </p:cNvPr>
          <p:cNvSpPr txBox="1"/>
          <p:nvPr/>
        </p:nvSpPr>
        <p:spPr>
          <a:xfrm>
            <a:off x="568403" y="2144463"/>
            <a:ext cx="1260093" cy="257122"/>
          </a:xfrm>
          <a:prstGeom prst="rect">
            <a:avLst/>
          </a:prstGeom>
          <a:noFill/>
        </p:spPr>
        <p:txBody>
          <a:bodyPr wrap="square" rtlCol="0">
            <a:spAutoFit/>
          </a:bodyPr>
          <a:lstStyle/>
          <a:p>
            <a:pPr algn="l" defTabSz="422019" fontAlgn="auto">
              <a:spcBef>
                <a:spcPts val="0"/>
              </a:spcBef>
              <a:spcAft>
                <a:spcPts val="0"/>
              </a:spcAft>
              <a:defRPr/>
            </a:pPr>
            <a:r>
              <a:rPr lang="en-US" altLang="ja-JP" sz="1071" dirty="0">
                <a:solidFill>
                  <a:prstClr val="black"/>
                </a:solidFill>
                <a:latin typeface="ＤＦ特太ゴシック体" panose="020B0509000000000000" pitchFamily="49" charset="-128"/>
                <a:ea typeface="ＤＦ特太ゴシック体" panose="020B0509000000000000" pitchFamily="49" charset="-128"/>
              </a:rPr>
              <a:t>[</a:t>
            </a:r>
            <a:r>
              <a:rPr lang="ja-JP" altLang="en-US" sz="1071" dirty="0">
                <a:solidFill>
                  <a:prstClr val="black"/>
                </a:solidFill>
                <a:latin typeface="ＤＦ特太ゴシック体" panose="020B0509000000000000" pitchFamily="49" charset="-128"/>
                <a:ea typeface="ＤＦ特太ゴシック体" panose="020B0509000000000000" pitchFamily="49" charset="-128"/>
              </a:rPr>
              <a:t>具体的な施策</a:t>
            </a:r>
            <a:r>
              <a:rPr lang="en-US" altLang="ja-JP" sz="1071" dirty="0">
                <a:solidFill>
                  <a:prstClr val="black"/>
                </a:solidFill>
                <a:latin typeface="ＤＦ特太ゴシック体" panose="020B0509000000000000" pitchFamily="49" charset="-128"/>
                <a:ea typeface="ＤＦ特太ゴシック体" panose="020B0509000000000000" pitchFamily="49" charset="-128"/>
              </a:rPr>
              <a:t>]</a:t>
            </a:r>
          </a:p>
        </p:txBody>
      </p:sp>
      <p:sp>
        <p:nvSpPr>
          <p:cNvPr id="44" name="正方形/長方形 43">
            <a:extLst>
              <a:ext uri="{FF2B5EF4-FFF2-40B4-BE49-F238E27FC236}">
                <a16:creationId xmlns:a16="http://schemas.microsoft.com/office/drawing/2014/main" id="{28AD898C-FF39-4EE4-B05C-FEE3AFC33C6C}"/>
              </a:ext>
            </a:extLst>
          </p:cNvPr>
          <p:cNvSpPr/>
          <p:nvPr/>
        </p:nvSpPr>
        <p:spPr>
          <a:xfrm>
            <a:off x="607801" y="6585465"/>
            <a:ext cx="6324535" cy="225769"/>
          </a:xfrm>
          <a:prstGeom prst="rect">
            <a:avLst/>
          </a:prstGeom>
          <a:noFill/>
          <a:ln w="3175">
            <a:noFill/>
            <a:prstDash val="sysDash"/>
          </a:ln>
          <a:effectLst/>
        </p:spPr>
        <p:style>
          <a:lnRef idx="1">
            <a:schemeClr val="dk1"/>
          </a:lnRef>
          <a:fillRef idx="2">
            <a:schemeClr val="dk1"/>
          </a:fillRef>
          <a:effectRef idx="1">
            <a:schemeClr val="dk1"/>
          </a:effectRef>
          <a:fontRef idx="minor">
            <a:schemeClr val="dk1"/>
          </a:fontRef>
        </p:style>
        <p:txBody>
          <a:bodyPr lIns="25714" rIns="25714" rtlCol="0" anchor="ctr"/>
          <a:lstStyle/>
          <a:p>
            <a:pPr algn="l" defTabSz="326578" fontAlgn="auto">
              <a:spcBef>
                <a:spcPts val="0"/>
              </a:spcBef>
              <a:spcAft>
                <a:spcPts val="0"/>
              </a:spcAft>
            </a:pPr>
            <a:r>
              <a:rPr lang="ja-JP" altLang="en-US" sz="1214"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14"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引き続き、地域の実情を踏まえて多文化共生施策を推進するよう地方公共団体に依頼</a:t>
            </a:r>
            <a:endParaRPr lang="en-US" altLang="ja-JP" sz="1214"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下矢印 65">
            <a:extLst>
              <a:ext uri="{FF2B5EF4-FFF2-40B4-BE49-F238E27FC236}">
                <a16:creationId xmlns:a16="http://schemas.microsoft.com/office/drawing/2014/main" id="{99AA0471-F5B7-4B11-AD36-20404238AFCA}"/>
              </a:ext>
            </a:extLst>
          </p:cNvPr>
          <p:cNvSpPr/>
          <p:nvPr/>
        </p:nvSpPr>
        <p:spPr>
          <a:xfrm rot="16200000">
            <a:off x="3897233" y="2529698"/>
            <a:ext cx="361566" cy="546680"/>
          </a:xfrm>
          <a:prstGeom prst="downArrow">
            <a:avLst>
              <a:gd name="adj1" fmla="val 50000"/>
              <a:gd name="adj2" fmla="val 6211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19" fontAlgn="auto">
              <a:spcBef>
                <a:spcPts val="0"/>
              </a:spcBef>
              <a:spcAft>
                <a:spcPts val="0"/>
              </a:spcAft>
              <a:defRPr/>
            </a:pPr>
            <a:endParaRPr lang="ja-JP" altLang="en-US" sz="1661">
              <a:solidFill>
                <a:prstClr val="white"/>
              </a:solidFill>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90D12672-EFBF-4BDA-AF89-9A49FFEBB529}"/>
              </a:ext>
            </a:extLst>
          </p:cNvPr>
          <p:cNvSpPr txBox="1"/>
          <p:nvPr/>
        </p:nvSpPr>
        <p:spPr>
          <a:xfrm>
            <a:off x="4163247" y="2106036"/>
            <a:ext cx="2329732" cy="257122"/>
          </a:xfrm>
          <a:prstGeom prst="rect">
            <a:avLst/>
          </a:prstGeom>
          <a:noFill/>
        </p:spPr>
        <p:txBody>
          <a:bodyPr wrap="square" rtlCol="0">
            <a:spAutoFit/>
          </a:bodyPr>
          <a:lstStyle/>
          <a:p>
            <a:pPr algn="l" defTabSz="422019" fontAlgn="auto">
              <a:spcBef>
                <a:spcPts val="0"/>
              </a:spcBef>
              <a:spcAft>
                <a:spcPts val="0"/>
              </a:spcAft>
              <a:defRPr/>
            </a:pPr>
            <a:r>
              <a:rPr lang="en-US" altLang="ja-JP" sz="1071" dirty="0">
                <a:solidFill>
                  <a:prstClr val="black"/>
                </a:solidFill>
                <a:latin typeface="ＤＦ特太ゴシック体" panose="020B0509000000000000" pitchFamily="49" charset="-128"/>
                <a:ea typeface="ＤＦ特太ゴシック体" panose="020B0509000000000000" pitchFamily="49" charset="-128"/>
              </a:rPr>
              <a:t>[</a:t>
            </a:r>
            <a:r>
              <a:rPr lang="ja-JP" altLang="en-US" sz="1071" dirty="0">
                <a:solidFill>
                  <a:prstClr val="black"/>
                </a:solidFill>
                <a:latin typeface="ＤＦ特太ゴシック体" panose="020B0509000000000000" pitchFamily="49" charset="-128"/>
                <a:ea typeface="ＤＦ特太ゴシック体" panose="020B0509000000000000" pitchFamily="49" charset="-128"/>
              </a:rPr>
              <a:t>主な掲載事例</a:t>
            </a:r>
            <a:r>
              <a:rPr lang="en-US" altLang="ja-JP" sz="1071" dirty="0">
                <a:solidFill>
                  <a:prstClr val="black"/>
                </a:solidFill>
                <a:latin typeface="ＤＦ特太ゴシック体" panose="020B0509000000000000" pitchFamily="49" charset="-128"/>
                <a:ea typeface="ＤＦ特太ゴシック体" panose="020B0509000000000000" pitchFamily="49" charset="-128"/>
              </a:rPr>
              <a:t>]</a:t>
            </a:r>
            <a:r>
              <a:rPr lang="ja-JP" altLang="en-US" sz="857" dirty="0">
                <a:solidFill>
                  <a:prstClr val="black"/>
                </a:solidFill>
                <a:latin typeface="ＤＦ特太ゴシック体" panose="020B0509000000000000" pitchFamily="49" charset="-128"/>
                <a:ea typeface="ＤＦ特太ゴシック体" panose="020B0509000000000000" pitchFamily="49" charset="-128"/>
              </a:rPr>
              <a:t>　　（　）は事例の数</a:t>
            </a:r>
            <a:endParaRPr lang="en-US" altLang="ja-JP" sz="857"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64" name="テキスト ボックス 63">
            <a:extLst>
              <a:ext uri="{FF2B5EF4-FFF2-40B4-BE49-F238E27FC236}">
                <a16:creationId xmlns:a16="http://schemas.microsoft.com/office/drawing/2014/main" id="{7A795E65-B77C-4A18-9B01-6DE2D29AF37D}"/>
              </a:ext>
            </a:extLst>
          </p:cNvPr>
          <p:cNvSpPr txBox="1"/>
          <p:nvPr/>
        </p:nvSpPr>
        <p:spPr>
          <a:xfrm>
            <a:off x="578847" y="5996171"/>
            <a:ext cx="2499296" cy="257122"/>
          </a:xfrm>
          <a:prstGeom prst="rect">
            <a:avLst/>
          </a:prstGeom>
          <a:noFill/>
        </p:spPr>
        <p:txBody>
          <a:bodyPr wrap="square" rtlCol="0">
            <a:spAutoFit/>
          </a:bodyPr>
          <a:lstStyle/>
          <a:p>
            <a:pPr algn="l" defTabSz="422019" fontAlgn="auto">
              <a:spcBef>
                <a:spcPts val="0"/>
              </a:spcBef>
              <a:spcAft>
                <a:spcPts val="0"/>
              </a:spcAft>
              <a:defRPr/>
            </a:pPr>
            <a:r>
              <a:rPr kumimoji="0" lang="en-US" altLang="ja-JP" sz="1071" b="1" dirty="0">
                <a:solidFill>
                  <a:prstClr val="black"/>
                </a:solidFill>
                <a:latin typeface="メイリオ" panose="020B0604030504040204" pitchFamily="50" charset="-128"/>
                <a:ea typeface="メイリオ" panose="020B0604030504040204" pitchFamily="50" charset="-128"/>
              </a:rPr>
              <a:t>[</a:t>
            </a:r>
            <a:r>
              <a:rPr kumimoji="0" lang="ja-JP" altLang="en-US" sz="1071" b="1" dirty="0">
                <a:solidFill>
                  <a:prstClr val="black"/>
                </a:solidFill>
                <a:latin typeface="メイリオ" panose="020B0604030504040204" pitchFamily="50" charset="-128"/>
                <a:ea typeface="メイリオ" panose="020B0604030504040204" pitchFamily="50" charset="-128"/>
              </a:rPr>
              <a:t>多文化共生施策の推進体制の整備</a:t>
            </a:r>
            <a:r>
              <a:rPr kumimoji="0" lang="en-US" altLang="ja-JP" sz="1071" b="1" dirty="0">
                <a:solidFill>
                  <a:prstClr val="black"/>
                </a:solidFill>
                <a:latin typeface="メイリオ" panose="020B0604030504040204" pitchFamily="50" charset="-128"/>
                <a:ea typeface="メイリオ" panose="020B0604030504040204" pitchFamily="50" charset="-128"/>
              </a:rPr>
              <a:t>]</a:t>
            </a:r>
            <a:endParaRPr lang="en-US" altLang="ja-JP" sz="1071"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48" name="正方形/長方形 47">
            <a:extLst>
              <a:ext uri="{FF2B5EF4-FFF2-40B4-BE49-F238E27FC236}">
                <a16:creationId xmlns:a16="http://schemas.microsoft.com/office/drawing/2014/main" id="{C19A7C22-9941-4CE6-8E3C-F92C093F4C8E}"/>
              </a:ext>
            </a:extLst>
          </p:cNvPr>
          <p:cNvSpPr/>
          <p:nvPr/>
        </p:nvSpPr>
        <p:spPr>
          <a:xfrm>
            <a:off x="510688" y="537374"/>
            <a:ext cx="8899358" cy="500836"/>
          </a:xfrm>
          <a:prstGeom prst="rect">
            <a:avLst/>
          </a:prstGeom>
          <a:noFill/>
          <a:ln w="22225" cmpd="dbl"/>
        </p:spPr>
        <p:style>
          <a:lnRef idx="2">
            <a:schemeClr val="dk1"/>
          </a:lnRef>
          <a:fillRef idx="1">
            <a:schemeClr val="lt1"/>
          </a:fillRef>
          <a:effectRef idx="0">
            <a:schemeClr val="dk1"/>
          </a:effectRef>
          <a:fontRef idx="minor">
            <a:schemeClr val="dk1"/>
          </a:fontRef>
        </p:style>
        <p:txBody>
          <a:bodyPr vert="horz" lIns="29614" tIns="37609" rIns="29614" bIns="37609" rtlCol="0" anchor="ctr"/>
          <a:lstStyle/>
          <a:p>
            <a:pPr marL="148117" indent="-148117" algn="l" defTabSz="752174" fontAlgn="auto">
              <a:spcBef>
                <a:spcPts val="0"/>
              </a:spcBef>
              <a:spcAft>
                <a:spcPts val="988"/>
              </a:spcAft>
              <a:defRPr/>
            </a:pPr>
            <a:r>
              <a:rPr lang="ja-JP" altLang="en-US" sz="1143" dirty="0">
                <a:solidFill>
                  <a:prstClr val="black"/>
                </a:solidFill>
                <a:latin typeface="Calibri"/>
                <a:ea typeface="ＭＳ Ｐゴシック" panose="020B0600070205080204" pitchFamily="50" charset="-128"/>
              </a:rPr>
              <a:t>○総務省では、地方公共団体における多文化共生の推進に係る指針・計画の策定に資するため、「地域における多文化共生推進プラン」を策定しているほか、全国の多文化共生に係る取組の好事例を集めた「多文化共生事例集」を作成し、地域における多文化共生施策を促進。</a:t>
            </a:r>
            <a:endParaRPr lang="en-US" altLang="ja-JP" sz="1143" dirty="0">
              <a:solidFill>
                <a:prstClr val="black"/>
              </a:solidFill>
              <a:latin typeface="Calibri"/>
              <a:ea typeface="ＭＳ Ｐゴシック" panose="020B0600070205080204" pitchFamily="50" charset="-128"/>
            </a:endParaRPr>
          </a:p>
        </p:txBody>
      </p:sp>
      <p:sp>
        <p:nvSpPr>
          <p:cNvPr id="29" name="下矢印 65">
            <a:extLst>
              <a:ext uri="{FF2B5EF4-FFF2-40B4-BE49-F238E27FC236}">
                <a16:creationId xmlns:a16="http://schemas.microsoft.com/office/drawing/2014/main" id="{49B0BC2B-BB0D-4CF9-885C-B253DB8AA514}"/>
              </a:ext>
            </a:extLst>
          </p:cNvPr>
          <p:cNvSpPr/>
          <p:nvPr/>
        </p:nvSpPr>
        <p:spPr>
          <a:xfrm rot="16200000">
            <a:off x="3921375" y="3565669"/>
            <a:ext cx="361566" cy="546680"/>
          </a:xfrm>
          <a:prstGeom prst="downArrow">
            <a:avLst>
              <a:gd name="adj1" fmla="val 50000"/>
              <a:gd name="adj2" fmla="val 5950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19" fontAlgn="auto">
              <a:spcBef>
                <a:spcPts val="0"/>
              </a:spcBef>
              <a:spcAft>
                <a:spcPts val="0"/>
              </a:spcAft>
              <a:defRPr/>
            </a:pPr>
            <a:endParaRPr lang="ja-JP" altLang="en-US" sz="1661">
              <a:solidFill>
                <a:prstClr val="white"/>
              </a:solidFill>
              <a:latin typeface="メイリオ" panose="020B0604030504040204" pitchFamily="50" charset="-128"/>
              <a:ea typeface="メイリオ" panose="020B0604030504040204" pitchFamily="50" charset="-128"/>
            </a:endParaRPr>
          </a:p>
        </p:txBody>
      </p:sp>
      <p:sp>
        <p:nvSpPr>
          <p:cNvPr id="32" name="下矢印 65">
            <a:extLst>
              <a:ext uri="{FF2B5EF4-FFF2-40B4-BE49-F238E27FC236}">
                <a16:creationId xmlns:a16="http://schemas.microsoft.com/office/drawing/2014/main" id="{BC545D18-E875-417D-9488-2E4E0703871E}"/>
              </a:ext>
            </a:extLst>
          </p:cNvPr>
          <p:cNvSpPr/>
          <p:nvPr/>
        </p:nvSpPr>
        <p:spPr>
          <a:xfrm rot="16200000">
            <a:off x="3883258" y="4610902"/>
            <a:ext cx="361566" cy="546680"/>
          </a:xfrm>
          <a:prstGeom prst="downArrow">
            <a:avLst>
              <a:gd name="adj1" fmla="val 50000"/>
              <a:gd name="adj2" fmla="val 5950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19" fontAlgn="auto">
              <a:spcBef>
                <a:spcPts val="0"/>
              </a:spcBef>
              <a:spcAft>
                <a:spcPts val="0"/>
              </a:spcAft>
              <a:defRPr/>
            </a:pPr>
            <a:endParaRPr lang="ja-JP" altLang="en-US" sz="1661">
              <a:solidFill>
                <a:prstClr val="white"/>
              </a:solidFill>
              <a:latin typeface="メイリオ" panose="020B0604030504040204" pitchFamily="50" charset="-128"/>
              <a:ea typeface="メイリオ" panose="020B0604030504040204" pitchFamily="50" charset="-128"/>
            </a:endParaRPr>
          </a:p>
        </p:txBody>
      </p:sp>
      <p:sp>
        <p:nvSpPr>
          <p:cNvPr id="33" name="下矢印 65">
            <a:extLst>
              <a:ext uri="{FF2B5EF4-FFF2-40B4-BE49-F238E27FC236}">
                <a16:creationId xmlns:a16="http://schemas.microsoft.com/office/drawing/2014/main" id="{9E3F4E75-6710-4454-AD3F-5EF884E14090}"/>
              </a:ext>
            </a:extLst>
          </p:cNvPr>
          <p:cNvSpPr/>
          <p:nvPr/>
        </p:nvSpPr>
        <p:spPr>
          <a:xfrm rot="16200000">
            <a:off x="3885326" y="5404070"/>
            <a:ext cx="361566" cy="546680"/>
          </a:xfrm>
          <a:prstGeom prst="downArrow">
            <a:avLst>
              <a:gd name="adj1" fmla="val 50000"/>
              <a:gd name="adj2" fmla="val 5950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19" fontAlgn="auto">
              <a:spcBef>
                <a:spcPts val="0"/>
              </a:spcBef>
              <a:spcAft>
                <a:spcPts val="0"/>
              </a:spcAft>
              <a:defRPr/>
            </a:pPr>
            <a:endParaRPr lang="ja-JP" altLang="en-US" sz="1661">
              <a:solidFill>
                <a:prstClr val="white"/>
              </a:solidFill>
              <a:latin typeface="メイリオ" panose="020B0604030504040204" pitchFamily="50" charset="-128"/>
              <a:ea typeface="メイリオ" panose="020B0604030504040204" pitchFamily="50" charset="-128"/>
            </a:endParaRPr>
          </a:p>
        </p:txBody>
      </p:sp>
      <p:sp>
        <p:nvSpPr>
          <p:cNvPr id="36" name="下矢印 65">
            <a:extLst>
              <a:ext uri="{FF2B5EF4-FFF2-40B4-BE49-F238E27FC236}">
                <a16:creationId xmlns:a16="http://schemas.microsoft.com/office/drawing/2014/main" id="{5B80BA70-1051-4C0A-A7DE-586125EE47E3}"/>
              </a:ext>
            </a:extLst>
          </p:cNvPr>
          <p:cNvSpPr/>
          <p:nvPr/>
        </p:nvSpPr>
        <p:spPr>
          <a:xfrm rot="16200000">
            <a:off x="3904070" y="6092694"/>
            <a:ext cx="361566" cy="546680"/>
          </a:xfrm>
          <a:prstGeom prst="downArrow">
            <a:avLst>
              <a:gd name="adj1" fmla="val 50000"/>
              <a:gd name="adj2" fmla="val 5950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19" fontAlgn="auto">
              <a:spcBef>
                <a:spcPts val="0"/>
              </a:spcBef>
              <a:spcAft>
                <a:spcPts val="0"/>
              </a:spcAft>
              <a:defRPr/>
            </a:pPr>
            <a:endParaRPr lang="ja-JP" altLang="en-US" sz="1661">
              <a:solidFill>
                <a:prstClr val="white"/>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CF178D5D-CBED-4A48-96C4-7AAE536AF22D}"/>
              </a:ext>
            </a:extLst>
          </p:cNvPr>
          <p:cNvSpPr txBox="1"/>
          <p:nvPr/>
        </p:nvSpPr>
        <p:spPr>
          <a:xfrm>
            <a:off x="3685439" y="2497135"/>
            <a:ext cx="835515" cy="224229"/>
          </a:xfrm>
          <a:prstGeom prst="rect">
            <a:avLst/>
          </a:prstGeom>
          <a:noFill/>
        </p:spPr>
        <p:txBody>
          <a:bodyPr wrap="square" rtlCol="0">
            <a:spAutoFit/>
          </a:bodyPr>
          <a:lstStyle/>
          <a:p>
            <a:pPr algn="l" defTabSz="422019" fontAlgn="auto">
              <a:spcBef>
                <a:spcPts val="0"/>
              </a:spcBef>
              <a:spcAft>
                <a:spcPts val="0"/>
              </a:spcAft>
              <a:defRPr/>
            </a:pPr>
            <a:r>
              <a:rPr lang="ja-JP" altLang="en-US" sz="857" b="1" dirty="0">
                <a:solidFill>
                  <a:srgbClr val="FF0000"/>
                </a:solidFill>
                <a:latin typeface="ＭＳ Ｐゴシック"/>
                <a:ea typeface="ＭＳ Ｐゴシック"/>
              </a:rPr>
              <a:t>具体的な事例</a:t>
            </a:r>
            <a:endParaRPr lang="en-US" altLang="ja-JP" sz="857" b="1" dirty="0">
              <a:solidFill>
                <a:srgbClr val="FF0000"/>
              </a:solidFill>
              <a:latin typeface="ＭＳ Ｐゴシック"/>
              <a:ea typeface="ＭＳ Ｐゴシック"/>
            </a:endParaRPr>
          </a:p>
        </p:txBody>
      </p:sp>
      <p:pic>
        <p:nvPicPr>
          <p:cNvPr id="52" name="図 51">
            <a:extLst>
              <a:ext uri="{FF2B5EF4-FFF2-40B4-BE49-F238E27FC236}">
                <a16:creationId xmlns:a16="http://schemas.microsoft.com/office/drawing/2014/main" id="{1BCDD3CF-BD5C-40A7-ABB4-BAF8A75C4713}"/>
              </a:ext>
            </a:extLst>
          </p:cNvPr>
          <p:cNvPicPr>
            <a:picLocks noChangeAspect="1"/>
          </p:cNvPicPr>
          <p:nvPr/>
        </p:nvPicPr>
        <p:blipFill rotWithShape="1">
          <a:blip r:embed="rId2"/>
          <a:srcRect b="14092"/>
          <a:stretch/>
        </p:blipFill>
        <p:spPr>
          <a:xfrm>
            <a:off x="8067783" y="1402305"/>
            <a:ext cx="1278984" cy="902662"/>
          </a:xfrm>
          <a:prstGeom prst="rect">
            <a:avLst/>
          </a:prstGeom>
        </p:spPr>
      </p:pic>
      <p:pic>
        <p:nvPicPr>
          <p:cNvPr id="53" name="図 52">
            <a:extLst>
              <a:ext uri="{FF2B5EF4-FFF2-40B4-BE49-F238E27FC236}">
                <a16:creationId xmlns:a16="http://schemas.microsoft.com/office/drawing/2014/main" id="{F4256B23-83C1-455F-91B5-A1AFB19C9F08}"/>
              </a:ext>
            </a:extLst>
          </p:cNvPr>
          <p:cNvPicPr>
            <a:picLocks noChangeAspect="1"/>
          </p:cNvPicPr>
          <p:nvPr/>
        </p:nvPicPr>
        <p:blipFill rotWithShape="1">
          <a:blip r:embed="rId3"/>
          <a:srcRect b="9926"/>
          <a:stretch/>
        </p:blipFill>
        <p:spPr>
          <a:xfrm>
            <a:off x="8071056" y="2462268"/>
            <a:ext cx="1301006" cy="974688"/>
          </a:xfrm>
          <a:prstGeom prst="rect">
            <a:avLst/>
          </a:prstGeom>
        </p:spPr>
      </p:pic>
      <p:pic>
        <p:nvPicPr>
          <p:cNvPr id="54" name="図 53">
            <a:extLst>
              <a:ext uri="{FF2B5EF4-FFF2-40B4-BE49-F238E27FC236}">
                <a16:creationId xmlns:a16="http://schemas.microsoft.com/office/drawing/2014/main" id="{013A61F3-AB88-4767-8137-FE5581C661B4}"/>
              </a:ext>
            </a:extLst>
          </p:cNvPr>
          <p:cNvPicPr>
            <a:picLocks noChangeAspect="1"/>
          </p:cNvPicPr>
          <p:nvPr/>
        </p:nvPicPr>
        <p:blipFill rotWithShape="1">
          <a:blip r:embed="rId4"/>
          <a:srcRect b="22267"/>
          <a:stretch/>
        </p:blipFill>
        <p:spPr>
          <a:xfrm>
            <a:off x="8066782" y="3583453"/>
            <a:ext cx="1279984" cy="834361"/>
          </a:xfrm>
          <a:prstGeom prst="rect">
            <a:avLst/>
          </a:prstGeom>
        </p:spPr>
      </p:pic>
      <p:pic>
        <p:nvPicPr>
          <p:cNvPr id="55" name="図 54">
            <a:extLst>
              <a:ext uri="{FF2B5EF4-FFF2-40B4-BE49-F238E27FC236}">
                <a16:creationId xmlns:a16="http://schemas.microsoft.com/office/drawing/2014/main" id="{4A881A48-35ED-4A67-AAC6-58F36C6DC822}"/>
              </a:ext>
            </a:extLst>
          </p:cNvPr>
          <p:cNvPicPr>
            <a:picLocks noChangeAspect="1"/>
          </p:cNvPicPr>
          <p:nvPr/>
        </p:nvPicPr>
        <p:blipFill rotWithShape="1">
          <a:blip r:embed="rId5"/>
          <a:srcRect b="20265"/>
          <a:stretch/>
        </p:blipFill>
        <p:spPr>
          <a:xfrm>
            <a:off x="8031335" y="4609291"/>
            <a:ext cx="1377794" cy="825129"/>
          </a:xfrm>
          <a:prstGeom prst="rect">
            <a:avLst/>
          </a:prstGeom>
        </p:spPr>
      </p:pic>
      <p:sp>
        <p:nvSpPr>
          <p:cNvPr id="57" name="テキスト ボックス 56">
            <a:extLst>
              <a:ext uri="{FF2B5EF4-FFF2-40B4-BE49-F238E27FC236}">
                <a16:creationId xmlns:a16="http://schemas.microsoft.com/office/drawing/2014/main" id="{3D5FD671-FB8E-461E-941B-F786A838852E}"/>
              </a:ext>
            </a:extLst>
          </p:cNvPr>
          <p:cNvSpPr txBox="1"/>
          <p:nvPr/>
        </p:nvSpPr>
        <p:spPr>
          <a:xfrm>
            <a:off x="8239394" y="2282999"/>
            <a:ext cx="1055293" cy="180178"/>
          </a:xfrm>
          <a:prstGeom prst="rect">
            <a:avLst/>
          </a:prstGeom>
          <a:noFill/>
        </p:spPr>
        <p:txBody>
          <a:bodyPr wrap="square" rtlCol="0">
            <a:spAutoFit/>
          </a:bodyPr>
          <a:lstStyle/>
          <a:p>
            <a:pPr algn="l" defTabSz="422019" fontAlgn="auto">
              <a:spcBef>
                <a:spcPts val="0"/>
              </a:spcBef>
              <a:spcAft>
                <a:spcPts val="0"/>
              </a:spcAft>
              <a:defRPr/>
            </a:pPr>
            <a:r>
              <a:rPr kumimoji="0" lang="ja-JP" altLang="en-US" sz="571" dirty="0">
                <a:solidFill>
                  <a:prstClr val="black"/>
                </a:solidFill>
                <a:latin typeface="Arial"/>
                <a:ea typeface="ＭＳ Ｐゴシック"/>
              </a:rPr>
              <a:t>▲外国人相談窓口の様子</a:t>
            </a:r>
            <a:endParaRPr lang="en-US" altLang="ja-JP" sz="571" dirty="0">
              <a:solidFill>
                <a:prstClr val="black"/>
              </a:solidFill>
              <a:latin typeface="ＭＳ Ｐゴシック" panose="020B0600070205080204" pitchFamily="50" charset="-128"/>
            </a:endParaRPr>
          </a:p>
        </p:txBody>
      </p:sp>
      <p:sp>
        <p:nvSpPr>
          <p:cNvPr id="69" name="テキスト ボックス 68">
            <a:extLst>
              <a:ext uri="{FF2B5EF4-FFF2-40B4-BE49-F238E27FC236}">
                <a16:creationId xmlns:a16="http://schemas.microsoft.com/office/drawing/2014/main" id="{04A0F07B-1ABE-44A4-8573-9BAEAFEAA51E}"/>
              </a:ext>
            </a:extLst>
          </p:cNvPr>
          <p:cNvSpPr txBox="1"/>
          <p:nvPr/>
        </p:nvSpPr>
        <p:spPr>
          <a:xfrm>
            <a:off x="8066298" y="3396695"/>
            <a:ext cx="1401484" cy="180178"/>
          </a:xfrm>
          <a:prstGeom prst="rect">
            <a:avLst/>
          </a:prstGeom>
          <a:noFill/>
        </p:spPr>
        <p:txBody>
          <a:bodyPr wrap="square" rtlCol="0">
            <a:spAutoFit/>
          </a:bodyPr>
          <a:lstStyle/>
          <a:p>
            <a:pPr algn="l" defTabSz="422019" fontAlgn="auto">
              <a:spcBef>
                <a:spcPts val="0"/>
              </a:spcBef>
              <a:spcAft>
                <a:spcPts val="0"/>
              </a:spcAft>
              <a:defRPr/>
            </a:pPr>
            <a:r>
              <a:rPr kumimoji="0" lang="ja-JP" altLang="en-US" sz="571" dirty="0">
                <a:solidFill>
                  <a:prstClr val="black"/>
                </a:solidFill>
                <a:latin typeface="Arial"/>
                <a:ea typeface="ＭＳ Ｐゴシック"/>
              </a:rPr>
              <a:t>▲外国人防災リーダー養成研修の様子</a:t>
            </a:r>
            <a:endParaRPr lang="en-US" altLang="ja-JP" sz="571" dirty="0">
              <a:solidFill>
                <a:prstClr val="black"/>
              </a:solidFill>
              <a:latin typeface="ＭＳ Ｐゴシック" panose="020B0600070205080204" pitchFamily="50" charset="-128"/>
            </a:endParaRPr>
          </a:p>
        </p:txBody>
      </p:sp>
      <p:sp>
        <p:nvSpPr>
          <p:cNvPr id="70" name="テキスト ボックス 69">
            <a:extLst>
              <a:ext uri="{FF2B5EF4-FFF2-40B4-BE49-F238E27FC236}">
                <a16:creationId xmlns:a16="http://schemas.microsoft.com/office/drawing/2014/main" id="{89812993-9E2E-47C7-94EF-A8AA0B595C16}"/>
              </a:ext>
            </a:extLst>
          </p:cNvPr>
          <p:cNvSpPr txBox="1"/>
          <p:nvPr/>
        </p:nvSpPr>
        <p:spPr>
          <a:xfrm>
            <a:off x="7981621" y="4397993"/>
            <a:ext cx="1570838" cy="180178"/>
          </a:xfrm>
          <a:prstGeom prst="rect">
            <a:avLst/>
          </a:prstGeom>
          <a:noFill/>
        </p:spPr>
        <p:txBody>
          <a:bodyPr wrap="square" rtlCol="0">
            <a:spAutoFit/>
          </a:bodyPr>
          <a:lstStyle/>
          <a:p>
            <a:pPr algn="l" defTabSz="422019" fontAlgn="auto">
              <a:spcBef>
                <a:spcPts val="0"/>
              </a:spcBef>
              <a:spcAft>
                <a:spcPts val="0"/>
              </a:spcAft>
              <a:defRPr/>
            </a:pPr>
            <a:r>
              <a:rPr kumimoji="0" lang="ja-JP" altLang="en-US" sz="571" dirty="0">
                <a:solidFill>
                  <a:prstClr val="black"/>
                </a:solidFill>
                <a:latin typeface="Arial"/>
                <a:ea typeface="ＭＳ Ｐゴシック"/>
              </a:rPr>
              <a:t>▲アートプロジェクト（ワークショップ）の様子</a:t>
            </a:r>
            <a:endParaRPr lang="en-US" altLang="ja-JP" sz="571" dirty="0">
              <a:solidFill>
                <a:prstClr val="black"/>
              </a:solidFill>
              <a:latin typeface="ＭＳ Ｐゴシック" panose="020B0600070205080204" pitchFamily="50" charset="-128"/>
            </a:endParaRPr>
          </a:p>
        </p:txBody>
      </p:sp>
      <p:sp>
        <p:nvSpPr>
          <p:cNvPr id="73" name="テキスト ボックス 72">
            <a:extLst>
              <a:ext uri="{FF2B5EF4-FFF2-40B4-BE49-F238E27FC236}">
                <a16:creationId xmlns:a16="http://schemas.microsoft.com/office/drawing/2014/main" id="{4190C9EE-5C86-4012-B8EC-B18DE1493D7A}"/>
              </a:ext>
            </a:extLst>
          </p:cNvPr>
          <p:cNvSpPr txBox="1"/>
          <p:nvPr/>
        </p:nvSpPr>
        <p:spPr>
          <a:xfrm>
            <a:off x="8047406" y="5410139"/>
            <a:ext cx="1439269" cy="268022"/>
          </a:xfrm>
          <a:prstGeom prst="rect">
            <a:avLst/>
          </a:prstGeom>
          <a:noFill/>
        </p:spPr>
        <p:txBody>
          <a:bodyPr wrap="square" rtlCol="0">
            <a:spAutoFit/>
          </a:bodyPr>
          <a:lstStyle/>
          <a:p>
            <a:pPr algn="l" defTabSz="422019" fontAlgn="auto">
              <a:spcBef>
                <a:spcPts val="0"/>
              </a:spcBef>
              <a:spcAft>
                <a:spcPts val="0"/>
              </a:spcAft>
              <a:defRPr/>
            </a:pPr>
            <a:r>
              <a:rPr kumimoji="0" lang="ja-JP" altLang="en-US" sz="571" dirty="0">
                <a:solidFill>
                  <a:prstClr val="black"/>
                </a:solidFill>
                <a:latin typeface="Arial"/>
                <a:ea typeface="ＭＳ Ｐゴシック"/>
              </a:rPr>
              <a:t>▲外国人住民が運営する会社による</a:t>
            </a:r>
            <a:endParaRPr kumimoji="0" lang="en-US" altLang="ja-JP" sz="571" dirty="0">
              <a:solidFill>
                <a:prstClr val="black"/>
              </a:solidFill>
              <a:latin typeface="Arial"/>
              <a:ea typeface="ＭＳ Ｐゴシック"/>
            </a:endParaRPr>
          </a:p>
          <a:p>
            <a:pPr algn="l" defTabSz="422019" fontAlgn="auto">
              <a:spcBef>
                <a:spcPts val="0"/>
              </a:spcBef>
              <a:spcAft>
                <a:spcPts val="0"/>
              </a:spcAft>
              <a:defRPr/>
            </a:pPr>
            <a:r>
              <a:rPr kumimoji="0" lang="ja-JP" altLang="en-US" sz="571" dirty="0">
                <a:solidFill>
                  <a:prstClr val="black"/>
                </a:solidFill>
                <a:latin typeface="Arial"/>
                <a:ea typeface="ＭＳ Ｐゴシック"/>
              </a:rPr>
              <a:t>農業体験ツアーの様子</a:t>
            </a:r>
            <a:endParaRPr lang="en-US" altLang="ja-JP" sz="571" dirty="0">
              <a:solidFill>
                <a:prstClr val="black"/>
              </a:solidFill>
              <a:latin typeface="ＭＳ Ｐゴシック" panose="020B0600070205080204" pitchFamily="50" charset="-128"/>
            </a:endParaRPr>
          </a:p>
        </p:txBody>
      </p:sp>
      <p:sp>
        <p:nvSpPr>
          <p:cNvPr id="74" name="テキスト ボックス 73">
            <a:extLst>
              <a:ext uri="{FF2B5EF4-FFF2-40B4-BE49-F238E27FC236}">
                <a16:creationId xmlns:a16="http://schemas.microsoft.com/office/drawing/2014/main" id="{FC914272-D772-44E1-94F4-739D0FA69D6E}"/>
              </a:ext>
            </a:extLst>
          </p:cNvPr>
          <p:cNvSpPr txBox="1"/>
          <p:nvPr/>
        </p:nvSpPr>
        <p:spPr>
          <a:xfrm>
            <a:off x="7944047" y="6390991"/>
            <a:ext cx="1645987" cy="180178"/>
          </a:xfrm>
          <a:prstGeom prst="rect">
            <a:avLst/>
          </a:prstGeom>
          <a:noFill/>
        </p:spPr>
        <p:txBody>
          <a:bodyPr wrap="square" rtlCol="0">
            <a:spAutoFit/>
          </a:bodyPr>
          <a:lstStyle/>
          <a:p>
            <a:pPr algn="l" defTabSz="422019" fontAlgn="auto">
              <a:spcBef>
                <a:spcPts val="0"/>
              </a:spcBef>
              <a:spcAft>
                <a:spcPts val="0"/>
              </a:spcAft>
              <a:defRPr/>
            </a:pPr>
            <a:r>
              <a:rPr kumimoji="0" lang="ja-JP" altLang="en-US" sz="571" dirty="0">
                <a:solidFill>
                  <a:prstClr val="black"/>
                </a:solidFill>
                <a:latin typeface="Arial"/>
                <a:ea typeface="ＭＳ Ｐゴシック"/>
              </a:rPr>
              <a:t>▲県と町が共催する「地域日本語教室」の様子</a:t>
            </a:r>
            <a:endParaRPr lang="en-US" altLang="ja-JP" sz="571" dirty="0">
              <a:solidFill>
                <a:prstClr val="black"/>
              </a:solidFill>
              <a:latin typeface="ＭＳ Ｐゴシック" panose="020B0600070205080204" pitchFamily="50" charset="-128"/>
            </a:endParaRPr>
          </a:p>
        </p:txBody>
      </p:sp>
      <p:pic>
        <p:nvPicPr>
          <p:cNvPr id="75" name="図 74">
            <a:extLst>
              <a:ext uri="{FF2B5EF4-FFF2-40B4-BE49-F238E27FC236}">
                <a16:creationId xmlns:a16="http://schemas.microsoft.com/office/drawing/2014/main" id="{B7C4915C-805F-4261-BBC6-6515D6AE2DA6}"/>
              </a:ext>
            </a:extLst>
          </p:cNvPr>
          <p:cNvPicPr>
            <a:picLocks noChangeAspect="1"/>
          </p:cNvPicPr>
          <p:nvPr/>
        </p:nvPicPr>
        <p:blipFill rotWithShape="1">
          <a:blip r:embed="rId6"/>
          <a:srcRect l="3296" r="4140" b="12939"/>
          <a:stretch/>
        </p:blipFill>
        <p:spPr>
          <a:xfrm>
            <a:off x="8025674" y="5667374"/>
            <a:ext cx="1377794" cy="740004"/>
          </a:xfrm>
          <a:prstGeom prst="rect">
            <a:avLst/>
          </a:prstGeom>
        </p:spPr>
      </p:pic>
      <p:sp>
        <p:nvSpPr>
          <p:cNvPr id="56" name="テキスト ボックス 55">
            <a:extLst>
              <a:ext uri="{FF2B5EF4-FFF2-40B4-BE49-F238E27FC236}">
                <a16:creationId xmlns:a16="http://schemas.microsoft.com/office/drawing/2014/main" id="{D4792B59-4FA5-4C0E-8634-221C064D1734}"/>
              </a:ext>
            </a:extLst>
          </p:cNvPr>
          <p:cNvSpPr txBox="1"/>
          <p:nvPr/>
        </p:nvSpPr>
        <p:spPr>
          <a:xfrm>
            <a:off x="3660077" y="3490544"/>
            <a:ext cx="860877" cy="224229"/>
          </a:xfrm>
          <a:prstGeom prst="rect">
            <a:avLst/>
          </a:prstGeom>
          <a:noFill/>
        </p:spPr>
        <p:txBody>
          <a:bodyPr wrap="square" rtlCol="0">
            <a:spAutoFit/>
          </a:bodyPr>
          <a:lstStyle/>
          <a:p>
            <a:pPr algn="l" defTabSz="422019" fontAlgn="auto">
              <a:spcBef>
                <a:spcPts val="0"/>
              </a:spcBef>
              <a:spcAft>
                <a:spcPts val="0"/>
              </a:spcAft>
              <a:defRPr/>
            </a:pPr>
            <a:r>
              <a:rPr lang="ja-JP" altLang="en-US" sz="857" b="1" dirty="0">
                <a:solidFill>
                  <a:srgbClr val="FF0000"/>
                </a:solidFill>
                <a:latin typeface="ＭＳ Ｐゴシック"/>
                <a:ea typeface="ＭＳ Ｐゴシック"/>
              </a:rPr>
              <a:t>具体的な事例</a:t>
            </a:r>
            <a:endParaRPr lang="en-US" altLang="ja-JP" sz="857" b="1" dirty="0">
              <a:solidFill>
                <a:srgbClr val="FF0000"/>
              </a:solidFill>
              <a:latin typeface="ＭＳ Ｐゴシック"/>
              <a:ea typeface="ＭＳ Ｐゴシック"/>
            </a:endParaRPr>
          </a:p>
        </p:txBody>
      </p:sp>
      <p:sp>
        <p:nvSpPr>
          <p:cNvPr id="71" name="テキスト ボックス 70">
            <a:extLst>
              <a:ext uri="{FF2B5EF4-FFF2-40B4-BE49-F238E27FC236}">
                <a16:creationId xmlns:a16="http://schemas.microsoft.com/office/drawing/2014/main" id="{12B29432-3588-41FF-BF74-43877A684EC4}"/>
              </a:ext>
            </a:extLst>
          </p:cNvPr>
          <p:cNvSpPr txBox="1"/>
          <p:nvPr/>
        </p:nvSpPr>
        <p:spPr>
          <a:xfrm>
            <a:off x="3633425" y="4556253"/>
            <a:ext cx="887529" cy="224229"/>
          </a:xfrm>
          <a:prstGeom prst="rect">
            <a:avLst/>
          </a:prstGeom>
          <a:noFill/>
        </p:spPr>
        <p:txBody>
          <a:bodyPr wrap="square" rtlCol="0">
            <a:spAutoFit/>
          </a:bodyPr>
          <a:lstStyle/>
          <a:p>
            <a:pPr algn="l" defTabSz="422019" fontAlgn="auto">
              <a:spcBef>
                <a:spcPts val="0"/>
              </a:spcBef>
              <a:spcAft>
                <a:spcPts val="0"/>
              </a:spcAft>
              <a:defRPr/>
            </a:pPr>
            <a:r>
              <a:rPr lang="ja-JP" altLang="en-US" sz="857" b="1" dirty="0">
                <a:solidFill>
                  <a:srgbClr val="FF0000"/>
                </a:solidFill>
                <a:latin typeface="ＭＳ Ｐゴシック"/>
                <a:ea typeface="ＭＳ Ｐゴシック"/>
              </a:rPr>
              <a:t>具体的な事例</a:t>
            </a:r>
            <a:endParaRPr lang="en-US" altLang="ja-JP" sz="857" b="1" dirty="0">
              <a:solidFill>
                <a:srgbClr val="FF0000"/>
              </a:solidFill>
              <a:latin typeface="ＭＳ Ｐゴシック"/>
              <a:ea typeface="ＭＳ Ｐゴシック"/>
            </a:endParaRPr>
          </a:p>
        </p:txBody>
      </p:sp>
      <p:sp>
        <p:nvSpPr>
          <p:cNvPr id="76" name="テキスト ボックス 75">
            <a:extLst>
              <a:ext uri="{FF2B5EF4-FFF2-40B4-BE49-F238E27FC236}">
                <a16:creationId xmlns:a16="http://schemas.microsoft.com/office/drawing/2014/main" id="{090F8579-54A6-415F-B02A-B672639135C6}"/>
              </a:ext>
            </a:extLst>
          </p:cNvPr>
          <p:cNvSpPr txBox="1"/>
          <p:nvPr/>
        </p:nvSpPr>
        <p:spPr>
          <a:xfrm>
            <a:off x="3634786" y="5349304"/>
            <a:ext cx="849482" cy="224229"/>
          </a:xfrm>
          <a:prstGeom prst="rect">
            <a:avLst/>
          </a:prstGeom>
          <a:noFill/>
        </p:spPr>
        <p:txBody>
          <a:bodyPr wrap="square" rtlCol="0">
            <a:spAutoFit/>
          </a:bodyPr>
          <a:lstStyle/>
          <a:p>
            <a:pPr algn="l" defTabSz="422019" fontAlgn="auto">
              <a:spcBef>
                <a:spcPts val="0"/>
              </a:spcBef>
              <a:spcAft>
                <a:spcPts val="0"/>
              </a:spcAft>
              <a:defRPr/>
            </a:pPr>
            <a:r>
              <a:rPr lang="ja-JP" altLang="en-US" sz="857" b="1" dirty="0">
                <a:solidFill>
                  <a:srgbClr val="FF0000"/>
                </a:solidFill>
                <a:latin typeface="ＭＳ Ｐゴシック"/>
                <a:ea typeface="ＭＳ Ｐゴシック"/>
              </a:rPr>
              <a:t>具体的な事例</a:t>
            </a:r>
            <a:endParaRPr lang="en-US" altLang="ja-JP" sz="857" b="1" dirty="0">
              <a:solidFill>
                <a:srgbClr val="FF0000"/>
              </a:solidFill>
              <a:latin typeface="ＭＳ Ｐゴシック"/>
              <a:ea typeface="ＭＳ Ｐゴシック"/>
            </a:endParaRPr>
          </a:p>
        </p:txBody>
      </p:sp>
      <p:sp>
        <p:nvSpPr>
          <p:cNvPr id="77" name="テキスト ボックス 76">
            <a:extLst>
              <a:ext uri="{FF2B5EF4-FFF2-40B4-BE49-F238E27FC236}">
                <a16:creationId xmlns:a16="http://schemas.microsoft.com/office/drawing/2014/main" id="{75BF038C-4436-4FC6-8E95-4558E5BF2A4F}"/>
              </a:ext>
            </a:extLst>
          </p:cNvPr>
          <p:cNvSpPr txBox="1"/>
          <p:nvPr/>
        </p:nvSpPr>
        <p:spPr>
          <a:xfrm>
            <a:off x="3685439" y="6028384"/>
            <a:ext cx="835515" cy="224229"/>
          </a:xfrm>
          <a:prstGeom prst="rect">
            <a:avLst/>
          </a:prstGeom>
          <a:noFill/>
        </p:spPr>
        <p:txBody>
          <a:bodyPr wrap="square" rtlCol="0">
            <a:spAutoFit/>
          </a:bodyPr>
          <a:lstStyle/>
          <a:p>
            <a:pPr algn="l" defTabSz="422019" fontAlgn="auto">
              <a:spcBef>
                <a:spcPts val="0"/>
              </a:spcBef>
              <a:spcAft>
                <a:spcPts val="0"/>
              </a:spcAft>
              <a:defRPr/>
            </a:pPr>
            <a:r>
              <a:rPr lang="ja-JP" altLang="en-US" sz="857" b="1" dirty="0">
                <a:solidFill>
                  <a:srgbClr val="FF0000"/>
                </a:solidFill>
                <a:latin typeface="ＭＳ Ｐゴシック"/>
                <a:ea typeface="ＭＳ Ｐゴシック"/>
              </a:rPr>
              <a:t>具体的な事例</a:t>
            </a:r>
            <a:endParaRPr lang="en-US" altLang="ja-JP" sz="857" b="1" dirty="0">
              <a:solidFill>
                <a:srgbClr val="FF0000"/>
              </a:solidFill>
              <a:latin typeface="ＭＳ Ｐゴシック"/>
              <a:ea typeface="ＭＳ Ｐゴシック"/>
            </a:endParaRPr>
          </a:p>
        </p:txBody>
      </p:sp>
      <p:sp>
        <p:nvSpPr>
          <p:cNvPr id="46" name="スライド番号プレースホルダー 5">
            <a:extLst>
              <a:ext uri="{FF2B5EF4-FFF2-40B4-BE49-F238E27FC236}">
                <a16:creationId xmlns:a16="http://schemas.microsoft.com/office/drawing/2014/main" id="{0C71025D-1539-4856-A102-70E11D08548A}"/>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14</a:t>
            </a:fld>
            <a:endParaRPr lang="ja-JP" altLang="en-US" dirty="0"/>
          </a:p>
        </p:txBody>
      </p:sp>
    </p:spTree>
    <p:extLst>
      <p:ext uri="{BB962C8B-B14F-4D97-AF65-F5344CB8AC3E}">
        <p14:creationId xmlns:p14="http://schemas.microsoft.com/office/powerpoint/2010/main" val="3869592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4075" y="522524"/>
            <a:ext cx="9831927" cy="6217087"/>
          </a:xfrm>
          <a:prstGeom prst="rect">
            <a:avLst/>
          </a:prstGeom>
          <a:noFill/>
        </p:spPr>
        <p:txBody>
          <a:bodyPr wrap="square" rtlCol="0">
            <a:spAutoFit/>
          </a:bodyPr>
          <a:lstStyle/>
          <a:p>
            <a:pPr algn="l" defTabSz="457181" fontAlgn="auto">
              <a:spcBef>
                <a:spcPts val="0"/>
              </a:spcBef>
              <a:spcAft>
                <a:spcPts val="0"/>
              </a:spcAft>
              <a:defRPr/>
            </a:pPr>
            <a:r>
              <a:rPr kumimoji="0" lang="ja-JP" altLang="en-US" sz="1600" dirty="0">
                <a:solidFill>
                  <a:prstClr val="black"/>
                </a:solidFill>
                <a:latin typeface="ＤＦ特太ゴシック体" panose="020B0509000000000000" pitchFamily="49" charset="-128"/>
                <a:ea typeface="ＤＦ特太ゴシック体" panose="020B0509000000000000" pitchFamily="49" charset="-128"/>
              </a:rPr>
              <a:t>３</a:t>
            </a:r>
            <a:r>
              <a:rPr kumimoji="0" lang="ja-JP" altLang="ja-JP" sz="1600" dirty="0">
                <a:solidFill>
                  <a:prstClr val="black"/>
                </a:solidFill>
                <a:latin typeface="ＤＦ特太ゴシック体" panose="020B0509000000000000" pitchFamily="49" charset="-128"/>
                <a:ea typeface="ＤＦ特太ゴシック体" panose="020B0509000000000000" pitchFamily="49" charset="-128"/>
              </a:rPr>
              <a:t>．地域における多文化共生を推進するための具体的な施策</a:t>
            </a:r>
            <a:endParaRPr kumimoji="0" lang="en-US" altLang="ja-JP" sz="1600" dirty="0">
              <a:solidFill>
                <a:prstClr val="black"/>
              </a:solidFill>
              <a:latin typeface="ＤＦ特太ゴシック体" panose="020B0509000000000000" pitchFamily="49" charset="-128"/>
              <a:ea typeface="ＤＦ特太ゴシック体" panose="020B0509000000000000" pitchFamily="49" charset="-128"/>
            </a:endParaRPr>
          </a:p>
          <a:p>
            <a:pPr algn="l" defTabSz="457181" fontAlgn="auto">
              <a:spcBef>
                <a:spcPts val="0"/>
              </a:spcBef>
              <a:spcAft>
                <a:spcPts val="0"/>
              </a:spcAft>
              <a:defRPr/>
            </a:pPr>
            <a:r>
              <a:rPr kumimoji="0" lang="ja-JP" altLang="en-US" sz="1600" dirty="0">
                <a:solidFill>
                  <a:prstClr val="black"/>
                </a:solidFill>
                <a:latin typeface="ＤＦ特太ゴシック体" panose="020B0509000000000000" pitchFamily="49" charset="-128"/>
                <a:ea typeface="ＤＦ特太ゴシック体" panose="020B0509000000000000" pitchFamily="49" charset="-128"/>
              </a:rPr>
              <a:t>（２）生活支援</a:t>
            </a:r>
            <a:endParaRPr kumimoji="0" lang="en-US" altLang="ja-JP" sz="1600" dirty="0">
              <a:solidFill>
                <a:prstClr val="black"/>
              </a:solidFill>
              <a:latin typeface="ＤＦ特太ゴシック体" panose="020B0509000000000000" pitchFamily="49" charset="-128"/>
              <a:ea typeface="ＤＦ特太ゴシック体" panose="020B0509000000000000" pitchFamily="49" charset="-128"/>
            </a:endParaRPr>
          </a:p>
          <a:p>
            <a:pPr indent="182555" algn="l" defTabSz="457181" fontAlgn="auto">
              <a:spcBef>
                <a:spcPts val="0"/>
              </a:spcBef>
              <a:spcAft>
                <a:spcPts val="0"/>
              </a:spcAft>
              <a:defRPr/>
            </a:pPr>
            <a:r>
              <a:rPr kumimoji="0" lang="ja-JP" altLang="en-US" sz="1600" dirty="0">
                <a:solidFill>
                  <a:srgbClr val="FF0000"/>
                </a:solidFill>
                <a:latin typeface="ＤＦ特太ゴシック体" panose="020B0509000000000000" pitchFamily="49" charset="-128"/>
                <a:ea typeface="ＤＦ特太ゴシック体" panose="020B0509000000000000" pitchFamily="49" charset="-128"/>
              </a:rPr>
              <a:t>③災害時の支援体制の整備</a:t>
            </a:r>
            <a:endParaRPr kumimoji="0" lang="en-US" altLang="ja-JP" sz="1600" dirty="0">
              <a:solidFill>
                <a:srgbClr val="FF0000"/>
              </a:solidFill>
              <a:latin typeface="ＤＦ特太ゴシック体" panose="020B0509000000000000" pitchFamily="49" charset="-128"/>
              <a:ea typeface="ＤＦ特太ゴシック体" panose="020B0509000000000000" pitchFamily="49" charset="-128"/>
            </a:endParaRPr>
          </a:p>
          <a:p>
            <a:pPr indent="358760" algn="l" defTabSz="457181" fontAlgn="auto">
              <a:spcBef>
                <a:spcPts val="0"/>
              </a:spcBef>
              <a:spcAft>
                <a:spcPts val="0"/>
              </a:spcAft>
              <a:defRPr/>
            </a:pPr>
            <a:r>
              <a:rPr kumimoji="0" lang="ja-JP" altLang="ja-JP" sz="1600" dirty="0">
                <a:solidFill>
                  <a:prstClr val="black"/>
                </a:solidFill>
                <a:latin typeface="ＤＦ特太ゴシック体" panose="020B0509000000000000" pitchFamily="49" charset="-128"/>
                <a:ea typeface="ＤＦ特太ゴシック体" panose="020B0509000000000000" pitchFamily="49" charset="-128"/>
              </a:rPr>
              <a:t>ア．外国人に関する防災対策の推進</a:t>
            </a:r>
            <a:endParaRPr kumimoji="0" lang="en-US" altLang="ja-JP" sz="1600" dirty="0">
              <a:solidFill>
                <a:prstClr val="black"/>
              </a:solidFill>
              <a:latin typeface="ＤＦ特太ゴシック体" panose="020B0509000000000000" pitchFamily="49" charset="-128"/>
              <a:ea typeface="ＤＦ特太ゴシック体" panose="020B0509000000000000" pitchFamily="49" charset="-128"/>
            </a:endParaRPr>
          </a:p>
          <a:p>
            <a:pPr marL="541315" indent="176205" algn="l" defTabSz="457181" fontAlgn="auto">
              <a:spcBef>
                <a:spcPts val="0"/>
              </a:spcBef>
              <a:spcAft>
                <a:spcPts val="0"/>
              </a:spcAft>
              <a:defRPr/>
            </a:pPr>
            <a:r>
              <a:rPr kumimoji="0" lang="en-US" altLang="ja-JP" dirty="0">
                <a:solidFill>
                  <a:prstClr val="black"/>
                </a:solidFill>
                <a:latin typeface="ＭＳ Ｐゴシック" panose="020B0600070205080204" pitchFamily="50" charset="-128"/>
              </a:rPr>
              <a:t>[</a:t>
            </a:r>
            <a:r>
              <a:rPr kumimoji="0" lang="ja-JP" altLang="en-US" dirty="0">
                <a:solidFill>
                  <a:prstClr val="black"/>
                </a:solidFill>
                <a:latin typeface="ＭＳ Ｐゴシック" panose="020B0600070205080204" pitchFamily="50" charset="-128"/>
              </a:rPr>
              <a:t>前略</a:t>
            </a:r>
            <a:r>
              <a:rPr kumimoji="0" lang="en-US" altLang="ja-JP" dirty="0">
                <a:solidFill>
                  <a:prstClr val="black"/>
                </a:solidFill>
                <a:latin typeface="ＭＳ Ｐゴシック" panose="020B0600070205080204" pitchFamily="50" charset="-128"/>
              </a:rPr>
              <a:t>]</a:t>
            </a:r>
            <a:r>
              <a:rPr kumimoji="0" lang="ja-JP" altLang="ja-JP" dirty="0">
                <a:solidFill>
                  <a:prstClr val="black"/>
                </a:solidFill>
                <a:latin typeface="ＭＳ Ｐゴシック" panose="020B0600070205080204" pitchFamily="50" charset="-128"/>
              </a:rPr>
              <a:t>外国人に関する防災対策について、防災基本計画及び防災業務計画等を踏まえて各地方公共団体の</a:t>
            </a:r>
            <a:r>
              <a:rPr kumimoji="0" lang="ja-JP" altLang="ja-JP" dirty="0">
                <a:latin typeface="ＭＳ Ｐゴシック" panose="020B0600070205080204" pitchFamily="50" charset="-128"/>
              </a:rPr>
              <a:t>地域防災計画への位置付けを含めて推進する。</a:t>
            </a:r>
            <a:r>
              <a:rPr kumimoji="0" lang="ja-JP" altLang="en-US" dirty="0">
                <a:solidFill>
                  <a:prstClr val="black"/>
                </a:solidFill>
                <a:latin typeface="ＭＳ Ｐゴシック" panose="020B0600070205080204" pitchFamily="50" charset="-128"/>
              </a:rPr>
              <a:t> ［後略］</a:t>
            </a:r>
            <a:endParaRPr kumimoji="0" lang="ja-JP" altLang="ja-JP" sz="1600" dirty="0">
              <a:solidFill>
                <a:prstClr val="black"/>
              </a:solidFill>
              <a:latin typeface="ＭＳ Ｐゴシック" panose="020B0600070205080204" pitchFamily="50" charset="-128"/>
            </a:endParaRPr>
          </a:p>
          <a:p>
            <a:pPr indent="358760" algn="l" defTabSz="457181" fontAlgn="auto">
              <a:spcBef>
                <a:spcPts val="0"/>
              </a:spcBef>
              <a:spcAft>
                <a:spcPts val="0"/>
              </a:spcAft>
              <a:defRPr/>
            </a:pPr>
            <a:r>
              <a:rPr kumimoji="0" lang="ja-JP" altLang="ja-JP" sz="1600" dirty="0">
                <a:solidFill>
                  <a:prstClr val="black"/>
                </a:solidFill>
                <a:latin typeface="ＤＦ特太ゴシック体" panose="020B0509000000000000" pitchFamily="49" charset="-128"/>
                <a:ea typeface="ＤＦ特太ゴシック体" panose="020B0509000000000000" pitchFamily="49" charset="-128"/>
              </a:rPr>
              <a:t>イ．多言語支援のための応援体制の整備</a:t>
            </a:r>
            <a:endParaRPr kumimoji="0" lang="en-US" altLang="ja-JP" sz="1600" dirty="0">
              <a:solidFill>
                <a:prstClr val="black"/>
              </a:solidFill>
              <a:latin typeface="ＤＦ特太ゴシック体" panose="020B0509000000000000" pitchFamily="49" charset="-128"/>
              <a:ea typeface="ＤＦ特太ゴシック体" panose="020B0509000000000000" pitchFamily="49" charset="-128"/>
            </a:endParaRPr>
          </a:p>
          <a:p>
            <a:pPr marL="541315" indent="176205" algn="l" defTabSz="457181" fontAlgn="auto">
              <a:spcBef>
                <a:spcPts val="0"/>
              </a:spcBef>
              <a:spcAft>
                <a:spcPts val="0"/>
              </a:spcAft>
              <a:defRPr/>
            </a:pPr>
            <a:r>
              <a:rPr kumimoji="0" lang="ja-JP" altLang="ja-JP" dirty="0">
                <a:solidFill>
                  <a:prstClr val="black"/>
                </a:solidFill>
                <a:latin typeface="ＭＳ Ｐゴシック" panose="020B0600070205080204" pitchFamily="50" charset="-128"/>
              </a:rPr>
              <a:t>災害発生時に外国人被災者に対する多言語での支援を迅速に実施するために必要な体制の確保のため、</a:t>
            </a:r>
            <a:r>
              <a:rPr kumimoji="0" lang="ja-JP" altLang="ja-JP" u="heavy" dirty="0">
                <a:solidFill>
                  <a:srgbClr val="FF0000"/>
                </a:solidFill>
                <a:latin typeface="ＭＳ Ｐゴシック" panose="020B0600070205080204" pitchFamily="50" charset="-128"/>
              </a:rPr>
              <a:t>地域国際化協会と地方公共団体との連携体制を整備</a:t>
            </a:r>
            <a:r>
              <a:rPr kumimoji="0" lang="ja-JP" altLang="ja-JP" dirty="0">
                <a:solidFill>
                  <a:prstClr val="black"/>
                </a:solidFill>
                <a:latin typeface="ＭＳ Ｐゴシック" panose="020B0600070205080204" pitchFamily="50" charset="-128"/>
              </a:rPr>
              <a:t>するとともに、外国人住民の増加や国籍等の多様化、自然災害の多発・激甚化を踏まえて連携内容の再確認を行う。</a:t>
            </a:r>
            <a:r>
              <a:rPr kumimoji="0" lang="ja-JP" altLang="en-US" dirty="0">
                <a:solidFill>
                  <a:prstClr val="black"/>
                </a:solidFill>
                <a:latin typeface="ＭＳ Ｐゴシック" panose="020B0600070205080204" pitchFamily="50" charset="-128"/>
              </a:rPr>
              <a:t>［後略］</a:t>
            </a:r>
            <a:endParaRPr kumimoji="0" lang="en-US" altLang="ja-JP" dirty="0">
              <a:solidFill>
                <a:prstClr val="black"/>
              </a:solidFill>
              <a:latin typeface="ＭＳ Ｐゴシック" panose="020B0600070205080204" pitchFamily="50" charset="-128"/>
            </a:endParaRPr>
          </a:p>
          <a:p>
            <a:pPr indent="358760" algn="l" defTabSz="457181" fontAlgn="auto">
              <a:spcBef>
                <a:spcPts val="0"/>
              </a:spcBef>
              <a:spcAft>
                <a:spcPts val="0"/>
              </a:spcAft>
              <a:defRPr/>
            </a:pPr>
            <a:r>
              <a:rPr kumimoji="0" lang="ja-JP" altLang="ja-JP" sz="1600" dirty="0">
                <a:solidFill>
                  <a:prstClr val="black"/>
                </a:solidFill>
                <a:latin typeface="ＤＦ特太ゴシック体" panose="020B0509000000000000" pitchFamily="49" charset="-128"/>
                <a:ea typeface="ＤＦ特太ゴシック体" panose="020B0509000000000000" pitchFamily="49" charset="-128"/>
              </a:rPr>
              <a:t>ウ．外国人住民の所在把握</a:t>
            </a:r>
            <a:r>
              <a:rPr kumimoji="0" lang="ja-JP" altLang="en-US" sz="1600" dirty="0">
                <a:solidFill>
                  <a:prstClr val="black"/>
                </a:solidFill>
                <a:latin typeface="ＤＦ特太ゴシック体" panose="020B0509000000000000" pitchFamily="49" charset="-128"/>
                <a:ea typeface="ＤＦ特太ゴシック体" panose="020B0509000000000000" pitchFamily="49" charset="-128"/>
              </a:rPr>
              <a:t>　</a:t>
            </a:r>
            <a:r>
              <a:rPr kumimoji="0" lang="ja-JP" altLang="en-US" sz="1600" dirty="0">
                <a:solidFill>
                  <a:prstClr val="black"/>
                </a:solidFill>
                <a:latin typeface="ＭＳ Ｐゴシック" panose="020B0600070205080204" pitchFamily="50" charset="-128"/>
              </a:rPr>
              <a:t>［略］</a:t>
            </a:r>
            <a:endParaRPr kumimoji="0" lang="en-US" altLang="ja-JP" sz="1600" dirty="0">
              <a:solidFill>
                <a:prstClr val="black"/>
              </a:solidFill>
              <a:latin typeface="ＭＳ Ｐゴシック" panose="020B0600070205080204" pitchFamily="50" charset="-128"/>
            </a:endParaRPr>
          </a:p>
          <a:p>
            <a:pPr indent="358760" algn="l" defTabSz="457181" fontAlgn="auto">
              <a:spcBef>
                <a:spcPts val="0"/>
              </a:spcBef>
              <a:spcAft>
                <a:spcPts val="0"/>
              </a:spcAft>
              <a:defRPr/>
            </a:pPr>
            <a:r>
              <a:rPr kumimoji="0" lang="ja-JP" altLang="ja-JP" sz="1600" dirty="0">
                <a:solidFill>
                  <a:prstClr val="black"/>
                </a:solidFill>
                <a:latin typeface="ＤＦ特太ゴシック体" panose="020B0509000000000000" pitchFamily="49" charset="-128"/>
                <a:ea typeface="ＤＦ特太ゴシック体" panose="020B0509000000000000" pitchFamily="49" charset="-128"/>
              </a:rPr>
              <a:t>エ．自主防災組織等への外国人住民の参画促進</a:t>
            </a:r>
            <a:endParaRPr kumimoji="0" lang="en-US" altLang="ja-JP" sz="1600" dirty="0">
              <a:solidFill>
                <a:prstClr val="black"/>
              </a:solidFill>
              <a:latin typeface="ＤＦ特太ゴシック体" panose="020B0509000000000000" pitchFamily="49" charset="-128"/>
              <a:ea typeface="ＤＦ特太ゴシック体" panose="020B0509000000000000" pitchFamily="49" charset="-128"/>
            </a:endParaRPr>
          </a:p>
          <a:p>
            <a:pPr marL="541315" indent="176205" algn="l" defTabSz="457181" fontAlgn="auto">
              <a:spcBef>
                <a:spcPts val="0"/>
              </a:spcBef>
              <a:spcAft>
                <a:spcPts val="0"/>
              </a:spcAft>
              <a:defRPr/>
            </a:pPr>
            <a:r>
              <a:rPr kumimoji="0" lang="ja-JP" altLang="ja-JP" dirty="0">
                <a:solidFill>
                  <a:prstClr val="black"/>
                </a:solidFill>
                <a:latin typeface="ＭＳ Ｐゴシック" panose="020B0600070205080204" pitchFamily="50" charset="-128"/>
              </a:rPr>
              <a:t>高齢化率が増加を続ける中で、外国人住民を災害時の支援の対象としてだけではなく、災害時の支援の担い手として位置付けることが一層重要となっている。こうした状況を踏まえ、外国人住民が参加しやすい防災訓練となるよう訓練内容の工夫や、行政と連携して外国人住民の</a:t>
            </a:r>
            <a:r>
              <a:rPr kumimoji="0" lang="ja-JP" altLang="ja-JP" u="heavy" dirty="0">
                <a:solidFill>
                  <a:srgbClr val="FF0000"/>
                </a:solidFill>
                <a:latin typeface="ＭＳ Ｐゴシック" panose="020B0600070205080204" pitchFamily="50" charset="-128"/>
              </a:rPr>
              <a:t>自助・共助の担い手となる外国人防災リーダーの育成</a:t>
            </a:r>
            <a:r>
              <a:rPr kumimoji="0" lang="ja-JP" altLang="ja-JP" dirty="0">
                <a:solidFill>
                  <a:prstClr val="black"/>
                </a:solidFill>
                <a:latin typeface="ＭＳ Ｐゴシック" panose="020B0600070205080204" pitchFamily="50" charset="-128"/>
              </a:rPr>
              <a:t>等により、外国人住民の防災訓練への参加及び自主防災組織等への参画を促進する。</a:t>
            </a:r>
          </a:p>
          <a:p>
            <a:pPr indent="358760" algn="l" defTabSz="457181" fontAlgn="auto">
              <a:spcBef>
                <a:spcPts val="0"/>
              </a:spcBef>
              <a:spcAft>
                <a:spcPts val="0"/>
              </a:spcAft>
              <a:defRPr/>
            </a:pPr>
            <a:r>
              <a:rPr kumimoji="0" lang="ja-JP" altLang="ja-JP" sz="1600" dirty="0">
                <a:solidFill>
                  <a:prstClr val="black"/>
                </a:solidFill>
                <a:latin typeface="ＤＦ特太ゴシック体" panose="020B0509000000000000" pitchFamily="49" charset="-128"/>
                <a:ea typeface="ＤＦ特太ゴシック体" panose="020B0509000000000000" pitchFamily="49" charset="-128"/>
              </a:rPr>
              <a:t>オ．外国人被災者への多様な情報伝達手段の活用</a:t>
            </a:r>
            <a:r>
              <a:rPr kumimoji="0" lang="ja-JP" altLang="en-US" sz="1600" dirty="0">
                <a:solidFill>
                  <a:prstClr val="black"/>
                </a:solidFill>
                <a:latin typeface="ＤＦ特太ゴシック体" panose="020B0509000000000000" pitchFamily="49" charset="-128"/>
                <a:ea typeface="ＤＦ特太ゴシック体" panose="020B0509000000000000" pitchFamily="49" charset="-128"/>
              </a:rPr>
              <a:t>　</a:t>
            </a:r>
            <a:r>
              <a:rPr kumimoji="0" lang="ja-JP" altLang="en-US" sz="1600" dirty="0">
                <a:solidFill>
                  <a:prstClr val="black"/>
                </a:solidFill>
                <a:latin typeface="ＭＳ Ｐゴシック" panose="020B0600070205080204" pitchFamily="50" charset="-128"/>
              </a:rPr>
              <a:t>［略］</a:t>
            </a:r>
            <a:endParaRPr kumimoji="0" lang="ja-JP" altLang="ja-JP" sz="1600" dirty="0">
              <a:solidFill>
                <a:prstClr val="black"/>
              </a:solidFill>
              <a:latin typeface="ＭＳ Ｐゴシック" panose="020B0600070205080204" pitchFamily="50" charset="-128"/>
            </a:endParaRPr>
          </a:p>
          <a:p>
            <a:pPr indent="358760" algn="l" defTabSz="457181" fontAlgn="auto">
              <a:spcBef>
                <a:spcPts val="0"/>
              </a:spcBef>
              <a:spcAft>
                <a:spcPts val="0"/>
              </a:spcAft>
              <a:defRPr/>
            </a:pPr>
            <a:r>
              <a:rPr kumimoji="0" lang="ja-JP" altLang="ja-JP" sz="1600" dirty="0">
                <a:solidFill>
                  <a:prstClr val="black"/>
                </a:solidFill>
                <a:latin typeface="ＤＦ特太ゴシック体" panose="020B0509000000000000" pitchFamily="49" charset="-128"/>
                <a:ea typeface="ＤＦ特太ゴシック体" panose="020B0509000000000000" pitchFamily="49" charset="-128"/>
              </a:rPr>
              <a:t>カ．外国人被災者への効果的な情報伝達体制の整備</a:t>
            </a:r>
            <a:r>
              <a:rPr kumimoji="0" lang="ja-JP" altLang="en-US" sz="1600" dirty="0">
                <a:solidFill>
                  <a:prstClr val="black"/>
                </a:solidFill>
                <a:latin typeface="ＤＦ特太ゴシック体" panose="020B0509000000000000" pitchFamily="49" charset="-128"/>
                <a:ea typeface="ＤＦ特太ゴシック体" panose="020B0509000000000000" pitchFamily="49" charset="-128"/>
              </a:rPr>
              <a:t>　</a:t>
            </a:r>
            <a:endParaRPr kumimoji="0" lang="en-US" altLang="ja-JP" sz="1600" dirty="0">
              <a:solidFill>
                <a:prstClr val="black"/>
              </a:solidFill>
              <a:latin typeface="ＤＦ特太ゴシック体" panose="020B0509000000000000" pitchFamily="49" charset="-128"/>
              <a:ea typeface="ＤＦ特太ゴシック体" panose="020B0509000000000000" pitchFamily="49" charset="-128"/>
            </a:endParaRPr>
          </a:p>
          <a:p>
            <a:pPr marL="541315" indent="176205" algn="l" defTabSz="457181" fontAlgn="auto">
              <a:spcBef>
                <a:spcPts val="0"/>
              </a:spcBef>
              <a:spcAft>
                <a:spcPts val="0"/>
              </a:spcAft>
              <a:defRPr/>
            </a:pPr>
            <a:r>
              <a:rPr kumimoji="0" lang="ja-JP" altLang="en-US" dirty="0">
                <a:solidFill>
                  <a:prstClr val="black"/>
                </a:solidFill>
                <a:latin typeface="ＭＳ Ｐゴシック" panose="020B0600070205080204" pitchFamily="50" charset="-128"/>
              </a:rPr>
              <a:t>大規模災害発生時には、</a:t>
            </a:r>
            <a:r>
              <a:rPr kumimoji="0" lang="ja-JP" altLang="en-US" u="heavy" dirty="0">
                <a:solidFill>
                  <a:srgbClr val="FF0000"/>
                </a:solidFill>
                <a:latin typeface="ＭＳ Ｐゴシック" panose="020B0600070205080204" pitchFamily="50" charset="-128"/>
              </a:rPr>
              <a:t>災害時外国人支援情報コーディネーターの活用等</a:t>
            </a:r>
            <a:r>
              <a:rPr kumimoji="0" lang="ja-JP" altLang="en-US" dirty="0">
                <a:solidFill>
                  <a:prstClr val="black"/>
                </a:solidFill>
                <a:latin typeface="ＭＳ Ｐゴシック" panose="020B0600070205080204" pitchFamily="50" charset="-128"/>
              </a:rPr>
              <a:t>により、外国人被災者に多言語での支援を行う活動拠点である「災害多言語支援センター」を設置する等</a:t>
            </a:r>
            <a:r>
              <a:rPr kumimoji="0" lang="en-US" altLang="ja-JP" dirty="0">
                <a:solidFill>
                  <a:prstClr val="black"/>
                </a:solidFill>
                <a:latin typeface="ＭＳ Ｐゴシック" panose="020B0600070205080204" pitchFamily="50" charset="-128"/>
              </a:rPr>
              <a:t>､</a:t>
            </a:r>
            <a:r>
              <a:rPr kumimoji="0" lang="ja-JP" altLang="en-US" dirty="0">
                <a:solidFill>
                  <a:prstClr val="black"/>
                </a:solidFill>
                <a:latin typeface="ＭＳ Ｐゴシック" panose="020B0600070205080204" pitchFamily="50" charset="-128"/>
              </a:rPr>
              <a:t>外国人に対し効果的に情報伝達を行うことができる体制を整備する。［後略］</a:t>
            </a:r>
            <a:endParaRPr kumimoji="0" lang="en-US" altLang="ja-JP" dirty="0">
              <a:solidFill>
                <a:prstClr val="black"/>
              </a:solidFill>
              <a:latin typeface="ＭＳ Ｐゴシック" panose="020B0600070205080204" pitchFamily="50" charset="-128"/>
            </a:endParaRPr>
          </a:p>
          <a:p>
            <a:pPr indent="358760" algn="l" defTabSz="457181" fontAlgn="auto">
              <a:spcBef>
                <a:spcPts val="0"/>
              </a:spcBef>
              <a:spcAft>
                <a:spcPts val="0"/>
              </a:spcAft>
              <a:defRPr/>
            </a:pPr>
            <a:r>
              <a:rPr kumimoji="0" lang="ja-JP" altLang="ja-JP" sz="1600" dirty="0">
                <a:solidFill>
                  <a:prstClr val="black"/>
                </a:solidFill>
                <a:latin typeface="ＤＦ特太ゴシック体" panose="020B0509000000000000" pitchFamily="49" charset="-128"/>
                <a:ea typeface="ＤＦ特太ゴシック体" panose="020B0509000000000000" pitchFamily="49" charset="-128"/>
              </a:rPr>
              <a:t>キ．避難所における外国人被災者の感染症対策</a:t>
            </a:r>
          </a:p>
          <a:p>
            <a:pPr marL="541315" indent="176205" algn="l" defTabSz="457181" fontAlgn="auto">
              <a:spcBef>
                <a:spcPts val="0"/>
              </a:spcBef>
              <a:spcAft>
                <a:spcPts val="0"/>
              </a:spcAft>
              <a:defRPr/>
            </a:pPr>
            <a:r>
              <a:rPr kumimoji="0" lang="ja-JP" altLang="en-US" dirty="0">
                <a:solidFill>
                  <a:prstClr val="black"/>
                </a:solidFill>
                <a:latin typeface="ＭＳ Ｐゴシック" panose="020B0600070205080204" pitchFamily="50" charset="-128"/>
              </a:rPr>
              <a:t>新型コロナウイルス感染拡大を受けて、災害が発生し</a:t>
            </a:r>
            <a:r>
              <a:rPr kumimoji="0" lang="ja-JP" altLang="en-US" dirty="0">
                <a:latin typeface="ＭＳ Ｐゴシック" panose="020B0600070205080204" pitchFamily="50" charset="-128"/>
              </a:rPr>
              <a:t>避難所を開設する場合には感染症対策に万全を期すことが重要</a:t>
            </a:r>
            <a:r>
              <a:rPr kumimoji="0" lang="ja-JP" altLang="en-US" dirty="0">
                <a:solidFill>
                  <a:prstClr val="black"/>
                </a:solidFill>
                <a:latin typeface="ＭＳ Ｐゴシック" panose="020B0600070205080204" pitchFamily="50" charset="-128"/>
              </a:rPr>
              <a:t>になっていることから、</a:t>
            </a:r>
            <a:r>
              <a:rPr kumimoji="0" lang="en-US" altLang="ja-JP" dirty="0">
                <a:solidFill>
                  <a:prstClr val="black"/>
                </a:solidFill>
                <a:latin typeface="ＭＳ Ｐゴシック" panose="020B0600070205080204" pitchFamily="50" charset="-128"/>
              </a:rPr>
              <a:t>[</a:t>
            </a:r>
            <a:r>
              <a:rPr kumimoji="0" lang="ja-JP" altLang="en-US" dirty="0">
                <a:solidFill>
                  <a:prstClr val="black"/>
                </a:solidFill>
                <a:latin typeface="ＭＳ Ｐゴシック" panose="020B0600070205080204" pitchFamily="50" charset="-128"/>
              </a:rPr>
              <a:t>中略</a:t>
            </a:r>
            <a:r>
              <a:rPr kumimoji="0" lang="en-US" altLang="ja-JP" dirty="0">
                <a:solidFill>
                  <a:prstClr val="black"/>
                </a:solidFill>
                <a:latin typeface="ＭＳ Ｐゴシック" panose="020B0600070205080204" pitchFamily="50" charset="-128"/>
              </a:rPr>
              <a:t>]</a:t>
            </a:r>
            <a:r>
              <a:rPr kumimoji="0" lang="ja-JP" altLang="en-US" dirty="0">
                <a:solidFill>
                  <a:prstClr val="black"/>
                </a:solidFill>
                <a:latin typeface="ＭＳ Ｐゴシック" panose="020B0600070205080204" pitchFamily="50" charset="-128"/>
              </a:rPr>
              <a:t>災害時に外国人被災者が避難する場合に備え、</a:t>
            </a:r>
            <a:r>
              <a:rPr kumimoji="0" lang="en-US" altLang="ja-JP" dirty="0">
                <a:solidFill>
                  <a:prstClr val="black"/>
                </a:solidFill>
                <a:latin typeface="ＭＳ Ｐゴシック" panose="020B0600070205080204" pitchFamily="50" charset="-128"/>
              </a:rPr>
              <a:t>[</a:t>
            </a:r>
            <a:r>
              <a:rPr kumimoji="0" lang="ja-JP" altLang="en-US" dirty="0">
                <a:solidFill>
                  <a:prstClr val="black"/>
                </a:solidFill>
                <a:latin typeface="ＭＳ Ｐゴシック" panose="020B0600070205080204" pitchFamily="50" charset="-128"/>
              </a:rPr>
              <a:t>中略</a:t>
            </a:r>
            <a:r>
              <a:rPr kumimoji="0" lang="en-US" altLang="ja-JP" dirty="0">
                <a:solidFill>
                  <a:prstClr val="black"/>
                </a:solidFill>
                <a:latin typeface="ＭＳ Ｐゴシック" panose="020B0600070205080204" pitchFamily="50" charset="-128"/>
              </a:rPr>
              <a:t>]</a:t>
            </a:r>
            <a:r>
              <a:rPr kumimoji="0" lang="ja-JP" altLang="en-US" dirty="0">
                <a:solidFill>
                  <a:prstClr val="black"/>
                </a:solidFill>
                <a:latin typeface="ＭＳ Ｐゴシック" panose="020B0600070205080204" pitchFamily="50" charset="-128"/>
              </a:rPr>
              <a:t>密集等を避けた避難方法や避難場所の分散等</a:t>
            </a:r>
            <a:r>
              <a:rPr kumimoji="0" lang="en-US" altLang="ja-JP" dirty="0">
                <a:solidFill>
                  <a:prstClr val="black"/>
                </a:solidFill>
                <a:latin typeface="ＭＳ Ｐゴシック" panose="020B0600070205080204" pitchFamily="50" charset="-128"/>
              </a:rPr>
              <a:t>[</a:t>
            </a:r>
            <a:r>
              <a:rPr kumimoji="0" lang="ja-JP" altLang="en-US" dirty="0">
                <a:solidFill>
                  <a:prstClr val="black"/>
                </a:solidFill>
                <a:latin typeface="ＭＳ Ｐゴシック" panose="020B0600070205080204" pitchFamily="50" charset="-128"/>
              </a:rPr>
              <a:t>中略</a:t>
            </a:r>
            <a:r>
              <a:rPr kumimoji="0" lang="en-US" altLang="ja-JP" dirty="0">
                <a:solidFill>
                  <a:prstClr val="black"/>
                </a:solidFill>
                <a:latin typeface="ＭＳ Ｐゴシック" panose="020B0600070205080204" pitchFamily="50" charset="-128"/>
              </a:rPr>
              <a:t>]</a:t>
            </a:r>
            <a:r>
              <a:rPr kumimoji="0" lang="ja-JP" altLang="en-US" dirty="0">
                <a:solidFill>
                  <a:prstClr val="black"/>
                </a:solidFill>
                <a:latin typeface="ＭＳ Ｐゴシック" panose="020B0600070205080204" pitchFamily="50" charset="-128"/>
              </a:rPr>
              <a:t>については、多言語化した防災マップへの記載等により速やかに広報を行う。</a:t>
            </a:r>
          </a:p>
          <a:p>
            <a:pPr marL="541315" indent="176205" algn="l" defTabSz="457181" fontAlgn="auto">
              <a:spcBef>
                <a:spcPts val="0"/>
              </a:spcBef>
              <a:spcAft>
                <a:spcPts val="0"/>
              </a:spcAft>
              <a:defRPr/>
            </a:pPr>
            <a:r>
              <a:rPr kumimoji="0" lang="ja-JP" altLang="en-US" dirty="0">
                <a:solidFill>
                  <a:prstClr val="black"/>
                </a:solidFill>
                <a:latin typeface="ＭＳ Ｐゴシック" panose="020B0600070205080204" pitchFamily="50" charset="-128"/>
              </a:rPr>
              <a:t>また、多言語対応ができる感染症患者受入可能病院等の把握や遠隔医療通訳等の体制の確保等、避難所で外国人被災者が感染症に罹患した場合に備えた取組を推進する。</a:t>
            </a:r>
            <a:endParaRPr kumimoji="0" lang="ja-JP" altLang="ja-JP" dirty="0">
              <a:solidFill>
                <a:prstClr val="black"/>
              </a:solidFill>
              <a:latin typeface="Calibri" panose="020F0502020204030204"/>
              <a:ea typeface="游ゴシック" panose="020B0400000000000000" pitchFamily="50" charset="-128"/>
            </a:endParaRPr>
          </a:p>
        </p:txBody>
      </p:sp>
      <p:sp>
        <p:nvSpPr>
          <p:cNvPr id="8" name="AutoShape 3"/>
          <p:cNvSpPr>
            <a:spLocks noChangeArrowheads="1"/>
          </p:cNvSpPr>
          <p:nvPr/>
        </p:nvSpPr>
        <p:spPr bwMode="auto">
          <a:xfrm>
            <a:off x="74074" y="90723"/>
            <a:ext cx="9760848" cy="432000"/>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45646" rIns="0" bIns="45646" anchor="ctr"/>
          <a:lstStyle/>
          <a:p>
            <a:pPr defTabSz="457181" fontAlgn="auto">
              <a:spcBef>
                <a:spcPts val="0"/>
              </a:spcBef>
              <a:spcAft>
                <a:spcPts val="0"/>
              </a:spcAft>
              <a:defRPr/>
            </a:pPr>
            <a:r>
              <a:rPr lang="ja-JP" altLang="en-US" sz="2000" dirty="0">
                <a:solidFill>
                  <a:prstClr val="black"/>
                </a:solidFill>
                <a:latin typeface="ＤＦ特太ゴシック体" panose="020B0509000000000000" pitchFamily="49" charset="-128"/>
                <a:ea typeface="ＤＦ特太ゴシック体" panose="020B0509000000000000" pitchFamily="49" charset="-128"/>
              </a:rPr>
              <a:t>災害時の支援体制の整備（改訂プラン抜粋）</a:t>
            </a:r>
          </a:p>
        </p:txBody>
      </p:sp>
      <p:sp>
        <p:nvSpPr>
          <p:cNvPr id="5" name="スライド番号プレースホルダー 5">
            <a:extLst>
              <a:ext uri="{FF2B5EF4-FFF2-40B4-BE49-F238E27FC236}">
                <a16:creationId xmlns:a16="http://schemas.microsoft.com/office/drawing/2014/main" id="{CBB966C4-10D6-4BAE-ADF3-FC457DEF6200}"/>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15</a:t>
            </a:fld>
            <a:endParaRPr lang="ja-JP" altLang="en-US" dirty="0"/>
          </a:p>
        </p:txBody>
      </p:sp>
    </p:spTree>
    <p:extLst>
      <p:ext uri="{BB962C8B-B14F-4D97-AF65-F5344CB8AC3E}">
        <p14:creationId xmlns:p14="http://schemas.microsoft.com/office/powerpoint/2010/main" val="2995805305"/>
      </p:ext>
    </p:extLst>
  </p:cSld>
  <p:clrMapOvr>
    <a:masterClrMapping/>
  </p:clrMapOvr>
  <mc:AlternateContent xmlns:mc="http://schemas.openxmlformats.org/markup-compatibility/2006" xmlns:p14="http://schemas.microsoft.com/office/powerpoint/2010/main">
    <mc:Choice Requires="p14">
      <p:transition spd="slow" p14:dur="2000" advTm="55296"/>
    </mc:Choice>
    <mc:Fallback xmlns="">
      <p:transition spd="slow" advTm="5529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744BED9-BBFB-0FAE-429A-82CCD8BACEE5}"/>
              </a:ext>
            </a:extLst>
          </p:cNvPr>
          <p:cNvSpPr txBox="1"/>
          <p:nvPr/>
        </p:nvSpPr>
        <p:spPr>
          <a:xfrm>
            <a:off x="381000" y="789087"/>
            <a:ext cx="9144000" cy="540921"/>
          </a:xfrm>
          <a:prstGeom prst="rect">
            <a:avLst/>
          </a:prstGeom>
          <a:solidFill>
            <a:schemeClr val="accent2">
              <a:lumMod val="20000"/>
              <a:lumOff val="80000"/>
            </a:schemeClr>
          </a:solidFill>
          <a:ln w="6350">
            <a:noFill/>
          </a:ln>
        </p:spPr>
        <p:txBody>
          <a:bodyPr wrap="square" lIns="51429" tIns="25714" rIns="51429" bIns="25714" rtlCol="0" anchor="ctr" anchorCtr="0">
            <a:no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148117" marR="0" lvl="0" indent="-148117" algn="l" defTabSz="752174" rtl="0" eaLnBrk="1" fontAlgn="base" latinLnBrk="0" hangingPunct="1">
              <a:lnSpc>
                <a:spcPct val="100000"/>
              </a:lnSpc>
              <a:spcBef>
                <a:spcPct val="0"/>
              </a:spcBef>
              <a:spcAft>
                <a:spcPts val="988"/>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総務省では、地方公共団体における多文化共生の推進に係る指針・計画の策定に資する「地域における多文化共生推進プラン」や、全国の好事例を集めた「多文化共生事例集」を策定するとともに、「地域における多文化共生推進状況等調査」の実施や調査結果の情報提供等を通じて、地域の実情を踏まえた多文化共生施策の推進を支援している。</a:t>
            </a:r>
            <a:endPar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AutoShape 3">
            <a:extLst>
              <a:ext uri="{FF2B5EF4-FFF2-40B4-BE49-F238E27FC236}">
                <a16:creationId xmlns:a16="http://schemas.microsoft.com/office/drawing/2014/main" id="{02277E1B-0B1E-4125-8510-8C4F3CE6AA40}"/>
              </a:ext>
            </a:extLst>
          </p:cNvPr>
          <p:cNvSpPr>
            <a:spLocks noChangeArrowheads="1"/>
          </p:cNvSpPr>
          <p:nvPr/>
        </p:nvSpPr>
        <p:spPr bwMode="auto">
          <a:xfrm>
            <a:off x="465435" y="265905"/>
            <a:ext cx="8774331" cy="404341"/>
          </a:xfrm>
          <a:prstGeom prst="roundRect">
            <a:avLst>
              <a:gd name="adj" fmla="val 21125"/>
            </a:avLst>
          </a:prstGeom>
          <a:noFill/>
          <a:ln w="57150" cmpd="thickThin">
            <a:noFill/>
            <a:round/>
            <a:headEnd/>
            <a:tailEnd/>
          </a:ln>
          <a:effectLst/>
        </p:spPr>
        <p:txBody>
          <a:bodyPr wrap="square" lIns="0" rIns="0" anchor="ctr">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785064" rtl="0" eaLnBrk="1" fontAlgn="base" latinLnBrk="0" hangingPunct="1">
              <a:lnSpc>
                <a:spcPct val="100000"/>
              </a:lnSpc>
              <a:spcBef>
                <a:spcPct val="0"/>
              </a:spcBef>
              <a:spcAft>
                <a:spcPct val="0"/>
              </a:spcAft>
              <a:buClrTx/>
              <a:buSzTx/>
              <a:buFontTx/>
              <a:buNone/>
              <a:tabLst/>
              <a:defRPr/>
            </a:pPr>
            <a:r>
              <a:rPr kumimoji="1" lang="ja-JP" altLang="en-US" sz="1714" b="1"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rPr>
              <a:t>　地域における多文化共生施策の推進について</a:t>
            </a:r>
          </a:p>
        </p:txBody>
      </p:sp>
      <p:sp>
        <p:nvSpPr>
          <p:cNvPr id="6" name="正方形/長方形 5">
            <a:extLst>
              <a:ext uri="{FF2B5EF4-FFF2-40B4-BE49-F238E27FC236}">
                <a16:creationId xmlns:a16="http://schemas.microsoft.com/office/drawing/2014/main" id="{B9E894CB-A576-4F34-8BC3-3DA4BAF711BA}"/>
              </a:ext>
            </a:extLst>
          </p:cNvPr>
          <p:cNvSpPr/>
          <p:nvPr/>
        </p:nvSpPr>
        <p:spPr>
          <a:xfrm>
            <a:off x="401600" y="1538049"/>
            <a:ext cx="2957143" cy="927190"/>
          </a:xfrm>
          <a:prstGeom prst="rect">
            <a:avLst/>
          </a:prstGeom>
          <a:noFill/>
          <a:ln w="3175" cap="flat" cmpd="sng" algn="ctr">
            <a:noFill/>
            <a:prstDash val="sysDash"/>
          </a:ln>
          <a:effectLst/>
        </p:spPr>
        <p:txBody>
          <a:bodyPr lIns="25714" rIns="25714" rtlCol="0" anchor="ct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102859" marR="0" lvl="0" indent="-102859" algn="l" defTabSz="653156" rtl="0" eaLnBrk="1" fontAlgn="auto" latinLnBrk="0" hangingPunct="1">
              <a:lnSpc>
                <a:spcPts val="1214"/>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外国人住民の増加･多国籍化、在留資格「特定技能」の創設、 多様性･包摂性のある社会実現の動き、デジタル化の進展、気象災害の激甚化等の社会経済情勢の変化を踏まえて、令和</a:t>
            </a:r>
            <a:r>
              <a:rPr kumimoji="1" lang="en-US" altLang="ja-JP"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月に改訂</a:t>
            </a:r>
            <a:endParaRPr kumimoji="1" lang="en-US" altLang="ja-JP"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23">
            <a:extLst>
              <a:ext uri="{FF2B5EF4-FFF2-40B4-BE49-F238E27FC236}">
                <a16:creationId xmlns:a16="http://schemas.microsoft.com/office/drawing/2014/main" id="{223B1A34-A694-4FBD-AAC9-872914FAC070}"/>
              </a:ext>
            </a:extLst>
          </p:cNvPr>
          <p:cNvSpPr/>
          <p:nvPr/>
        </p:nvSpPr>
        <p:spPr>
          <a:xfrm>
            <a:off x="401600" y="2564871"/>
            <a:ext cx="2957143" cy="720000"/>
          </a:xfrm>
          <a:prstGeom prst="roundRect">
            <a:avLst>
              <a:gd name="adj" fmla="val 8963"/>
            </a:avLst>
          </a:prstGeom>
          <a:solidFill>
            <a:schemeClr val="bg2"/>
          </a:solidFill>
          <a:ln w="25400" cap="flat" cmpd="sng" algn="ctr">
            <a:noFill/>
            <a:prstDash val="solid"/>
          </a:ln>
          <a:effectLst/>
        </p:spPr>
        <p:txBody>
          <a:bodyPr lIns="25714" tIns="25714" rIns="25714" bIns="25714" rtlCol="0" anchor="ct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779132" rtl="0" eaLnBrk="1" fontAlgn="auto" latinLnBrk="0" hangingPunct="1">
              <a:lnSpc>
                <a:spcPts val="1071"/>
              </a:lnSpc>
              <a:spcBef>
                <a:spcPts val="0"/>
              </a:spcBef>
              <a:spcAft>
                <a:spcPts val="0"/>
              </a:spcAft>
              <a:buClrTx/>
              <a:buSzTx/>
              <a:buFontTx/>
              <a:buNone/>
              <a:tabLst/>
              <a:defRPr/>
            </a:pPr>
            <a:endParaRPr kumimoji="0" lang="en-US" altLang="ja-JP" sz="857"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（１）コミュニケーション支援</a:t>
            </a:r>
            <a:endPar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行政・生活情報の多言語化、相談体制の整備</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日本語教育の推進　</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生活オリエンテーションの実施</a:t>
            </a:r>
            <a:endParaRPr kumimoji="0" lang="ja-JP" altLang="en-US" sz="857"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endParaRPr kumimoji="0" lang="en-US" altLang="ja-JP" sz="857"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角丸四角形 27">
            <a:extLst>
              <a:ext uri="{FF2B5EF4-FFF2-40B4-BE49-F238E27FC236}">
                <a16:creationId xmlns:a16="http://schemas.microsoft.com/office/drawing/2014/main" id="{07C20841-290F-4C4F-97F1-BBEEDB335439}"/>
              </a:ext>
            </a:extLst>
          </p:cNvPr>
          <p:cNvSpPr/>
          <p:nvPr/>
        </p:nvSpPr>
        <p:spPr>
          <a:xfrm>
            <a:off x="401600" y="3335369"/>
            <a:ext cx="2957143" cy="1260000"/>
          </a:xfrm>
          <a:prstGeom prst="roundRect">
            <a:avLst>
              <a:gd name="adj" fmla="val 8963"/>
            </a:avLst>
          </a:prstGeom>
          <a:solidFill>
            <a:schemeClr val="bg2"/>
          </a:solidFill>
          <a:ln w="25400" cap="flat" cmpd="sng" algn="ctr">
            <a:noFill/>
            <a:prstDash val="solid"/>
          </a:ln>
          <a:effectLst/>
        </p:spPr>
        <p:txBody>
          <a:bodyPr lIns="25714" tIns="25714" rIns="25714" bIns="25714" rtlCol="0" anchor="ct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（２）生活支援</a:t>
            </a:r>
            <a:endPar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857"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教育機会の確保</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適正な労働環境の確保</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災害時の支援体制の整備　</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医療・</a:t>
            </a:r>
            <a:r>
              <a:rPr kumimoji="1"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保健</a:t>
            </a: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サービスの提供</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子ども・子育て及び福祉サービスの提供　</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住宅確保のための支援</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感染症流行時における対応</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22">
            <a:extLst>
              <a:ext uri="{FF2B5EF4-FFF2-40B4-BE49-F238E27FC236}">
                <a16:creationId xmlns:a16="http://schemas.microsoft.com/office/drawing/2014/main" id="{08CAE2E2-06A2-4101-9158-4F77C5AB052F}"/>
              </a:ext>
            </a:extLst>
          </p:cNvPr>
          <p:cNvSpPr/>
          <p:nvPr/>
        </p:nvSpPr>
        <p:spPr>
          <a:xfrm>
            <a:off x="401600" y="4645867"/>
            <a:ext cx="2957143" cy="591429"/>
          </a:xfrm>
          <a:prstGeom prst="roundRect">
            <a:avLst>
              <a:gd name="adj" fmla="val 8963"/>
            </a:avLst>
          </a:prstGeom>
          <a:solidFill>
            <a:schemeClr val="bg2"/>
          </a:solidFill>
          <a:ln w="25400" cap="flat" cmpd="sng" algn="ctr">
            <a:noFill/>
            <a:prstDash val="solid"/>
          </a:ln>
          <a:effectLst/>
        </p:spPr>
        <p:txBody>
          <a:bodyPr lIns="25714" tIns="25714" rIns="25714" bIns="25714" rtlCol="0" anchor="ct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（３）意識啓発と社会参画支援</a:t>
            </a:r>
            <a:endPar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多文化共生の意識啓発・醸成　</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外国人住民の社会参画支援</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角丸四角形 31">
            <a:extLst>
              <a:ext uri="{FF2B5EF4-FFF2-40B4-BE49-F238E27FC236}">
                <a16:creationId xmlns:a16="http://schemas.microsoft.com/office/drawing/2014/main" id="{E514C072-3107-4C29-91B2-AC055A340089}"/>
              </a:ext>
            </a:extLst>
          </p:cNvPr>
          <p:cNvSpPr/>
          <p:nvPr/>
        </p:nvSpPr>
        <p:spPr>
          <a:xfrm>
            <a:off x="401600" y="5287794"/>
            <a:ext cx="2957143" cy="720000"/>
          </a:xfrm>
          <a:prstGeom prst="roundRect">
            <a:avLst>
              <a:gd name="adj" fmla="val 8963"/>
            </a:avLst>
          </a:prstGeom>
          <a:solidFill>
            <a:schemeClr val="bg2"/>
          </a:solidFill>
          <a:ln w="25400" cap="flat" cmpd="sng" algn="ctr">
            <a:noFill/>
            <a:prstDash val="solid"/>
          </a:ln>
          <a:effectLst/>
        </p:spPr>
        <p:txBody>
          <a:bodyPr lIns="25714" tIns="25714" rIns="25714" bIns="25714" rtlCol="0" anchor="ct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（４）地域活性化の推進やグローバル化への対応</a:t>
            </a:r>
            <a:endPar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外国人住民との連携・協働による地域活性化の推進</a:t>
            </a:r>
            <a:r>
              <a:rPr kumimoji="1"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1"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グローバル化への対応</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留学生の地域における就職支援</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角丸四角形 22">
            <a:extLst>
              <a:ext uri="{FF2B5EF4-FFF2-40B4-BE49-F238E27FC236}">
                <a16:creationId xmlns:a16="http://schemas.microsoft.com/office/drawing/2014/main" id="{015F3E58-6EBC-4E61-9EF9-55204BBCCFD2}"/>
              </a:ext>
            </a:extLst>
          </p:cNvPr>
          <p:cNvSpPr/>
          <p:nvPr/>
        </p:nvSpPr>
        <p:spPr>
          <a:xfrm>
            <a:off x="401600" y="6058293"/>
            <a:ext cx="2957143" cy="617143"/>
          </a:xfrm>
          <a:prstGeom prst="roundRect">
            <a:avLst>
              <a:gd name="adj" fmla="val 8963"/>
            </a:avLst>
          </a:prstGeom>
          <a:solidFill>
            <a:schemeClr val="bg2"/>
          </a:solidFill>
          <a:ln w="25400" cap="flat" cmpd="sng" algn="ctr">
            <a:noFill/>
            <a:prstDash val="solid"/>
          </a:ln>
          <a:effectLst/>
        </p:spPr>
        <p:txBody>
          <a:bodyPr lIns="25714" tIns="25714" rIns="25714" bIns="25714" rtlCol="0" anchor="ct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779132" rtl="0" eaLnBrk="1" fontAlgn="base" latinLnBrk="0" hangingPunct="1">
              <a:lnSpc>
                <a:spcPts val="1071"/>
              </a:lnSpc>
              <a:spcBef>
                <a:spcPct val="0"/>
              </a:spcBef>
              <a:spcAft>
                <a:spcPct val="0"/>
              </a:spcAft>
              <a:buClrTx/>
              <a:buSzTx/>
              <a:buFontTx/>
              <a:buNone/>
              <a:tabLst/>
              <a:defRPr/>
            </a:pPr>
            <a:r>
              <a:rPr kumimoji="1" lang="en-US" altLang="ja-JP" sz="1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多文化共生施策の推進体制の整備</a:t>
            </a:r>
            <a:r>
              <a:rPr kumimoji="1" lang="en-US" altLang="ja-JP" sz="1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29"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（１）地方公共団体の体制整備　</a:t>
            </a:r>
            <a:endParaRPr kumimoji="0" lang="en-US" altLang="ja-JP" sz="929"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71"/>
              </a:lnSpc>
              <a:spcBef>
                <a:spcPts val="0"/>
              </a:spcBef>
              <a:spcAft>
                <a:spcPts val="0"/>
              </a:spcAft>
              <a:buClrTx/>
              <a:buSzTx/>
              <a:buFontTx/>
              <a:buNone/>
              <a:tabLst/>
              <a:defRPr/>
            </a:pPr>
            <a:r>
              <a:rPr kumimoji="0" lang="ja-JP" altLang="en-US" sz="929"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（２）地域における各主体との連携・協働</a:t>
            </a:r>
          </a:p>
        </p:txBody>
      </p:sp>
      <p:sp>
        <p:nvSpPr>
          <p:cNvPr id="21" name="テキスト ボックス 20">
            <a:extLst>
              <a:ext uri="{FF2B5EF4-FFF2-40B4-BE49-F238E27FC236}">
                <a16:creationId xmlns:a16="http://schemas.microsoft.com/office/drawing/2014/main" id="{0C3AA01A-4F04-4FBF-9C46-D72FCBDBC18F}"/>
              </a:ext>
            </a:extLst>
          </p:cNvPr>
          <p:cNvSpPr txBox="1"/>
          <p:nvPr/>
        </p:nvSpPr>
        <p:spPr>
          <a:xfrm>
            <a:off x="401600" y="2352248"/>
            <a:ext cx="2957143" cy="246221"/>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422019"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具体的な施策</a:t>
            </a: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81" name="正方形/長方形 80">
            <a:extLst>
              <a:ext uri="{FF2B5EF4-FFF2-40B4-BE49-F238E27FC236}">
                <a16:creationId xmlns:a16="http://schemas.microsoft.com/office/drawing/2014/main" id="{94E8B69B-6B51-1E53-A154-9B8B1177F49C}"/>
              </a:ext>
            </a:extLst>
          </p:cNvPr>
          <p:cNvSpPr/>
          <p:nvPr/>
        </p:nvSpPr>
        <p:spPr>
          <a:xfrm>
            <a:off x="3477338" y="1538049"/>
            <a:ext cx="2957143" cy="927190"/>
          </a:xfrm>
          <a:prstGeom prst="rect">
            <a:avLst/>
          </a:prstGeom>
          <a:noFill/>
          <a:ln w="3175" cap="flat" cmpd="sng" algn="ctr">
            <a:noFill/>
            <a:prstDash val="sysDash"/>
          </a:ln>
          <a:effectLst/>
        </p:spPr>
        <p:txBody>
          <a:bodyPr lIns="25714" rIns="25714" rtlCol="0" anchor="ct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102859" marR="0" lvl="0" indent="-102859" algn="l" defTabSz="653156" rtl="0" eaLnBrk="1" fontAlgn="auto" latinLnBrk="0" hangingPunct="1">
              <a:lnSpc>
                <a:spcPts val="1214"/>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改訂したプランの内容を広く周知し、多文化共生施策を推進するため、地方公共団体、国際交流協会、民間企業、</a:t>
            </a:r>
            <a:r>
              <a:rPr kumimoji="1"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NPO</a:t>
            </a:r>
            <a:r>
              <a:rPr kumimoji="1"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などの全国の好事例を集めた事例集を令和</a:t>
            </a:r>
            <a:r>
              <a:rPr kumimoji="1"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月に公表</a:t>
            </a:r>
            <a:endParaRPr kumimoji="1"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23">
            <a:extLst>
              <a:ext uri="{FF2B5EF4-FFF2-40B4-BE49-F238E27FC236}">
                <a16:creationId xmlns:a16="http://schemas.microsoft.com/office/drawing/2014/main" id="{BAE56C1E-CEE9-B8A3-6918-4B28AFF629DB}"/>
              </a:ext>
            </a:extLst>
          </p:cNvPr>
          <p:cNvSpPr/>
          <p:nvPr/>
        </p:nvSpPr>
        <p:spPr>
          <a:xfrm>
            <a:off x="3477338" y="2564872"/>
            <a:ext cx="2957143" cy="4110564"/>
          </a:xfrm>
          <a:prstGeom prst="roundRect">
            <a:avLst>
              <a:gd name="adj" fmla="val 4131"/>
            </a:avLst>
          </a:prstGeom>
          <a:solidFill>
            <a:schemeClr val="bg2"/>
          </a:solidFill>
          <a:ln w="25400" cap="flat" cmpd="sng" algn="ctr">
            <a:noFill/>
            <a:prstDash val="solid"/>
          </a:ln>
          <a:effectLst/>
        </p:spPr>
        <p:txBody>
          <a:bodyPr lIns="25714" tIns="51429" rIns="0" bIns="25714" rtlCol="0" anchor="t" anchorCtr="0"/>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（１）コミュニケーション支援</a:t>
            </a:r>
            <a:r>
              <a:rPr kumimoji="1"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デジタル技術を活用した多言語相談対応 </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base" latinLnBrk="0" hangingPunct="1">
              <a:lnSpc>
                <a:spcPts val="1000"/>
              </a:lnSpc>
              <a:spcBef>
                <a:spcPct val="0"/>
              </a:spcBef>
              <a:spcAft>
                <a:spcPct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地域の日本語教室の運営 　　　　　　　　　　　　など</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429"/>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（２）生活支援（</a:t>
            </a:r>
            <a:r>
              <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53</a:t>
            </a: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857"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就学前日本語教室の運営</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外国人防災リーダーの養成　　　など</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429"/>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（３）意識啓発と社会参画支援（</a:t>
            </a:r>
            <a:r>
              <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多文化共生キーパーソンを活用した地域づくり　 など</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429"/>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（４）地域活性化の推進やグローバル化への対応</a:t>
            </a:r>
            <a:r>
              <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(9)</a:t>
            </a: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857"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外国人の視点による地域の魅力発信　　</a:t>
            </a:r>
            <a:r>
              <a:rPr kumimoji="1"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など</a:t>
            </a:r>
            <a:endParaRPr kumimoji="1"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base" latinLnBrk="0" hangingPunct="1">
              <a:lnSpc>
                <a:spcPts val="1000"/>
              </a:lnSpc>
              <a:spcBef>
                <a:spcPts val="429"/>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（５）多文化共生施策の推進体制の整備（</a:t>
            </a:r>
            <a:r>
              <a:rPr kumimoji="1" lang="en-US" altLang="ja-JP" sz="1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複数自治体での外国人相談窓口の設置</a:t>
            </a:r>
            <a:r>
              <a:rPr kumimoji="1"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など</a:t>
            </a:r>
            <a:endParaRPr kumimoji="1"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9" name="テキスト ボックス 88">
            <a:extLst>
              <a:ext uri="{FF2B5EF4-FFF2-40B4-BE49-F238E27FC236}">
                <a16:creationId xmlns:a16="http://schemas.microsoft.com/office/drawing/2014/main" id="{05E71D14-8C01-4E8E-E287-FC9FB5E6BBA7}"/>
              </a:ext>
            </a:extLst>
          </p:cNvPr>
          <p:cNvSpPr txBox="1"/>
          <p:nvPr/>
        </p:nvSpPr>
        <p:spPr>
          <a:xfrm>
            <a:off x="3516561" y="2352248"/>
            <a:ext cx="2635163" cy="246221"/>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422019"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主な掲載事例</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）は事例の数</a:t>
            </a:r>
            <a:endParaRPr kumimoji="1" lang="en-US" altLang="ja-JP" sz="107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2" name="正方形/長方形 91">
            <a:extLst>
              <a:ext uri="{FF2B5EF4-FFF2-40B4-BE49-F238E27FC236}">
                <a16:creationId xmlns:a16="http://schemas.microsoft.com/office/drawing/2014/main" id="{C3F39DD8-7F6C-87FC-1678-72C86AEC31CF}"/>
              </a:ext>
            </a:extLst>
          </p:cNvPr>
          <p:cNvSpPr/>
          <p:nvPr/>
        </p:nvSpPr>
        <p:spPr>
          <a:xfrm>
            <a:off x="6553076" y="1538049"/>
            <a:ext cx="2957143" cy="927190"/>
          </a:xfrm>
          <a:prstGeom prst="rect">
            <a:avLst/>
          </a:prstGeom>
          <a:noFill/>
          <a:ln w="3175" cap="flat" cmpd="sng" algn="ctr">
            <a:noFill/>
            <a:prstDash val="sysDash"/>
          </a:ln>
          <a:effectLst/>
        </p:spPr>
        <p:txBody>
          <a:bodyPr lIns="25714" rIns="25714" rtlCol="0" anchor="ct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102859" marR="0" lvl="0" indent="-102859" algn="l" defTabSz="653156" rtl="0" eaLnBrk="1" fontAlgn="auto" latinLnBrk="0" hangingPunct="1">
              <a:lnSpc>
                <a:spcPts val="1214"/>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地域における多文化共生施策の推進状況をより詳細に把握するため、市区町村の具体的な取組状況、都道府県の市区町村等に対する支援状況を調査（令和</a:t>
            </a:r>
            <a:r>
              <a:rPr kumimoji="1"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公表）</a:t>
            </a:r>
            <a:endParaRPr kumimoji="1"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0" name="テキスト ボックス 99">
            <a:extLst>
              <a:ext uri="{FF2B5EF4-FFF2-40B4-BE49-F238E27FC236}">
                <a16:creationId xmlns:a16="http://schemas.microsoft.com/office/drawing/2014/main" id="{F304E529-D364-48FB-8A1D-22DB998C13CF}"/>
              </a:ext>
            </a:extLst>
          </p:cNvPr>
          <p:cNvSpPr txBox="1"/>
          <p:nvPr/>
        </p:nvSpPr>
        <p:spPr>
          <a:xfrm>
            <a:off x="6553076" y="2352248"/>
            <a:ext cx="2957143" cy="246221"/>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422019"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主な調査項目</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）は調査した取組数</a:t>
            </a:r>
            <a:endParaRPr kumimoji="1" lang="en-US" altLang="ja-JP" sz="107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a:extLst>
              <a:ext uri="{FF2B5EF4-FFF2-40B4-BE49-F238E27FC236}">
                <a16:creationId xmlns:a16="http://schemas.microsoft.com/office/drawing/2014/main" id="{7389C4C9-2564-DF8F-DE1B-45FE92EE5FE8}"/>
              </a:ext>
            </a:extLst>
          </p:cNvPr>
          <p:cNvSpPr/>
          <p:nvPr/>
        </p:nvSpPr>
        <p:spPr>
          <a:xfrm>
            <a:off x="567612" y="6628543"/>
            <a:ext cx="8936789" cy="284333"/>
          </a:xfrm>
          <a:prstGeom prst="rect">
            <a:avLst/>
          </a:prstGeom>
          <a:noFill/>
          <a:ln w="3175" cap="flat" cmpd="sng" algn="ctr">
            <a:noFill/>
            <a:prstDash val="sysDash"/>
          </a:ln>
          <a:effectLst/>
        </p:spPr>
        <p:txBody>
          <a:bodyPr lIns="25714" rIns="25714" rtlCol="0" anchor="ct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102859" marR="0" lvl="0" indent="-102859" algn="l" defTabSz="653156" rtl="0" eaLnBrk="1" fontAlgn="auto" latinLnBrk="0" hangingPunct="1">
              <a:lnSpc>
                <a:spcPct val="100000"/>
              </a:lnSpc>
              <a:spcBef>
                <a:spcPts val="0"/>
              </a:spcBef>
              <a:spcAft>
                <a:spcPts val="0"/>
              </a:spcAft>
              <a:buClrTx/>
              <a:buSzTx/>
              <a:buFontTx/>
              <a:buNone/>
              <a:tabLst/>
              <a:defRPr/>
            </a:pPr>
            <a:r>
              <a:rPr kumimoji="1" lang="ja-JP" altLang="en-US" sz="857"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（注）「多文化共生」：国籍等の異なる人々が、互いの文化的差異を認め合い、対等な関係を築こうとしながら、地域社会の構成員として共に生きていくこと</a:t>
            </a:r>
            <a:endParaRPr kumimoji="1" lang="en-US" altLang="ja-JP" sz="857"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a:extLst>
              <a:ext uri="{FF2B5EF4-FFF2-40B4-BE49-F238E27FC236}">
                <a16:creationId xmlns:a16="http://schemas.microsoft.com/office/drawing/2014/main" id="{55DD4649-985D-B775-4D48-3230277E8EA0}"/>
              </a:ext>
            </a:extLst>
          </p:cNvPr>
          <p:cNvSpPr txBox="1"/>
          <p:nvPr/>
        </p:nvSpPr>
        <p:spPr>
          <a:xfrm>
            <a:off x="401601" y="1411497"/>
            <a:ext cx="2957142" cy="226447"/>
          </a:xfrm>
          <a:prstGeom prst="rect">
            <a:avLst/>
          </a:prstGeom>
          <a:solidFill>
            <a:srgbClr val="ED7D31"/>
          </a:solidFill>
        </p:spPr>
        <p:txBody>
          <a:bodyPr wrap="square" lIns="0" tIns="0" rIns="0" bIns="0" anchor="ctr" anchorCtr="0">
            <a:no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1" lang="ja-JP" altLang="en-US" sz="1071" b="1" i="0" u="none" strike="noStrike" kern="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地域における多文化共生推進プラン</a:t>
            </a:r>
            <a:r>
              <a:rPr kumimoji="1" lang="ja-JP" altLang="en-US" sz="857" b="1" i="0" u="none" strike="noStrike" kern="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（令和２年度）</a:t>
            </a:r>
            <a:endParaRPr kumimoji="1" lang="ja-JP" altLang="en-US" sz="1000" b="1" i="0" u="none" strike="noStrike" kern="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7" name="テキスト ボックス 6">
            <a:extLst>
              <a:ext uri="{FF2B5EF4-FFF2-40B4-BE49-F238E27FC236}">
                <a16:creationId xmlns:a16="http://schemas.microsoft.com/office/drawing/2014/main" id="{50F06403-648E-52C2-FB7E-B4B7A9AFB791}"/>
              </a:ext>
            </a:extLst>
          </p:cNvPr>
          <p:cNvSpPr txBox="1"/>
          <p:nvPr/>
        </p:nvSpPr>
        <p:spPr>
          <a:xfrm>
            <a:off x="3474429" y="1411497"/>
            <a:ext cx="2957142" cy="226447"/>
          </a:xfrm>
          <a:prstGeom prst="rect">
            <a:avLst/>
          </a:prstGeom>
          <a:solidFill>
            <a:srgbClr val="ED7D31"/>
          </a:solidFill>
        </p:spPr>
        <p:txBody>
          <a:bodyPr wrap="square" lIns="0" tIns="0" rIns="0" bIns="0" anchor="ctr" anchorCtr="0">
            <a:no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1" lang="ja-JP" altLang="en-US" sz="1071" b="1" i="0" u="none" strike="noStrike" kern="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多文化共生事例集</a:t>
            </a:r>
            <a:r>
              <a:rPr kumimoji="1" lang="ja-JP" altLang="en-US" sz="857" b="1" i="0" u="none" strike="noStrike" kern="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（令和３年度）</a:t>
            </a:r>
            <a:endParaRPr kumimoji="1" lang="ja-JP" altLang="en-US" sz="1000" b="1" i="0" u="none" strike="noStrike" kern="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4EDDD811-A4E3-EA16-DE67-AF70A4E82CB6}"/>
              </a:ext>
            </a:extLst>
          </p:cNvPr>
          <p:cNvSpPr txBox="1"/>
          <p:nvPr/>
        </p:nvSpPr>
        <p:spPr>
          <a:xfrm>
            <a:off x="6553076" y="1411497"/>
            <a:ext cx="2957142" cy="226447"/>
          </a:xfrm>
          <a:prstGeom prst="rect">
            <a:avLst/>
          </a:prstGeom>
          <a:solidFill>
            <a:srgbClr val="ED7D31"/>
          </a:solidFill>
        </p:spPr>
        <p:txBody>
          <a:bodyPr wrap="square" lIns="0" tIns="0" rIns="0" bIns="0" anchor="ctr" anchorCtr="0">
            <a:no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1" lang="zh-TW" altLang="en-US" sz="1071" b="1" i="0" u="none" strike="noStrike" kern="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rPr>
              <a:t>多文化共生推進状況等調査</a:t>
            </a:r>
            <a:r>
              <a:rPr kumimoji="1" lang="zh-TW" altLang="en-US" sz="857" b="1" i="0" u="none" strike="noStrike" kern="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rPr>
              <a:t>（令和６年度）</a:t>
            </a:r>
            <a:endParaRPr kumimoji="1" lang="zh-TW" altLang="en-US" sz="1071" b="1" i="0" u="none" strike="noStrike" kern="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E5B728C6-61B8-C84C-7478-412E5ABF6E0A}"/>
              </a:ext>
            </a:extLst>
          </p:cNvPr>
          <p:cNvPicPr preferRelativeResize="0">
            <a:picLocks/>
          </p:cNvPicPr>
          <p:nvPr/>
        </p:nvPicPr>
        <p:blipFill rotWithShape="1">
          <a:blip r:embed="rId3"/>
          <a:srcRect b="14092"/>
          <a:stretch/>
        </p:blipFill>
        <p:spPr>
          <a:xfrm>
            <a:off x="3647356" y="4675606"/>
            <a:ext cx="1234286" cy="771429"/>
          </a:xfrm>
          <a:prstGeom prst="rect">
            <a:avLst/>
          </a:prstGeom>
        </p:spPr>
      </p:pic>
      <p:pic>
        <p:nvPicPr>
          <p:cNvPr id="16" name="図 15">
            <a:extLst>
              <a:ext uri="{FF2B5EF4-FFF2-40B4-BE49-F238E27FC236}">
                <a16:creationId xmlns:a16="http://schemas.microsoft.com/office/drawing/2014/main" id="{5EC19905-51C1-70E6-E657-0E361FBFB432}"/>
              </a:ext>
            </a:extLst>
          </p:cNvPr>
          <p:cNvPicPr preferRelativeResize="0">
            <a:picLocks/>
          </p:cNvPicPr>
          <p:nvPr/>
        </p:nvPicPr>
        <p:blipFill rotWithShape="1">
          <a:blip r:embed="rId4"/>
          <a:srcRect b="9926"/>
          <a:stretch/>
        </p:blipFill>
        <p:spPr>
          <a:xfrm>
            <a:off x="3647356" y="5671721"/>
            <a:ext cx="1234286" cy="771429"/>
          </a:xfrm>
          <a:prstGeom prst="rect">
            <a:avLst/>
          </a:prstGeom>
        </p:spPr>
      </p:pic>
      <p:sp>
        <p:nvSpPr>
          <p:cNvPr id="17" name="テキスト ボックス 16">
            <a:extLst>
              <a:ext uri="{FF2B5EF4-FFF2-40B4-BE49-F238E27FC236}">
                <a16:creationId xmlns:a16="http://schemas.microsoft.com/office/drawing/2014/main" id="{9483AE87-515A-B99E-778F-F45DE21961C0}"/>
              </a:ext>
            </a:extLst>
          </p:cNvPr>
          <p:cNvSpPr txBox="1"/>
          <p:nvPr/>
        </p:nvSpPr>
        <p:spPr>
          <a:xfrm>
            <a:off x="3655291" y="5438717"/>
            <a:ext cx="1218416" cy="207749"/>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ctr" defTabSz="301448" rtl="0" eaLnBrk="1" fontAlgn="auto" latinLnBrk="0" hangingPunct="1">
              <a:lnSpc>
                <a:spcPct val="100000"/>
              </a:lnSpc>
              <a:spcBef>
                <a:spcPts val="0"/>
              </a:spcBef>
              <a:spcAft>
                <a:spcPts val="0"/>
              </a:spcAft>
              <a:buClrTx/>
              <a:buSzTx/>
              <a:buFontTx/>
              <a:buNone/>
              <a:tabLst/>
              <a:defRPr/>
            </a:pPr>
            <a:r>
              <a:rPr kumimoji="0" lang="ja-JP" altLang="en-US"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▲外国人相談窓口</a:t>
            </a:r>
            <a:endParaRPr kumimoji="1" lang="en-US" altLang="ja-JP"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a:extLst>
              <a:ext uri="{FF2B5EF4-FFF2-40B4-BE49-F238E27FC236}">
                <a16:creationId xmlns:a16="http://schemas.microsoft.com/office/drawing/2014/main" id="{F5B023C9-253D-DB0C-24D2-B41F3D70D8FF}"/>
              </a:ext>
            </a:extLst>
          </p:cNvPr>
          <p:cNvSpPr txBox="1"/>
          <p:nvPr/>
        </p:nvSpPr>
        <p:spPr>
          <a:xfrm>
            <a:off x="3564338" y="6435657"/>
            <a:ext cx="1400322" cy="323165"/>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301448" rtl="0" eaLnBrk="1" fontAlgn="auto" latinLnBrk="0" hangingPunct="1">
              <a:lnSpc>
                <a:spcPct val="100000"/>
              </a:lnSpc>
              <a:spcBef>
                <a:spcPts val="0"/>
              </a:spcBef>
              <a:spcAft>
                <a:spcPts val="0"/>
              </a:spcAft>
              <a:buClrTx/>
              <a:buSzTx/>
              <a:buFontTx/>
              <a:buNone/>
              <a:tabLst/>
              <a:defRPr/>
            </a:pPr>
            <a:r>
              <a:rPr kumimoji="0" lang="ja-JP" altLang="en-US"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▲外国人防災リーダー養成研修</a:t>
            </a:r>
            <a:endParaRPr kumimoji="1" lang="en-US" altLang="ja-JP"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2" name="図 21">
            <a:extLst>
              <a:ext uri="{FF2B5EF4-FFF2-40B4-BE49-F238E27FC236}">
                <a16:creationId xmlns:a16="http://schemas.microsoft.com/office/drawing/2014/main" id="{1D9279CF-7282-47C0-9802-28A1A433661A}"/>
              </a:ext>
            </a:extLst>
          </p:cNvPr>
          <p:cNvPicPr preferRelativeResize="0">
            <a:picLocks/>
          </p:cNvPicPr>
          <p:nvPr/>
        </p:nvPicPr>
        <p:blipFill rotWithShape="1">
          <a:blip r:embed="rId5"/>
          <a:srcRect b="20265"/>
          <a:stretch/>
        </p:blipFill>
        <p:spPr>
          <a:xfrm>
            <a:off x="5045505" y="5671721"/>
            <a:ext cx="1234286" cy="771429"/>
          </a:xfrm>
          <a:prstGeom prst="rect">
            <a:avLst/>
          </a:prstGeom>
        </p:spPr>
      </p:pic>
      <p:sp>
        <p:nvSpPr>
          <p:cNvPr id="23" name="テキスト ボックス 22">
            <a:extLst>
              <a:ext uri="{FF2B5EF4-FFF2-40B4-BE49-F238E27FC236}">
                <a16:creationId xmlns:a16="http://schemas.microsoft.com/office/drawing/2014/main" id="{A4CC1368-ECB3-3703-CD86-AE30E96E34C1}"/>
              </a:ext>
            </a:extLst>
          </p:cNvPr>
          <p:cNvSpPr txBox="1"/>
          <p:nvPr/>
        </p:nvSpPr>
        <p:spPr>
          <a:xfrm>
            <a:off x="4997377" y="5434003"/>
            <a:ext cx="1282414" cy="323165"/>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ctr" defTabSz="301448" rtl="0" eaLnBrk="1" fontAlgn="auto" latinLnBrk="0" hangingPunct="1">
              <a:lnSpc>
                <a:spcPct val="100000"/>
              </a:lnSpc>
              <a:spcBef>
                <a:spcPts val="0"/>
              </a:spcBef>
              <a:spcAft>
                <a:spcPts val="0"/>
              </a:spcAft>
              <a:buClrTx/>
              <a:buSzTx/>
              <a:buFontTx/>
              <a:buNone/>
              <a:tabLst/>
              <a:defRPr/>
            </a:pPr>
            <a:r>
              <a:rPr kumimoji="0" lang="ja-JP" altLang="en-US"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初期適応指導教室</a:t>
            </a:r>
            <a:r>
              <a:rPr kumimoji="1" lang="ja-JP" altLang="en-US"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の実施</a:t>
            </a:r>
            <a:endParaRPr kumimoji="1" lang="en-US" altLang="ja-JP"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a:extLst>
              <a:ext uri="{FF2B5EF4-FFF2-40B4-BE49-F238E27FC236}">
                <a16:creationId xmlns:a16="http://schemas.microsoft.com/office/drawing/2014/main" id="{FCC9E088-DBD6-6CF7-CFFE-7B1B9F40314B}"/>
              </a:ext>
            </a:extLst>
          </p:cNvPr>
          <p:cNvSpPr txBox="1"/>
          <p:nvPr/>
        </p:nvSpPr>
        <p:spPr>
          <a:xfrm>
            <a:off x="5014094" y="6435658"/>
            <a:ext cx="1394798" cy="271869"/>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301448" rtl="0" eaLnBrk="1" fontAlgn="auto" latinLnBrk="0" hangingPunct="1">
              <a:lnSpc>
                <a:spcPts val="714"/>
              </a:lnSpc>
              <a:spcBef>
                <a:spcPts val="0"/>
              </a:spcBef>
              <a:spcAft>
                <a:spcPts val="0"/>
              </a:spcAft>
              <a:buClrTx/>
              <a:buSzTx/>
              <a:buFontTx/>
              <a:buNone/>
              <a:tabLst/>
              <a:defRPr/>
            </a:pPr>
            <a:r>
              <a:rPr kumimoji="0" lang="ja-JP" altLang="en-US"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▲外国人住民運営企業による</a:t>
            </a:r>
            <a:endParaRPr kumimoji="0" lang="en-US" altLang="ja-JP"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301448" rtl="0" eaLnBrk="1" fontAlgn="auto" latinLnBrk="0" hangingPunct="1">
              <a:lnSpc>
                <a:spcPts val="714"/>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農業体験ツアー</a:t>
            </a:r>
            <a:endParaRPr kumimoji="1" lang="en-US" altLang="ja-JP" sz="7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角丸四角形 23">
            <a:extLst>
              <a:ext uri="{FF2B5EF4-FFF2-40B4-BE49-F238E27FC236}">
                <a16:creationId xmlns:a16="http://schemas.microsoft.com/office/drawing/2014/main" id="{AA798869-54EA-2E7E-B42C-DAC70A313C07}"/>
              </a:ext>
            </a:extLst>
          </p:cNvPr>
          <p:cNvSpPr/>
          <p:nvPr/>
        </p:nvSpPr>
        <p:spPr>
          <a:xfrm>
            <a:off x="6553076" y="2564871"/>
            <a:ext cx="2957143" cy="4110564"/>
          </a:xfrm>
          <a:prstGeom prst="roundRect">
            <a:avLst>
              <a:gd name="adj" fmla="val 4131"/>
            </a:avLst>
          </a:prstGeom>
          <a:solidFill>
            <a:schemeClr val="bg2"/>
          </a:solidFill>
          <a:ln w="25400" cap="flat" cmpd="sng" algn="ctr">
            <a:noFill/>
            <a:prstDash val="solid"/>
          </a:ln>
          <a:effectLst/>
        </p:spPr>
        <p:txBody>
          <a:bodyPr lIns="25714" tIns="51429" rIns="0" bIns="25714" rtlCol="0" anchor="t" anchorCtr="0"/>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（１）コミュニケーション支援</a:t>
            </a:r>
            <a:r>
              <a:rPr kumimoji="1"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行政・生活情報の多言語による提供状況</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base" latinLnBrk="0" hangingPunct="1">
              <a:lnSpc>
                <a:spcPts val="1000"/>
              </a:lnSpc>
              <a:spcBef>
                <a:spcPct val="0"/>
              </a:spcBef>
              <a:spcAft>
                <a:spcPct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地域における日本語学習の推進状況 　　 など</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429"/>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（２）生活支援（</a:t>
            </a:r>
            <a:r>
              <a:rPr kumimoji="1"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857"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子どもの教育機会の確保状況 </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災害時の支援体制の整備状況      など</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429"/>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（３）意識啓発と社会参画支援（</a:t>
            </a:r>
            <a:r>
              <a:rPr kumimoji="1"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多文化共生の意識啓発・醸成や社会参画支援の状況</a:t>
            </a: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429"/>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（４）地域活性化の推進やグローバル化への対応</a:t>
            </a:r>
            <a:r>
              <a:rPr kumimoji="0" lang="en-US" altLang="ja-JP" sz="10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a:t>
            </a:r>
            <a:endParaRPr kumimoji="0" lang="en-US" altLang="ja-JP" sz="929"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857"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地域活性化</a:t>
            </a:r>
            <a:r>
              <a:rPr kumimoji="1"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の推進</a:t>
            </a: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・グローバル化への対応状況</a:t>
            </a:r>
            <a:endParaRPr kumimoji="1"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base" latinLnBrk="0" hangingPunct="1">
              <a:lnSpc>
                <a:spcPts val="1000"/>
              </a:lnSpc>
              <a:spcBef>
                <a:spcPts val="429"/>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（５）多文化共生施策の推進体制の整備（</a:t>
            </a:r>
            <a:r>
              <a:rPr kumimoji="1" lang="en-US" altLang="ja-JP" sz="1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r>
              <a:rPr kumimoji="0" lang="ja-JP" altLang="en-US"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 多文化共生推進に向けた体制整備の状況</a:t>
            </a:r>
            <a:endParaRPr kumimoji="1"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132" rtl="0" eaLnBrk="1" fontAlgn="auto" latinLnBrk="0" hangingPunct="1">
              <a:lnSpc>
                <a:spcPts val="1000"/>
              </a:lnSpc>
              <a:spcBef>
                <a:spcPts val="0"/>
              </a:spcBef>
              <a:spcAft>
                <a:spcPts val="0"/>
              </a:spcAft>
              <a:buClrTx/>
              <a:buSzTx/>
              <a:buFontTx/>
              <a:buNone/>
              <a:tabLst/>
              <a:defRPr/>
            </a:pPr>
            <a:endParaRPr kumimoji="0" lang="en-US" altLang="ja-JP" sz="929"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6" name="グラフ 25">
            <a:extLst>
              <a:ext uri="{FF2B5EF4-FFF2-40B4-BE49-F238E27FC236}">
                <a16:creationId xmlns:a16="http://schemas.microsoft.com/office/drawing/2014/main" id="{14FE2BC5-B676-2FBF-5E6C-4555FAB13430}"/>
              </a:ext>
            </a:extLst>
          </p:cNvPr>
          <p:cNvGraphicFramePr/>
          <p:nvPr>
            <p:extLst>
              <p:ext uri="{D42A27DB-BD31-4B8C-83A1-F6EECF244321}">
                <p14:modId xmlns:p14="http://schemas.microsoft.com/office/powerpoint/2010/main" val="3594170961"/>
              </p:ext>
            </p:extLst>
          </p:nvPr>
        </p:nvGraphicFramePr>
        <p:xfrm>
          <a:off x="6558150" y="4564668"/>
          <a:ext cx="2916491" cy="1763669"/>
        </p:xfrm>
        <a:graphic>
          <a:graphicData uri="http://schemas.openxmlformats.org/drawingml/2006/chart">
            <c:chart xmlns:c="http://schemas.openxmlformats.org/drawingml/2006/chart" xmlns:r="http://schemas.openxmlformats.org/officeDocument/2006/relationships" r:id="rId6"/>
          </a:graphicData>
        </a:graphic>
      </p:graphicFrame>
      <p:sp>
        <p:nvSpPr>
          <p:cNvPr id="29" name="テキスト ボックス 28">
            <a:extLst>
              <a:ext uri="{FF2B5EF4-FFF2-40B4-BE49-F238E27FC236}">
                <a16:creationId xmlns:a16="http://schemas.microsoft.com/office/drawing/2014/main" id="{2B07D431-CBED-9925-10DB-95FCE3E711D6}"/>
              </a:ext>
            </a:extLst>
          </p:cNvPr>
          <p:cNvSpPr txBox="1"/>
          <p:nvPr/>
        </p:nvSpPr>
        <p:spPr>
          <a:xfrm>
            <a:off x="6620011" y="6321638"/>
            <a:ext cx="2854630" cy="334194"/>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ctr" defTabSz="301448" rtl="0" eaLnBrk="1" fontAlgn="auto" latinLnBrk="0" hangingPunct="1">
              <a:lnSpc>
                <a:spcPct val="100000"/>
              </a:lnSpc>
              <a:spcBef>
                <a:spcPts val="0"/>
              </a:spcBef>
              <a:spcAft>
                <a:spcPts val="0"/>
              </a:spcAft>
              <a:buClrTx/>
              <a:buSzTx/>
              <a:buFontTx/>
              <a:buNone/>
              <a:tabLst/>
              <a:defRPr/>
            </a:pPr>
            <a:r>
              <a:rPr kumimoji="0"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市区町村における外国人</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住民向け</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の行政・生活情報の提供状況</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301448" rtl="0" eaLnBrk="1" fontAlgn="auto" latinLnBrk="0" hangingPunct="1">
              <a:lnSpc>
                <a:spcPct val="100000"/>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（団体数、％、</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N=1,741</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4" name="図 13">
            <a:extLst>
              <a:ext uri="{FF2B5EF4-FFF2-40B4-BE49-F238E27FC236}">
                <a16:creationId xmlns:a16="http://schemas.microsoft.com/office/drawing/2014/main" id="{6E5131FF-0E97-4A90-898E-5B22C4BCFE03}"/>
              </a:ext>
            </a:extLst>
          </p:cNvPr>
          <p:cNvPicPr preferRelativeResize="0">
            <a:picLocks/>
          </p:cNvPicPr>
          <p:nvPr/>
        </p:nvPicPr>
        <p:blipFill rotWithShape="1">
          <a:blip r:embed="rId7"/>
          <a:srcRect b="9947"/>
          <a:stretch/>
        </p:blipFill>
        <p:spPr>
          <a:xfrm>
            <a:off x="5045505" y="4675606"/>
            <a:ext cx="1234286" cy="771429"/>
          </a:xfrm>
          <a:prstGeom prst="rect">
            <a:avLst/>
          </a:prstGeom>
        </p:spPr>
      </p:pic>
      <p:sp>
        <p:nvSpPr>
          <p:cNvPr id="2" name="テキスト ボックス 1">
            <a:extLst>
              <a:ext uri="{FF2B5EF4-FFF2-40B4-BE49-F238E27FC236}">
                <a16:creationId xmlns:a16="http://schemas.microsoft.com/office/drawing/2014/main" id="{79B43136-573B-7099-95DD-18BD14174636}"/>
              </a:ext>
            </a:extLst>
          </p:cNvPr>
          <p:cNvSpPr txBox="1"/>
          <p:nvPr/>
        </p:nvSpPr>
        <p:spPr>
          <a:xfrm>
            <a:off x="8676632" y="6069741"/>
            <a:ext cx="923912" cy="202235"/>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ctr" defTabSz="301448" rtl="0" eaLnBrk="1" fontAlgn="auto" latinLnBrk="0" hangingPunct="1">
              <a:lnSpc>
                <a:spcPct val="100000"/>
              </a:lnSpc>
              <a:spcBef>
                <a:spcPts val="0"/>
              </a:spcBef>
              <a:spcAft>
                <a:spcPts val="0"/>
              </a:spcAft>
              <a:buClrTx/>
              <a:buSzTx/>
              <a:buFontTx/>
              <a:buNone/>
              <a:tabLst/>
              <a:defRPr/>
            </a:pPr>
            <a:r>
              <a:rPr kumimoji="0" lang="en-US" altLang="ja-JP" sz="714"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714"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複数回答可</a:t>
            </a:r>
            <a:endParaRPr kumimoji="1" lang="en-US" altLang="ja-JP" sz="714"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a:extLst>
              <a:ext uri="{FF2B5EF4-FFF2-40B4-BE49-F238E27FC236}">
                <a16:creationId xmlns:a16="http://schemas.microsoft.com/office/drawing/2014/main" id="{9786D040-ACD4-05BF-657C-ABEC3515D332}"/>
              </a:ext>
            </a:extLst>
          </p:cNvPr>
          <p:cNvSpPr txBox="1"/>
          <p:nvPr/>
        </p:nvSpPr>
        <p:spPr>
          <a:xfrm>
            <a:off x="3449068" y="4469571"/>
            <a:ext cx="923912" cy="224229"/>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ctr" defTabSz="301448" rtl="0" eaLnBrk="1" fontAlgn="auto" latinLnBrk="0" hangingPunct="1">
              <a:lnSpc>
                <a:spcPct val="100000"/>
              </a:lnSpc>
              <a:spcBef>
                <a:spcPts val="0"/>
              </a:spcBef>
              <a:spcAft>
                <a:spcPts val="0"/>
              </a:spcAft>
              <a:buClrTx/>
              <a:buSzTx/>
              <a:buFontTx/>
              <a:buNone/>
              <a:tabLst/>
              <a:defRPr/>
            </a:pPr>
            <a:r>
              <a:rPr kumimoji="1" lang="en-US" altLang="ja-JP" sz="85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5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掲載取組例</a:t>
            </a:r>
            <a:r>
              <a:rPr kumimoji="1" lang="en-US" altLang="ja-JP" sz="85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7" name="テキスト ボックス 26">
            <a:extLst>
              <a:ext uri="{FF2B5EF4-FFF2-40B4-BE49-F238E27FC236}">
                <a16:creationId xmlns:a16="http://schemas.microsoft.com/office/drawing/2014/main" id="{1DB38014-34B1-55DD-6D63-BA23B010DF09}"/>
              </a:ext>
            </a:extLst>
          </p:cNvPr>
          <p:cNvSpPr txBox="1"/>
          <p:nvPr/>
        </p:nvSpPr>
        <p:spPr>
          <a:xfrm>
            <a:off x="6524806" y="4469571"/>
            <a:ext cx="923912" cy="224229"/>
          </a:xfrm>
          <a:prstGeom prst="rect">
            <a:avLst/>
          </a:prstGeom>
          <a:noFill/>
        </p:spPr>
        <p:txBody>
          <a:bodyPr wrap="square" rtlCol="0">
            <a:spAutoFit/>
          </a:bodyPr>
          <a:ls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a:lstStyle>
          <a:p>
            <a:pPr marL="0" marR="0" lvl="0" indent="0" algn="ctr" defTabSz="301448" rtl="0" eaLnBrk="1" fontAlgn="auto" latinLnBrk="0" hangingPunct="1">
              <a:lnSpc>
                <a:spcPct val="100000"/>
              </a:lnSpc>
              <a:spcBef>
                <a:spcPts val="0"/>
              </a:spcBef>
              <a:spcAft>
                <a:spcPts val="0"/>
              </a:spcAft>
              <a:buClrTx/>
              <a:buSzTx/>
              <a:buFontTx/>
              <a:buNone/>
              <a:tabLst/>
              <a:defRPr/>
            </a:pPr>
            <a:r>
              <a:rPr kumimoji="1" lang="en-US" altLang="ja-JP" sz="85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5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調査結果例</a:t>
            </a:r>
            <a:r>
              <a:rPr kumimoji="1" lang="en-US" altLang="ja-JP" sz="85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8" name="スライド番号プレースホルダー 5">
            <a:extLst>
              <a:ext uri="{FF2B5EF4-FFF2-40B4-BE49-F238E27FC236}">
                <a16:creationId xmlns:a16="http://schemas.microsoft.com/office/drawing/2014/main" id="{9753C5E9-4453-4ABA-6A6D-AD634C5D05A4}"/>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16</a:t>
            </a:fld>
            <a:endParaRPr lang="ja-JP" altLang="en-US" dirty="0"/>
          </a:p>
        </p:txBody>
      </p:sp>
    </p:spTree>
    <p:extLst>
      <p:ext uri="{BB962C8B-B14F-4D97-AF65-F5344CB8AC3E}">
        <p14:creationId xmlns:p14="http://schemas.microsoft.com/office/powerpoint/2010/main" val="3954970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CF0D16AE-62D9-4DA2-87A1-43BFE79FF81D}"/>
              </a:ext>
            </a:extLst>
          </p:cNvPr>
          <p:cNvSpPr txBox="1"/>
          <p:nvPr/>
        </p:nvSpPr>
        <p:spPr>
          <a:xfrm>
            <a:off x="3013472" y="2219039"/>
            <a:ext cx="6840000" cy="4356000"/>
          </a:xfrm>
          <a:prstGeom prst="rect">
            <a:avLst/>
          </a:prstGeom>
          <a:solidFill>
            <a:schemeClr val="bg1">
              <a:lumMod val="95000"/>
            </a:schemeClr>
          </a:solidFill>
          <a:ln>
            <a:noFill/>
          </a:ln>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23" name="正方形/長方形 22">
            <a:extLst>
              <a:ext uri="{FF2B5EF4-FFF2-40B4-BE49-F238E27FC236}">
                <a16:creationId xmlns:a16="http://schemas.microsoft.com/office/drawing/2014/main" id="{481D8EEE-6A04-4960-AE9F-3AF7CB7B60FF}"/>
              </a:ext>
            </a:extLst>
          </p:cNvPr>
          <p:cNvSpPr/>
          <p:nvPr/>
        </p:nvSpPr>
        <p:spPr>
          <a:xfrm>
            <a:off x="0" y="41504"/>
            <a:ext cx="9921552"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令和６年度地域における多文化共生推進状況等調査について</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（具体的施策の取組状況）</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スライド番号プレースホルダー 5">
            <a:extLst>
              <a:ext uri="{FF2B5EF4-FFF2-40B4-BE49-F238E27FC236}">
                <a16:creationId xmlns:a16="http://schemas.microsoft.com/office/drawing/2014/main" id="{24F478D9-2370-46BF-A0F3-5C58D5E0B93B}"/>
              </a:ext>
            </a:extLst>
          </p:cNvPr>
          <p:cNvSpPr>
            <a:spLocks noGrp="1"/>
          </p:cNvSpPr>
          <p:nvPr>
            <p:ph type="sldNum" sz="quarter" idx="12"/>
          </p:nvPr>
        </p:nvSpPr>
        <p:spPr>
          <a:xfrm>
            <a:off x="7576599" y="6476125"/>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0E827-6BEC-4253-86EA-FEFDEC604C9C}" type="slidenum">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ＤＨＰ特太ゴシック体" panose="020B0500000000000000"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ＤＨＰ特太ゴシック体" panose="020B0500000000000000" pitchFamily="50" charset="-128"/>
              <a:cs typeface="Arial" panose="020B0604020202020204" pitchFamily="34" charset="0"/>
            </a:endParaRPr>
          </a:p>
        </p:txBody>
      </p:sp>
      <p:sp>
        <p:nvSpPr>
          <p:cNvPr id="29" name="正方形/長方形 28">
            <a:extLst>
              <a:ext uri="{FF2B5EF4-FFF2-40B4-BE49-F238E27FC236}">
                <a16:creationId xmlns:a16="http://schemas.microsoft.com/office/drawing/2014/main" id="{E82B4347-C232-4FBA-BB1F-0390A3F5C74B}"/>
              </a:ext>
            </a:extLst>
          </p:cNvPr>
          <p:cNvSpPr/>
          <p:nvPr/>
        </p:nvSpPr>
        <p:spPr>
          <a:xfrm>
            <a:off x="135002" y="2219039"/>
            <a:ext cx="2700000" cy="4356000"/>
          </a:xfrm>
          <a:prstGeom prst="rect">
            <a:avLst/>
          </a:prstGeom>
          <a:solidFill>
            <a:schemeClr val="bg1">
              <a:lumMod val="95000"/>
            </a:schemeClr>
          </a:solidFill>
          <a:ln>
            <a:noFill/>
            <a:prstDash val="dash"/>
          </a:ln>
        </p:spPr>
        <p:txBody>
          <a:bodyPr wrap="square" lIns="36000" tIns="216000" rIns="36000" bIns="36000" anchor="t" anchorCtr="0">
            <a:noAutofit/>
          </a:bodyPr>
          <a:lstStyle/>
          <a:p>
            <a:pPr marL="216000" marR="0" lvl="0" indent="-216000" algn="l" defTabSz="914400" rtl="0" eaLnBrk="1" fontAlgn="base" latinLnBrk="0" hangingPunct="1">
              <a:lnSpc>
                <a:spcPts val="1400"/>
              </a:lnSpc>
              <a:spcBef>
                <a:spcPct val="0"/>
              </a:spcBef>
              <a:spcAft>
                <a:spcPts val="40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Q8 </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災害時の支援体制の整備の状況についてご回答ください①</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72000" marR="0" lvl="0" indent="-72000" algn="l" defTabSz="914400" rtl="0" eaLnBrk="1" fontAlgn="base" latinLnBrk="0" hangingPunct="1">
              <a:lnSpc>
                <a:spcPts val="1400"/>
              </a:lnSpc>
              <a:spcBef>
                <a:spcPts val="200"/>
              </a:spcBef>
              <a:spcAft>
                <a:spcPts val="40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．外国人に関する防災対策について、市区町村地域防災計画に明記している。</a:t>
            </a:r>
          </a:p>
          <a:p>
            <a:pPr marL="72000" marR="0" lvl="0" indent="-72000" algn="l" defTabSz="914400" rtl="0" eaLnBrk="1" fontAlgn="base" latinLnBrk="0" hangingPunct="1">
              <a:lnSpc>
                <a:spcPts val="1400"/>
              </a:lnSpc>
              <a:spcBef>
                <a:spcPct val="0"/>
              </a:spcBef>
              <a:spcAft>
                <a:spcPts val="40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．多文化共生部局又は防災部局において、災害時対応に係る域内の外国人住民の基本的な情報（外国人住民が多い地区、国籍別の人数、必要な対応言語など）について、平常時から把握できている。</a:t>
            </a:r>
          </a:p>
          <a:p>
            <a:pPr marL="72000" marR="0" lvl="0" indent="-72000" algn="l" defTabSz="914400" rtl="0" eaLnBrk="1" fontAlgn="base" latinLnBrk="0" hangingPunct="1">
              <a:lnSpc>
                <a:spcPts val="1400"/>
              </a:lnSpc>
              <a:spcBef>
                <a:spcPct val="0"/>
              </a:spcBef>
              <a:spcAft>
                <a:spcPts val="40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3.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災害時における外国人支援に資する多言語支援ツール（多言語翻訳アプリや、自治体国際化協会が提供する災害時多言語表示シートなど）を活用できるよう準備を整えている。</a:t>
            </a:r>
          </a:p>
          <a:p>
            <a:pPr marL="72000" marR="0" lvl="0" indent="-72000" algn="l" defTabSz="914400" rtl="0" eaLnBrk="1" fontAlgn="base" latinLnBrk="0" hangingPunct="1">
              <a:lnSpc>
                <a:spcPts val="1400"/>
              </a:lnSpc>
              <a:spcBef>
                <a:spcPct val="0"/>
              </a:spcBef>
              <a:spcAft>
                <a:spcPts val="40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4.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災害時の多言語支援ツールを効果的に活用するために、庁内において研修、講義等を実施している。</a:t>
            </a:r>
          </a:p>
          <a:p>
            <a:pPr marL="72000" marR="0" lvl="0" indent="-72000" algn="l" defTabSz="914400" rtl="0" eaLnBrk="1" fontAlgn="base" latinLnBrk="0" hangingPunct="1">
              <a:lnSpc>
                <a:spcPts val="1400"/>
              </a:lnSpc>
              <a:spcBef>
                <a:spcPct val="0"/>
              </a:spcBef>
              <a:spcAft>
                <a:spcPts val="40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5.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災害多言語支援センターの立上げ、都道府県や国際交流協会等が設置した同センターとの連携など、被災外国人への円滑な支援体制に向けて準備を整えている。</a:t>
            </a:r>
          </a:p>
          <a:p>
            <a:pPr marL="72000" marR="0" lvl="0" indent="-72000" algn="l" defTabSz="914400" rtl="0" eaLnBrk="1" fontAlgn="base" latinLnBrk="0" hangingPunct="1">
              <a:lnSpc>
                <a:spcPts val="1400"/>
              </a:lnSpc>
              <a:spcBef>
                <a:spcPct val="0"/>
              </a:spcBef>
              <a:spcAft>
                <a:spcPts val="40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．取り組みはない。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テキスト ボックス 31">
            <a:extLst>
              <a:ext uri="{FF2B5EF4-FFF2-40B4-BE49-F238E27FC236}">
                <a16:creationId xmlns:a16="http://schemas.microsoft.com/office/drawing/2014/main" id="{B7119505-D80F-4EB5-B41F-795A9C63037E}"/>
              </a:ext>
            </a:extLst>
          </p:cNvPr>
          <p:cNvSpPr txBox="1"/>
          <p:nvPr/>
        </p:nvSpPr>
        <p:spPr>
          <a:xfrm>
            <a:off x="136631" y="2069190"/>
            <a:ext cx="1260000" cy="288000"/>
          </a:xfrm>
          <a:prstGeom prst="rect">
            <a:avLst/>
          </a:prstGeom>
          <a:solidFill>
            <a:schemeClr val="accent2"/>
          </a:solidFill>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調査項目</a:t>
            </a:r>
          </a:p>
        </p:txBody>
      </p:sp>
      <p:sp>
        <p:nvSpPr>
          <p:cNvPr id="33" name="テキスト ボックス 32">
            <a:extLst>
              <a:ext uri="{FF2B5EF4-FFF2-40B4-BE49-F238E27FC236}">
                <a16:creationId xmlns:a16="http://schemas.microsoft.com/office/drawing/2014/main" id="{11996FC2-857A-4EBD-84A3-D64537EEB562}"/>
              </a:ext>
            </a:extLst>
          </p:cNvPr>
          <p:cNvSpPr txBox="1"/>
          <p:nvPr/>
        </p:nvSpPr>
        <p:spPr>
          <a:xfrm>
            <a:off x="3013472" y="2069190"/>
            <a:ext cx="1296000" cy="288000"/>
          </a:xfrm>
          <a:prstGeom prst="rect">
            <a:avLst/>
          </a:prstGeom>
          <a:solidFill>
            <a:schemeClr val="accent2"/>
          </a:solidFill>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全国の状況</a:t>
            </a:r>
          </a:p>
        </p:txBody>
      </p:sp>
      <p:sp>
        <p:nvSpPr>
          <p:cNvPr id="34" name="テキスト ボックス 33">
            <a:extLst>
              <a:ext uri="{FF2B5EF4-FFF2-40B4-BE49-F238E27FC236}">
                <a16:creationId xmlns:a16="http://schemas.microsoft.com/office/drawing/2014/main" id="{013467C0-73E8-4BB7-BFCB-9C6BF02A3E3A}"/>
              </a:ext>
            </a:extLst>
          </p:cNvPr>
          <p:cNvSpPr txBox="1"/>
          <p:nvPr/>
        </p:nvSpPr>
        <p:spPr>
          <a:xfrm>
            <a:off x="135002" y="587083"/>
            <a:ext cx="1366470" cy="1332000"/>
          </a:xfrm>
          <a:prstGeom prst="rect">
            <a:avLst/>
          </a:prstGeom>
          <a:solidFill>
            <a:schemeClr val="accent2"/>
          </a:solidFill>
        </p:spPr>
        <p:txBody>
          <a:bodyPr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災害時の</a:t>
            </a:r>
            <a:endParaRPr kumimoji="1" lang="en-US" altLang="ja-JP"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支援体制の</a:t>
            </a:r>
            <a:endParaRPr kumimoji="1" lang="en-US" altLang="ja-JP"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整備の状況①</a:t>
            </a:r>
            <a:endParaRPr kumimoji="1" lang="en-US" altLang="ja-JP"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（結果概要）</a:t>
            </a:r>
          </a:p>
        </p:txBody>
      </p:sp>
      <p:sp>
        <p:nvSpPr>
          <p:cNvPr id="35" name="テキスト ボックス 34">
            <a:extLst>
              <a:ext uri="{FF2B5EF4-FFF2-40B4-BE49-F238E27FC236}">
                <a16:creationId xmlns:a16="http://schemas.microsoft.com/office/drawing/2014/main" id="{CE96C2C0-3CD7-4944-8A59-3FBCBF1BB2E2}"/>
              </a:ext>
            </a:extLst>
          </p:cNvPr>
          <p:cNvSpPr txBox="1"/>
          <p:nvPr/>
        </p:nvSpPr>
        <p:spPr>
          <a:xfrm>
            <a:off x="1501472" y="587081"/>
            <a:ext cx="8352000" cy="1332000"/>
          </a:xfrm>
          <a:prstGeom prst="rect">
            <a:avLst/>
          </a:prstGeom>
          <a:solidFill>
            <a:schemeClr val="bg1">
              <a:lumMod val="95000"/>
            </a:schemeClr>
          </a:solidFill>
          <a:ln w="6350">
            <a:noFill/>
          </a:ln>
        </p:spPr>
        <p:txBody>
          <a:bodyPr wrap="square" lIns="144000" tIns="72000" rIns="144000" bIns="108000" rtlCol="0" anchor="ctr" anchorCtr="0">
            <a:noAutofit/>
          </a:bodyPr>
          <a:lstStyle/>
          <a:p>
            <a:pPr marL="252000" marR="0" lvl="0" indent="-252000" algn="l" defTabSz="457200" rtl="0" eaLnBrk="1" fontAlgn="auto" latinLnBrk="0" hangingPunct="1">
              <a:lnSpc>
                <a:spcPts val="1800"/>
              </a:lnSpc>
              <a:spcBef>
                <a:spcPts val="0"/>
              </a:spcBef>
              <a:spcAft>
                <a:spcPts val="400"/>
              </a:spcAft>
              <a:buClrTx/>
              <a:buSzTx/>
              <a:buFontTx/>
              <a:buNone/>
              <a:tabLst/>
              <a:defRPr/>
            </a:pPr>
            <a:r>
              <a:rPr kumimoji="1" lang="ja-JP" altLang="en-US" sz="1200" b="0" i="0" u="none" strike="noStrike" kern="1200" cap="none" spc="0" normalizeH="0" baseline="0" noProof="0">
                <a:ln>
                  <a:noFill/>
                </a:ln>
                <a:solidFill>
                  <a:srgbClr val="ED7D31"/>
                </a:solidFill>
                <a:effectLst/>
                <a:uLnTx/>
                <a:uFillTx/>
                <a:latin typeface="Meiryo UI" panose="020B0604030504040204" pitchFamily="34" charset="-128"/>
                <a:ea typeface="Meiryo UI" panose="020B0604030504040204" pitchFamily="34" charset="-128"/>
                <a:cs typeface="+mn-cs"/>
              </a:rPr>
              <a:t>●</a:t>
            </a:r>
            <a:r>
              <a:rPr kumimoji="1" lang="ja-JP" altLang="en-US" sz="1200" b="0" i="0" u="none" strike="noStrike" kern="1200" cap="none" spc="0" normalizeH="0" baseline="0" noProof="0">
                <a:ln>
                  <a:noFill/>
                </a:ln>
                <a:solidFill>
                  <a:srgbClr val="EE9205"/>
                </a:solidFill>
                <a:effectLst/>
                <a:uLnTx/>
                <a:uFillTx/>
                <a:latin typeface="Meiryo UI" panose="020B0604030504040204" pitchFamily="34" charset="-128"/>
                <a:ea typeface="Meiryo UI" panose="020B0604030504040204" pitchFamily="34" charset="-128"/>
                <a:cs typeface="+mn-cs"/>
              </a:rPr>
              <a:t>　</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取組状況は、「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地域防災計画への明記」が</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61.2</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％と最も多く、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災害時多言語支援ツールの活用準備」 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29.9%</a:t>
            </a:r>
            <a:r>
              <a:rPr kumimoji="1" lang="ja-JP" altLang="en-US" sz="1200" b="0" i="0" u="none" strike="noStrike" kern="120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防災担当部局等による外国人情報の把握」は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20.5</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災害多言語支援センターの立上げ等の準備」は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9.4</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多言語支援ツール活用に係る研修等の実施」は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％となっている。</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52000" marR="0" lvl="0" indent="-252000" algn="l" defTabSz="457200" rtl="0" eaLnBrk="1" fontAlgn="auto" latinLnBrk="0" hangingPunct="1">
              <a:lnSpc>
                <a:spcPts val="1800"/>
              </a:lnSpc>
              <a:spcBef>
                <a:spcPts val="0"/>
              </a:spcBef>
              <a:spcAft>
                <a:spcPts val="400"/>
              </a:spcAft>
              <a:buClrTx/>
              <a:buSzTx/>
              <a:buFontTx/>
              <a:buNone/>
              <a:tabLst/>
              <a:defRPr/>
            </a:pPr>
            <a:r>
              <a:rPr kumimoji="1" lang="ja-JP" altLang="en-US" sz="1200" b="0" i="0" u="none" strike="noStrike" kern="1200" cap="none" spc="0" normalizeH="0" baseline="0" noProof="0">
                <a:ln>
                  <a:noFill/>
                </a:ln>
                <a:solidFill>
                  <a:srgbClr val="ED7D31"/>
                </a:solidFill>
                <a:effectLst/>
                <a:uLnTx/>
                <a:uFillTx/>
                <a:latin typeface="Meiryo UI" panose="020B0604030504040204" pitchFamily="34" charset="-128"/>
                <a:ea typeface="Meiryo UI" panose="020B0604030504040204" pitchFamily="34" charset="-128"/>
                <a:cs typeface="+mn-cs"/>
              </a:rPr>
              <a:t>●</a:t>
            </a:r>
            <a:r>
              <a:rPr kumimoji="1" lang="ja-JP" altLang="en-US" sz="1200" b="0" i="0" u="none" strike="noStrike" kern="1200" cap="none" spc="0" normalizeH="0" baseline="0" noProof="0">
                <a:ln>
                  <a:noFill/>
                </a:ln>
                <a:solidFill>
                  <a:srgbClr val="EE9205"/>
                </a:solidFill>
                <a:effectLst/>
                <a:uLnTx/>
                <a:uFillTx/>
                <a:latin typeface="Meiryo UI" panose="020B0604030504040204" pitchFamily="34" charset="-128"/>
                <a:ea typeface="Meiryo UI" panose="020B0604030504040204" pitchFamily="34" charset="-128"/>
                <a:cs typeface="+mn-cs"/>
              </a:rPr>
              <a:t>　</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実施項目数は、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項目のみ実施団体（</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46.1</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項目実施（</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16.9</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項目実施（</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8.7%</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項目実施（</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3.3%</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項目実施（</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％）の順に多く、実施項目なし団体は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23.9</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％となっている。</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
        <p:nvSpPr>
          <p:cNvPr id="36" name="正方形/長方形 35">
            <a:extLst>
              <a:ext uri="{FF2B5EF4-FFF2-40B4-BE49-F238E27FC236}">
                <a16:creationId xmlns:a16="http://schemas.microsoft.com/office/drawing/2014/main" id="{0250199B-67DB-4363-A089-25E62A680B8F}"/>
              </a:ext>
            </a:extLst>
          </p:cNvPr>
          <p:cNvSpPr/>
          <p:nvPr/>
        </p:nvSpPr>
        <p:spPr>
          <a:xfrm>
            <a:off x="1759975" y="2615260"/>
            <a:ext cx="1298749" cy="352022"/>
          </a:xfrm>
          <a:prstGeom prst="rect">
            <a:avLst/>
          </a:prstGeom>
          <a:ln>
            <a:noFill/>
            <a:prstDash val="dash"/>
          </a:ln>
        </p:spPr>
        <p:txBody>
          <a:bodyPr wrap="square" lIns="0" tIns="0" rIns="0" bIns="0" anchor="t" anchorCtr="0">
            <a:noAutofit/>
          </a:bodyPr>
          <a:lstStyle/>
          <a:p>
            <a:pPr marL="72000" marR="0" lvl="0" indent="-72000" algn="l" defTabSz="914400" rtl="0" eaLnBrk="1" fontAlgn="base" latinLnBrk="0" hangingPunct="1">
              <a:lnSpc>
                <a:spcPts val="1600"/>
              </a:lnSpc>
              <a:spcBef>
                <a:spcPts val="600"/>
              </a:spcBef>
              <a:spcAft>
                <a:spcPts val="40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複数回答可</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0D89FB3B-C295-40C6-B6B1-C86212BCB156}"/>
              </a:ext>
            </a:extLst>
          </p:cNvPr>
          <p:cNvSpPr txBox="1"/>
          <p:nvPr/>
        </p:nvSpPr>
        <p:spPr>
          <a:xfrm>
            <a:off x="3162254" y="2423848"/>
            <a:ext cx="3299333" cy="293414"/>
          </a:xfrm>
          <a:prstGeom prst="rect">
            <a:avLst/>
          </a:prstGeom>
          <a:noFill/>
        </p:spPr>
        <p:txBody>
          <a:bodyPr wrap="square" lIns="0" tIns="0" rtlCol="0">
            <a:spAutoFit/>
          </a:bodyPr>
          <a:lstStyle/>
          <a:p>
            <a:pPr marL="252000" marR="0" lvl="0" indent="-252000" algn="l" defTabSz="457200" rtl="0" eaLnBrk="1" fontAlgn="auto" latinLnBrk="0" hangingPunct="1">
              <a:lnSpc>
                <a:spcPts val="2200"/>
              </a:lnSpc>
              <a:spcBef>
                <a:spcPts val="0"/>
              </a:spcBef>
              <a:spcAft>
                <a:spcPts val="40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① どの項目を実施しているか</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（団体数、％）</a:t>
            </a: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テキスト ボックス 39">
            <a:extLst>
              <a:ext uri="{FF2B5EF4-FFF2-40B4-BE49-F238E27FC236}">
                <a16:creationId xmlns:a16="http://schemas.microsoft.com/office/drawing/2014/main" id="{FE5D52B7-5F01-4651-AA8C-36BAFB8AFDB4}"/>
              </a:ext>
            </a:extLst>
          </p:cNvPr>
          <p:cNvSpPr txBox="1"/>
          <p:nvPr/>
        </p:nvSpPr>
        <p:spPr>
          <a:xfrm>
            <a:off x="6321152" y="2421568"/>
            <a:ext cx="3600400" cy="293414"/>
          </a:xfrm>
          <a:prstGeom prst="rect">
            <a:avLst/>
          </a:prstGeom>
          <a:noFill/>
        </p:spPr>
        <p:txBody>
          <a:bodyPr wrap="square" lIns="0" tIns="0" rtlCol="0">
            <a:spAutoFit/>
          </a:bodyPr>
          <a:lstStyle/>
          <a:p>
            <a:pPr marL="252000" marR="0" lvl="0" indent="-252000" algn="l" defTabSz="457200" rtl="0" eaLnBrk="1" fontAlgn="auto" latinLnBrk="0" hangingPunct="1">
              <a:lnSpc>
                <a:spcPts val="2200"/>
              </a:lnSpc>
              <a:spcBef>
                <a:spcPts val="0"/>
              </a:spcBef>
              <a:spcAft>
                <a:spcPts val="40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② 全部で何項目を実施しているか</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（団体数、％）</a:t>
            </a:r>
            <a:endParaRPr kumimoji="1" lang="en-US" altLang="ja-JP" sz="1400" b="1"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graphicFrame>
        <p:nvGraphicFramePr>
          <p:cNvPr id="41" name="グラフ 40">
            <a:extLst>
              <a:ext uri="{FF2B5EF4-FFF2-40B4-BE49-F238E27FC236}">
                <a16:creationId xmlns:a16="http://schemas.microsoft.com/office/drawing/2014/main" id="{A752D3BD-1100-4F72-AF9F-A6BDB6E38716}"/>
              </a:ext>
            </a:extLst>
          </p:cNvPr>
          <p:cNvGraphicFramePr/>
          <p:nvPr/>
        </p:nvGraphicFramePr>
        <p:xfrm>
          <a:off x="5565608" y="2573246"/>
          <a:ext cx="4860000" cy="37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グラフ 41">
            <a:extLst>
              <a:ext uri="{FF2B5EF4-FFF2-40B4-BE49-F238E27FC236}">
                <a16:creationId xmlns:a16="http://schemas.microsoft.com/office/drawing/2014/main" id="{35451EC4-F41B-413C-BA1D-0EAF8EFC5288}"/>
              </a:ext>
            </a:extLst>
          </p:cNvPr>
          <p:cNvGraphicFramePr/>
          <p:nvPr/>
        </p:nvGraphicFramePr>
        <p:xfrm>
          <a:off x="3162252" y="2931582"/>
          <a:ext cx="3096000" cy="3384000"/>
        </p:xfrm>
        <a:graphic>
          <a:graphicData uri="http://schemas.openxmlformats.org/drawingml/2006/chart">
            <c:chart xmlns:c="http://schemas.openxmlformats.org/drawingml/2006/chart" xmlns:r="http://schemas.openxmlformats.org/officeDocument/2006/relationships" r:id="rId4"/>
          </a:graphicData>
        </a:graphic>
      </p:graphicFrame>
      <p:sp>
        <p:nvSpPr>
          <p:cNvPr id="43" name="楕円 42">
            <a:extLst>
              <a:ext uri="{FF2B5EF4-FFF2-40B4-BE49-F238E27FC236}">
                <a16:creationId xmlns:a16="http://schemas.microsoft.com/office/drawing/2014/main" id="{1D9014B5-575C-457F-853F-1C36234B167E}"/>
              </a:ext>
            </a:extLst>
          </p:cNvPr>
          <p:cNvSpPr/>
          <p:nvPr/>
        </p:nvSpPr>
        <p:spPr>
          <a:xfrm>
            <a:off x="7327508" y="3857552"/>
            <a:ext cx="1260000" cy="12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7E290AF2-D502-88F2-BB03-6CD7317BE6CF}"/>
              </a:ext>
            </a:extLst>
          </p:cNvPr>
          <p:cNvSpPr txBox="1"/>
          <p:nvPr/>
        </p:nvSpPr>
        <p:spPr>
          <a:xfrm>
            <a:off x="80100" y="6530223"/>
            <a:ext cx="10273500" cy="271036"/>
          </a:xfrm>
          <a:prstGeom prst="rect">
            <a:avLst/>
          </a:prstGeom>
          <a:noFill/>
        </p:spPr>
        <p:txBody>
          <a:bodyPr wrap="square">
            <a:spAutoFit/>
          </a:bodyPr>
          <a:lstStyle/>
          <a:p>
            <a:pPr marL="232233" marR="0" lvl="0" indent="-232233" algn="l" defTabSz="422037" rtl="0" eaLnBrk="1" fontAlgn="base" latinLnBrk="0" hangingPunct="1">
              <a:lnSpc>
                <a:spcPct val="150000"/>
              </a:lnSpc>
              <a:spcBef>
                <a:spcPct val="0"/>
              </a:spcBef>
              <a:spcAft>
                <a:spcPts val="357"/>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 令和６年度における全国の市区町村の多文化共生施策の取組状況を総務省で調査。 調査全体の結果公表</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HP</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は</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900" b="0" i="0" u="none" strike="noStrike" kern="1200" cap="none" spc="0" normalizeH="0" baseline="0" noProof="0" dirty="0">
                <a:ln>
                  <a:noFill/>
                </a:ln>
                <a:solidFill>
                  <a:srgbClr val="5B9BD5"/>
                </a:solidFill>
                <a:effectLst/>
                <a:uLnTx/>
                <a:uFillTx/>
                <a:latin typeface="Meiryo UI"/>
                <a:ea typeface="Meiryo UI"/>
                <a:cs typeface="+mn-cs"/>
                <a:hlinkClick r:id="rId5">
                  <a:extLst>
                    <a:ext uri="{A12FA001-AC4F-418D-AE19-62706E023703}">
                      <ahyp:hlinkClr xmlns:ahyp="http://schemas.microsoft.com/office/drawing/2018/hyperlinkcolor" val="tx"/>
                    </a:ext>
                  </a:extLst>
                </a:hlinkClick>
              </a:rPr>
              <a:t>https</a:t>
            </a:r>
            <a:r>
              <a:rPr kumimoji="1" lang="en-US" altLang="ja-JP" sz="900" b="1" i="0" u="none" strike="noStrike" kern="1200" cap="none" spc="0" normalizeH="0" baseline="0" noProof="0" dirty="0">
                <a:ln>
                  <a:noFill/>
                </a:ln>
                <a:solidFill>
                  <a:srgbClr val="5B9BD5"/>
                </a:solidFill>
                <a:effectLst/>
                <a:uLnTx/>
                <a:uFillTx/>
                <a:latin typeface="Meiryo UI"/>
                <a:ea typeface="Meiryo UI"/>
                <a:cs typeface="+mn-cs"/>
                <a:hlinkClick r:id="rId5">
                  <a:extLst>
                    <a:ext uri="{A12FA001-AC4F-418D-AE19-62706E023703}">
                      <ahyp:hlinkClr xmlns:ahyp="http://schemas.microsoft.com/office/drawing/2018/hyperlinkcolor" val="tx"/>
                    </a:ext>
                  </a:extLst>
                </a:hlinkClick>
              </a:rPr>
              <a:t>://www.soumu.go.jp/main_content/000984025.pdf</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 参照。</a:t>
            </a:r>
            <a:endParaRPr kumimoji="1" lang="en-US" altLang="ja-JP" sz="900" b="1" i="0" u="none" strike="noStrike" kern="1200" cap="none" spc="0" normalizeH="0" baseline="0" noProof="0" dirty="0">
              <a:ln>
                <a:noFill/>
              </a:ln>
              <a:solidFill>
                <a:srgbClr val="5B9BD5"/>
              </a:solidFill>
              <a:effectLst/>
              <a:uLnTx/>
              <a:uFillTx/>
              <a:latin typeface="Meiryo UI"/>
              <a:ea typeface="Meiryo UI"/>
              <a:cs typeface="+mn-cs"/>
            </a:endParaRPr>
          </a:p>
        </p:txBody>
      </p:sp>
    </p:spTree>
    <p:extLst>
      <p:ext uri="{BB962C8B-B14F-4D97-AF65-F5344CB8AC3E}">
        <p14:creationId xmlns:p14="http://schemas.microsoft.com/office/powerpoint/2010/main" val="1974313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C8C31D34-6729-49F7-AD56-528F7ACE983D}"/>
              </a:ext>
            </a:extLst>
          </p:cNvPr>
          <p:cNvSpPr txBox="1"/>
          <p:nvPr/>
        </p:nvSpPr>
        <p:spPr>
          <a:xfrm>
            <a:off x="3013472" y="2052338"/>
            <a:ext cx="6840000" cy="4464000"/>
          </a:xfrm>
          <a:prstGeom prst="rect">
            <a:avLst/>
          </a:prstGeom>
          <a:solidFill>
            <a:schemeClr val="bg1">
              <a:lumMod val="95000"/>
            </a:schemeClr>
          </a:solidFill>
          <a:ln>
            <a:noFill/>
          </a:ln>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23" name="正方形/長方形 22">
            <a:extLst>
              <a:ext uri="{FF2B5EF4-FFF2-40B4-BE49-F238E27FC236}">
                <a16:creationId xmlns:a16="http://schemas.microsoft.com/office/drawing/2014/main" id="{0FD20514-EF3A-4B73-A36A-DCC165301C93}"/>
              </a:ext>
            </a:extLst>
          </p:cNvPr>
          <p:cNvSpPr/>
          <p:nvPr/>
        </p:nvSpPr>
        <p:spPr>
          <a:xfrm>
            <a:off x="0" y="41504"/>
            <a:ext cx="9921552"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令和６年度地域における多文化共生推進状況等調査について</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（具体的施策の取組状況）</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スライド番号プレースホルダー 5">
            <a:extLst>
              <a:ext uri="{FF2B5EF4-FFF2-40B4-BE49-F238E27FC236}">
                <a16:creationId xmlns:a16="http://schemas.microsoft.com/office/drawing/2014/main" id="{F7174E81-F712-41A6-87F0-4E988AD9F56A}"/>
              </a:ext>
            </a:extLst>
          </p:cNvPr>
          <p:cNvSpPr>
            <a:spLocks noGrp="1"/>
          </p:cNvSpPr>
          <p:nvPr>
            <p:ph type="sldNum" sz="quarter" idx="12"/>
          </p:nvPr>
        </p:nvSpPr>
        <p:spPr>
          <a:xfrm>
            <a:off x="7576599" y="6476125"/>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0E827-6BEC-4253-86EA-FEFDEC604C9C}" type="slidenum">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ＤＨＰ特太ゴシック体" panose="020B0500000000000000"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ＤＨＰ特太ゴシック体" panose="020B0500000000000000" pitchFamily="50" charset="-128"/>
              <a:cs typeface="Arial" panose="020B0604020202020204" pitchFamily="34" charset="0"/>
            </a:endParaRPr>
          </a:p>
        </p:txBody>
      </p:sp>
      <p:sp>
        <p:nvSpPr>
          <p:cNvPr id="18" name="正方形/長方形 17">
            <a:extLst>
              <a:ext uri="{FF2B5EF4-FFF2-40B4-BE49-F238E27FC236}">
                <a16:creationId xmlns:a16="http://schemas.microsoft.com/office/drawing/2014/main" id="{29AD2167-B765-499F-9C3A-E58B8A816B00}"/>
              </a:ext>
            </a:extLst>
          </p:cNvPr>
          <p:cNvSpPr/>
          <p:nvPr/>
        </p:nvSpPr>
        <p:spPr>
          <a:xfrm>
            <a:off x="135001" y="2052338"/>
            <a:ext cx="2700000" cy="4464000"/>
          </a:xfrm>
          <a:prstGeom prst="rect">
            <a:avLst/>
          </a:prstGeom>
          <a:solidFill>
            <a:schemeClr val="bg1">
              <a:lumMod val="95000"/>
            </a:schemeClr>
          </a:solidFill>
          <a:ln>
            <a:noFill/>
            <a:prstDash val="dash"/>
          </a:ln>
        </p:spPr>
        <p:txBody>
          <a:bodyPr wrap="square" lIns="36000" tIns="216000" rIns="36000" bIns="36000" anchor="t" anchorCtr="0">
            <a:noAutofit/>
          </a:bodyPr>
          <a:lstStyle/>
          <a:p>
            <a:pPr marL="216000" marR="0" lvl="0" indent="-216000" algn="l" defTabSz="914400" rtl="0" eaLnBrk="1" fontAlgn="base" latinLnBrk="0" hangingPunct="1">
              <a:lnSpc>
                <a:spcPts val="1600"/>
              </a:lnSpc>
              <a:spcBef>
                <a:spcPct val="0"/>
              </a:spcBef>
              <a:spcAft>
                <a:spcPts val="40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Q9 </a:t>
            </a: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災害時の支援体制の整備の状況についてご回答ください②</a:t>
            </a:r>
            <a:endPar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72000" marR="0" lvl="0" indent="-72000" algn="l" defTabSz="914400" rtl="0" eaLnBrk="1" fontAlgn="base" latinLnBrk="0" hangingPunct="1">
              <a:lnSpc>
                <a:spcPts val="1600"/>
              </a:lnSpc>
              <a:spcBef>
                <a:spcPct val="0"/>
              </a:spcBef>
              <a:spcAft>
                <a:spcPts val="40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 HP</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や</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SNS</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等を活用し、平常時における防災ガイドブック、ハザードマップなど、多言語での防災・災害情報の発信を行っている。</a:t>
            </a:r>
          </a:p>
          <a:p>
            <a:pPr marL="72000" marR="0" lvl="0" indent="-72000" algn="l" defTabSz="914400" rtl="0" eaLnBrk="1" fontAlgn="base" latinLnBrk="0" hangingPunct="1">
              <a:lnSpc>
                <a:spcPts val="1600"/>
              </a:lnSpc>
              <a:spcBef>
                <a:spcPct val="0"/>
              </a:spcBef>
              <a:spcAft>
                <a:spcPts val="40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  HP</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や</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SNS</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等を活用し、災害時におけるリアルタイムの情報、避難所の開設状況などを多言語で発信できる準備を整えている。</a:t>
            </a:r>
          </a:p>
          <a:p>
            <a:pPr marL="72000" marR="0" lvl="0" indent="-72000" algn="l" defTabSz="914400" rtl="0" eaLnBrk="1" fontAlgn="base" latinLnBrk="0" hangingPunct="1">
              <a:lnSpc>
                <a:spcPts val="1600"/>
              </a:lnSpc>
              <a:spcBef>
                <a:spcPct val="0"/>
              </a:spcBef>
              <a:spcAft>
                <a:spcPts val="40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3. </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避難誘導や避難所運営など、災害時の外国人支援を円滑に実施できるようにするための訓練等を実施している。</a:t>
            </a:r>
          </a:p>
          <a:p>
            <a:pPr marL="72000" marR="0" lvl="0" indent="-72000" algn="l" defTabSz="914400" rtl="0" eaLnBrk="1" fontAlgn="base" latinLnBrk="0" hangingPunct="1">
              <a:lnSpc>
                <a:spcPts val="1600"/>
              </a:lnSpc>
              <a:spcBef>
                <a:spcPct val="0"/>
              </a:spcBef>
              <a:spcAft>
                <a:spcPts val="40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4. </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外国人住民の防災セミナー・防災訓練への参加や自主防災組織等への加入の促進に取り組んでいる。</a:t>
            </a:r>
          </a:p>
          <a:p>
            <a:pPr marL="72000" marR="0" lvl="0" indent="-72000" algn="l" defTabSz="914400" rtl="0" eaLnBrk="1" fontAlgn="base" latinLnBrk="0" hangingPunct="1">
              <a:lnSpc>
                <a:spcPts val="1600"/>
              </a:lnSpc>
              <a:spcBef>
                <a:spcPct val="0"/>
              </a:spcBef>
              <a:spcAft>
                <a:spcPts val="40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5. </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外国人防災リーダー、災害時外国人支援ボランティア、災害時外国人支援情報コーディネーターなど、被災外国人の支援を行う人材育成に取り組んでいる。</a:t>
            </a:r>
          </a:p>
          <a:p>
            <a:pPr marL="72000" marR="0" lvl="0" indent="-72000" algn="l" defTabSz="914400" rtl="0" eaLnBrk="1" fontAlgn="base" latinLnBrk="0" hangingPunct="1">
              <a:lnSpc>
                <a:spcPts val="1600"/>
              </a:lnSpc>
              <a:spcBef>
                <a:spcPct val="0"/>
              </a:spcBef>
              <a:spcAft>
                <a:spcPts val="40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6</a:t>
            </a:r>
            <a:r>
              <a:rPr kumimoji="1" lang="ja-JP" altLang="en-US" sz="1100" b="0" i="0" u="none" strike="noStrike" kern="120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取り組みはない。</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テキスト ボックス 18">
            <a:extLst>
              <a:ext uri="{FF2B5EF4-FFF2-40B4-BE49-F238E27FC236}">
                <a16:creationId xmlns:a16="http://schemas.microsoft.com/office/drawing/2014/main" id="{BF73F744-1109-49C1-A615-111CDA60618B}"/>
              </a:ext>
            </a:extLst>
          </p:cNvPr>
          <p:cNvSpPr txBox="1"/>
          <p:nvPr/>
        </p:nvSpPr>
        <p:spPr>
          <a:xfrm>
            <a:off x="136631" y="1908324"/>
            <a:ext cx="1260000" cy="288000"/>
          </a:xfrm>
          <a:prstGeom prst="rect">
            <a:avLst/>
          </a:prstGeom>
          <a:solidFill>
            <a:schemeClr val="accent2"/>
          </a:solidFill>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調査項目</a:t>
            </a:r>
          </a:p>
        </p:txBody>
      </p:sp>
      <p:sp>
        <p:nvSpPr>
          <p:cNvPr id="20" name="テキスト ボックス 19">
            <a:extLst>
              <a:ext uri="{FF2B5EF4-FFF2-40B4-BE49-F238E27FC236}">
                <a16:creationId xmlns:a16="http://schemas.microsoft.com/office/drawing/2014/main" id="{4602668B-B017-4C9E-8679-5B99491FBBE2}"/>
              </a:ext>
            </a:extLst>
          </p:cNvPr>
          <p:cNvSpPr txBox="1"/>
          <p:nvPr/>
        </p:nvSpPr>
        <p:spPr>
          <a:xfrm>
            <a:off x="3013472" y="1908324"/>
            <a:ext cx="1296000" cy="288000"/>
          </a:xfrm>
          <a:prstGeom prst="rect">
            <a:avLst/>
          </a:prstGeom>
          <a:solidFill>
            <a:schemeClr val="accent2"/>
          </a:solidFill>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全国の状況</a:t>
            </a:r>
          </a:p>
        </p:txBody>
      </p:sp>
      <p:sp>
        <p:nvSpPr>
          <p:cNvPr id="21" name="テキスト ボックス 20">
            <a:extLst>
              <a:ext uri="{FF2B5EF4-FFF2-40B4-BE49-F238E27FC236}">
                <a16:creationId xmlns:a16="http://schemas.microsoft.com/office/drawing/2014/main" id="{DE7461D9-A485-40DB-97FB-80F7E8B1C816}"/>
              </a:ext>
            </a:extLst>
          </p:cNvPr>
          <p:cNvSpPr txBox="1"/>
          <p:nvPr/>
        </p:nvSpPr>
        <p:spPr>
          <a:xfrm>
            <a:off x="135002" y="667295"/>
            <a:ext cx="1366470" cy="1080000"/>
          </a:xfrm>
          <a:prstGeom prst="rect">
            <a:avLst/>
          </a:prstGeom>
          <a:solidFill>
            <a:schemeClr val="accent2"/>
          </a:solidFill>
        </p:spPr>
        <p:txBody>
          <a:bodyPr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災害時の</a:t>
            </a:r>
            <a:endParaRPr kumimoji="1" lang="en-US" altLang="ja-JP"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支援体制の</a:t>
            </a:r>
            <a:endParaRPr kumimoji="1" lang="en-US" altLang="ja-JP"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整備の状況②</a:t>
            </a:r>
            <a:endParaRPr kumimoji="1" lang="en-US" altLang="ja-JP"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40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（結果概要）</a:t>
            </a:r>
          </a:p>
        </p:txBody>
      </p:sp>
      <p:sp>
        <p:nvSpPr>
          <p:cNvPr id="22" name="テキスト ボックス 21">
            <a:extLst>
              <a:ext uri="{FF2B5EF4-FFF2-40B4-BE49-F238E27FC236}">
                <a16:creationId xmlns:a16="http://schemas.microsoft.com/office/drawing/2014/main" id="{5692C163-3CC8-40AB-94F9-71CD634BA72C}"/>
              </a:ext>
            </a:extLst>
          </p:cNvPr>
          <p:cNvSpPr txBox="1"/>
          <p:nvPr/>
        </p:nvSpPr>
        <p:spPr>
          <a:xfrm>
            <a:off x="1501472" y="667295"/>
            <a:ext cx="8352000" cy="1080000"/>
          </a:xfrm>
          <a:prstGeom prst="rect">
            <a:avLst/>
          </a:prstGeom>
          <a:solidFill>
            <a:schemeClr val="bg1">
              <a:lumMod val="95000"/>
            </a:schemeClr>
          </a:solidFill>
          <a:ln w="6350">
            <a:noFill/>
          </a:ln>
        </p:spPr>
        <p:txBody>
          <a:bodyPr wrap="square" lIns="144000" tIns="72000" rIns="144000" bIns="108000" rtlCol="0" anchor="ctr" anchorCtr="0">
            <a:noAutofit/>
          </a:bodyPr>
          <a:lstStyle/>
          <a:p>
            <a:pPr marL="252000" marR="0" lvl="0" indent="-252000" algn="l" defTabSz="457200" rtl="0" eaLnBrk="1" fontAlgn="auto" latinLnBrk="0" hangingPunct="1">
              <a:lnSpc>
                <a:spcPts val="1800"/>
              </a:lnSpc>
              <a:spcBef>
                <a:spcPts val="0"/>
              </a:spcBef>
              <a:spcAft>
                <a:spcPts val="400"/>
              </a:spcAft>
              <a:buClrTx/>
              <a:buSzTx/>
              <a:buFontTx/>
              <a:buNone/>
              <a:tabLst/>
              <a:defRPr/>
            </a:pPr>
            <a:r>
              <a:rPr kumimoji="1" lang="ja-JP" altLang="en-US" sz="1200" b="0" i="0" u="none" strike="noStrike" kern="1200" cap="none" spc="0" normalizeH="0" baseline="0" noProof="0">
                <a:ln>
                  <a:noFill/>
                </a:ln>
                <a:solidFill>
                  <a:srgbClr val="ED7D31"/>
                </a:solidFill>
                <a:effectLst/>
                <a:uLnTx/>
                <a:uFillTx/>
                <a:latin typeface="Meiryo UI" panose="020B0604030504040204" pitchFamily="34" charset="-128"/>
                <a:ea typeface="Meiryo UI" panose="020B0604030504040204" pitchFamily="34" charset="-128"/>
                <a:cs typeface="+mn-cs"/>
              </a:rPr>
              <a:t>●</a:t>
            </a:r>
            <a:r>
              <a:rPr kumimoji="1" lang="ja-JP" altLang="en-US" sz="1200" b="0" i="0" u="none" strike="noStrike" kern="1200" cap="none" spc="0" normalizeH="0" baseline="0" noProof="0">
                <a:ln>
                  <a:noFill/>
                </a:ln>
                <a:solidFill>
                  <a:srgbClr val="EE9205"/>
                </a:solidFill>
                <a:effectLst/>
                <a:uLnTx/>
                <a:uFillTx/>
                <a:latin typeface="Meiryo UI" panose="020B0604030504040204" pitchFamily="34" charset="-128"/>
                <a:ea typeface="Meiryo UI" panose="020B0604030504040204" pitchFamily="34" charset="-128"/>
                <a:cs typeface="+mn-cs"/>
              </a:rPr>
              <a:t>　</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取組状況は、「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平常時の多言語情報発信」が</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39.6</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％と最も多く、「</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災害時の多言語情報発信」は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29.4%</a:t>
            </a:r>
            <a:r>
              <a:rPr kumimoji="1" lang="ja-JP" altLang="en-US" sz="1200" b="0" i="0" u="none" strike="noStrike" kern="120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防災訓練等への参加促進等」は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15.2%</a:t>
            </a:r>
            <a:r>
              <a:rPr kumimoji="1" lang="ja-JP" altLang="en-US" sz="1200" b="0" i="0" u="none" strike="noStrike" kern="120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外国人支援に係る訓練等の実施」は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13.6%</a:t>
            </a:r>
            <a:r>
              <a:rPr kumimoji="1" lang="ja-JP" altLang="en-US" sz="1200" b="0" i="0" u="none" strike="noStrike" kern="120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支援人材の育成」は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5.9</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％となっている。</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52000" marR="0" lvl="0" indent="-252000" algn="l" defTabSz="457200" rtl="0" eaLnBrk="1" fontAlgn="auto" latinLnBrk="0" hangingPunct="1">
              <a:lnSpc>
                <a:spcPts val="1800"/>
              </a:lnSpc>
              <a:spcBef>
                <a:spcPts val="0"/>
              </a:spcBef>
              <a:spcAft>
                <a:spcPts val="400"/>
              </a:spcAft>
              <a:buClrTx/>
              <a:buSzTx/>
              <a:buFontTx/>
              <a:buNone/>
              <a:tabLst/>
              <a:defRPr/>
            </a:pPr>
            <a:r>
              <a:rPr kumimoji="1" lang="ja-JP" altLang="en-US" sz="1200" b="0" i="0" u="none" strike="noStrike" kern="1200" cap="none" spc="0" normalizeH="0" baseline="0" noProof="0">
                <a:ln>
                  <a:noFill/>
                </a:ln>
                <a:solidFill>
                  <a:srgbClr val="ED7D31"/>
                </a:solidFill>
                <a:effectLst/>
                <a:uLnTx/>
                <a:uFillTx/>
                <a:latin typeface="Meiryo UI" panose="020B0604030504040204" pitchFamily="34" charset="-128"/>
                <a:ea typeface="Meiryo UI" panose="020B0604030504040204" pitchFamily="34" charset="-128"/>
                <a:cs typeface="+mn-cs"/>
              </a:rPr>
              <a:t>●</a:t>
            </a:r>
            <a:r>
              <a:rPr kumimoji="1" lang="ja-JP" altLang="en-US" sz="1200" b="0" i="0" u="none" strike="noStrike" kern="1200" cap="none" spc="0" normalizeH="0" baseline="0" noProof="0">
                <a:ln>
                  <a:noFill/>
                </a:ln>
                <a:solidFill>
                  <a:srgbClr val="EE9205"/>
                </a:solidFill>
                <a:effectLst/>
                <a:uLnTx/>
                <a:uFillTx/>
                <a:latin typeface="Meiryo UI" panose="020B0604030504040204" pitchFamily="34" charset="-128"/>
                <a:ea typeface="Meiryo UI" panose="020B0604030504040204" pitchFamily="34" charset="-128"/>
                <a:cs typeface="+mn-cs"/>
              </a:rPr>
              <a:t>　</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実施項目数は、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項目のみ実施団体（</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34.9%</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2</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項目実施団体（</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16.0</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3</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項目実施団体（</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5.9</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4</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項目実施団体（</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2.4%</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5</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項目実施団体（</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1.9%</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）の順に多く、実施項目なし団体は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38.9</a:t>
            </a:r>
            <a:r>
              <a:rPr kumimoji="1" lang="ja-JP" altLang="en-US"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％となっている。</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
        <p:nvSpPr>
          <p:cNvPr id="24" name="正方形/長方形 23">
            <a:extLst>
              <a:ext uri="{FF2B5EF4-FFF2-40B4-BE49-F238E27FC236}">
                <a16:creationId xmlns:a16="http://schemas.microsoft.com/office/drawing/2014/main" id="{7412F81C-8153-4186-946F-F5F7F56F32D3}"/>
              </a:ext>
            </a:extLst>
          </p:cNvPr>
          <p:cNvSpPr/>
          <p:nvPr/>
        </p:nvSpPr>
        <p:spPr>
          <a:xfrm>
            <a:off x="1789112" y="2475092"/>
            <a:ext cx="1298749" cy="352022"/>
          </a:xfrm>
          <a:prstGeom prst="rect">
            <a:avLst/>
          </a:prstGeom>
          <a:ln>
            <a:noFill/>
            <a:prstDash val="dash"/>
          </a:ln>
        </p:spPr>
        <p:txBody>
          <a:bodyPr wrap="square" lIns="0" tIns="0" rIns="0" bIns="0" anchor="t" anchorCtr="0">
            <a:noAutofit/>
          </a:bodyPr>
          <a:lstStyle/>
          <a:p>
            <a:pPr marL="72000" marR="0" lvl="0" indent="-72000" algn="l" defTabSz="914400" rtl="0" eaLnBrk="1" fontAlgn="base" latinLnBrk="0" hangingPunct="1">
              <a:lnSpc>
                <a:spcPts val="1600"/>
              </a:lnSpc>
              <a:spcBef>
                <a:spcPts val="600"/>
              </a:spcBef>
              <a:spcAft>
                <a:spcPts val="40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複数回答可</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29" name="グラフ 28">
            <a:extLst>
              <a:ext uri="{FF2B5EF4-FFF2-40B4-BE49-F238E27FC236}">
                <a16:creationId xmlns:a16="http://schemas.microsoft.com/office/drawing/2014/main" id="{45FE7825-4E2A-4C85-949A-15DC21D0CC8A}"/>
              </a:ext>
            </a:extLst>
          </p:cNvPr>
          <p:cNvGraphicFramePr/>
          <p:nvPr/>
        </p:nvGraphicFramePr>
        <p:xfrm>
          <a:off x="5565608" y="2394338"/>
          <a:ext cx="4860000" cy="37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グラフ 31">
            <a:extLst>
              <a:ext uri="{FF2B5EF4-FFF2-40B4-BE49-F238E27FC236}">
                <a16:creationId xmlns:a16="http://schemas.microsoft.com/office/drawing/2014/main" id="{1EB73C87-C2C9-45C5-AE34-1CE5A1FD2302}"/>
              </a:ext>
            </a:extLst>
          </p:cNvPr>
          <p:cNvGraphicFramePr/>
          <p:nvPr/>
        </p:nvGraphicFramePr>
        <p:xfrm>
          <a:off x="3162252" y="2752674"/>
          <a:ext cx="3096000" cy="3384000"/>
        </p:xfrm>
        <a:graphic>
          <a:graphicData uri="http://schemas.openxmlformats.org/drawingml/2006/chart">
            <c:chart xmlns:c="http://schemas.openxmlformats.org/drawingml/2006/chart" xmlns:r="http://schemas.openxmlformats.org/officeDocument/2006/relationships" r:id="rId4"/>
          </a:graphicData>
        </a:graphic>
      </p:graphicFrame>
      <p:sp>
        <p:nvSpPr>
          <p:cNvPr id="33" name="テキスト ボックス 32">
            <a:extLst>
              <a:ext uri="{FF2B5EF4-FFF2-40B4-BE49-F238E27FC236}">
                <a16:creationId xmlns:a16="http://schemas.microsoft.com/office/drawing/2014/main" id="{E3D6FDD7-9661-49BA-B3AD-E03109307982}"/>
              </a:ext>
            </a:extLst>
          </p:cNvPr>
          <p:cNvSpPr txBox="1"/>
          <p:nvPr/>
        </p:nvSpPr>
        <p:spPr>
          <a:xfrm>
            <a:off x="3162253" y="2270995"/>
            <a:ext cx="3299333" cy="293414"/>
          </a:xfrm>
          <a:prstGeom prst="rect">
            <a:avLst/>
          </a:prstGeom>
          <a:noFill/>
        </p:spPr>
        <p:txBody>
          <a:bodyPr wrap="square" lIns="0" tIns="0" rtlCol="0">
            <a:spAutoFit/>
          </a:bodyPr>
          <a:lstStyle/>
          <a:p>
            <a:pPr marL="252000" marR="0" lvl="0" indent="-252000" algn="l" defTabSz="457200" rtl="0" eaLnBrk="1" fontAlgn="auto" latinLnBrk="0" hangingPunct="1">
              <a:lnSpc>
                <a:spcPts val="2200"/>
              </a:lnSpc>
              <a:spcBef>
                <a:spcPts val="0"/>
              </a:spcBef>
              <a:spcAft>
                <a:spcPts val="40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① どの項目を実施しているか</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（団体数、％）</a:t>
            </a: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 name="テキスト ボックス 33">
            <a:extLst>
              <a:ext uri="{FF2B5EF4-FFF2-40B4-BE49-F238E27FC236}">
                <a16:creationId xmlns:a16="http://schemas.microsoft.com/office/drawing/2014/main" id="{4F2B2DE0-985D-4C72-857D-2247CE482052}"/>
              </a:ext>
            </a:extLst>
          </p:cNvPr>
          <p:cNvSpPr txBox="1"/>
          <p:nvPr/>
        </p:nvSpPr>
        <p:spPr>
          <a:xfrm>
            <a:off x="6399092" y="2268715"/>
            <a:ext cx="3600400" cy="293414"/>
          </a:xfrm>
          <a:prstGeom prst="rect">
            <a:avLst/>
          </a:prstGeom>
          <a:noFill/>
        </p:spPr>
        <p:txBody>
          <a:bodyPr wrap="square" lIns="0" tIns="0" rtlCol="0">
            <a:spAutoFit/>
          </a:bodyPr>
          <a:lstStyle/>
          <a:p>
            <a:pPr marL="252000" marR="0" lvl="0" indent="-252000" algn="l" defTabSz="457200" rtl="0" eaLnBrk="1" fontAlgn="auto" latinLnBrk="0" hangingPunct="1">
              <a:lnSpc>
                <a:spcPts val="2200"/>
              </a:lnSpc>
              <a:spcBef>
                <a:spcPts val="0"/>
              </a:spcBef>
              <a:spcAft>
                <a:spcPts val="40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② 全部で何項目を実施しているか</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（団体数、％）</a:t>
            </a:r>
            <a:endParaRPr kumimoji="1" lang="en-US" altLang="ja-JP" sz="1400" b="1"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35" name="楕円 34">
            <a:extLst>
              <a:ext uri="{FF2B5EF4-FFF2-40B4-BE49-F238E27FC236}">
                <a16:creationId xmlns:a16="http://schemas.microsoft.com/office/drawing/2014/main" id="{B8A183CF-3965-4AE3-91F9-5BCC29DA16B2}"/>
              </a:ext>
            </a:extLst>
          </p:cNvPr>
          <p:cNvSpPr/>
          <p:nvPr/>
        </p:nvSpPr>
        <p:spPr>
          <a:xfrm>
            <a:off x="7327508" y="3672118"/>
            <a:ext cx="1260000" cy="12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2C42944A-D917-B8C8-0D58-CD9ED2889EA4}"/>
              </a:ext>
            </a:extLst>
          </p:cNvPr>
          <p:cNvSpPr txBox="1"/>
          <p:nvPr/>
        </p:nvSpPr>
        <p:spPr>
          <a:xfrm>
            <a:off x="80100" y="6530223"/>
            <a:ext cx="10273500" cy="271036"/>
          </a:xfrm>
          <a:prstGeom prst="rect">
            <a:avLst/>
          </a:prstGeom>
          <a:noFill/>
        </p:spPr>
        <p:txBody>
          <a:bodyPr wrap="square">
            <a:spAutoFit/>
          </a:bodyPr>
          <a:lstStyle/>
          <a:p>
            <a:pPr marL="232233" marR="0" lvl="0" indent="-232233" algn="l" defTabSz="422037" rtl="0" eaLnBrk="1" fontAlgn="base" latinLnBrk="0" hangingPunct="1">
              <a:lnSpc>
                <a:spcPct val="150000"/>
              </a:lnSpc>
              <a:spcBef>
                <a:spcPct val="0"/>
              </a:spcBef>
              <a:spcAft>
                <a:spcPts val="357"/>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 令和６年度における全国の市区町村の多文化共生施策の取組状況を総務省で調査。 調査全体の結果公表</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HP</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は</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900" b="0" i="0" u="none" strike="noStrike" kern="1200" cap="none" spc="0" normalizeH="0" baseline="0" noProof="0" dirty="0">
                <a:ln>
                  <a:noFill/>
                </a:ln>
                <a:solidFill>
                  <a:srgbClr val="5B9BD5"/>
                </a:solidFill>
                <a:effectLst/>
                <a:uLnTx/>
                <a:uFillTx/>
                <a:latin typeface="Meiryo UI"/>
                <a:ea typeface="Meiryo UI"/>
                <a:cs typeface="+mn-cs"/>
                <a:hlinkClick r:id="rId5">
                  <a:extLst>
                    <a:ext uri="{A12FA001-AC4F-418D-AE19-62706E023703}">
                      <ahyp:hlinkClr xmlns:ahyp="http://schemas.microsoft.com/office/drawing/2018/hyperlinkcolor" val="tx"/>
                    </a:ext>
                  </a:extLst>
                </a:hlinkClick>
              </a:rPr>
              <a:t>https</a:t>
            </a:r>
            <a:r>
              <a:rPr kumimoji="1" lang="en-US" altLang="ja-JP" sz="900" b="1" i="0" u="none" strike="noStrike" kern="1200" cap="none" spc="0" normalizeH="0" baseline="0" noProof="0" dirty="0">
                <a:ln>
                  <a:noFill/>
                </a:ln>
                <a:solidFill>
                  <a:srgbClr val="5B9BD5"/>
                </a:solidFill>
                <a:effectLst/>
                <a:uLnTx/>
                <a:uFillTx/>
                <a:latin typeface="Meiryo UI"/>
                <a:ea typeface="Meiryo UI"/>
                <a:cs typeface="+mn-cs"/>
                <a:hlinkClick r:id="rId5">
                  <a:extLst>
                    <a:ext uri="{A12FA001-AC4F-418D-AE19-62706E023703}">
                      <ahyp:hlinkClr xmlns:ahyp="http://schemas.microsoft.com/office/drawing/2018/hyperlinkcolor" val="tx"/>
                    </a:ext>
                  </a:extLst>
                </a:hlinkClick>
              </a:rPr>
              <a:t>://www.soumu.go.jp/main_content/000984025.pdf</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 参照。</a:t>
            </a:r>
            <a:endParaRPr kumimoji="1" lang="en-US" altLang="ja-JP" sz="900" b="1" i="0" u="none" strike="noStrike" kern="1200" cap="none" spc="0" normalizeH="0" baseline="0" noProof="0" dirty="0">
              <a:ln>
                <a:noFill/>
              </a:ln>
              <a:solidFill>
                <a:srgbClr val="5B9BD5"/>
              </a:solidFill>
              <a:effectLst/>
              <a:uLnTx/>
              <a:uFillTx/>
              <a:latin typeface="Meiryo UI"/>
              <a:ea typeface="Meiryo UI"/>
              <a:cs typeface="+mn-cs"/>
            </a:endParaRPr>
          </a:p>
        </p:txBody>
      </p:sp>
    </p:spTree>
    <p:extLst>
      <p:ext uri="{BB962C8B-B14F-4D97-AF65-F5344CB8AC3E}">
        <p14:creationId xmlns:p14="http://schemas.microsoft.com/office/powerpoint/2010/main" val="127404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44624"/>
            <a:ext cx="8915400" cy="1143000"/>
          </a:xfrm>
        </p:spPr>
        <p:txBody>
          <a:bodyPr/>
          <a:lstStyle/>
          <a:p>
            <a:r>
              <a:rPr kumimoji="1" lang="ja-JP" altLang="en-US" dirty="0"/>
              <a:t>目次</a:t>
            </a:r>
          </a:p>
        </p:txBody>
      </p:sp>
      <p:sp>
        <p:nvSpPr>
          <p:cNvPr id="3" name="コンテンツ プレースホルダー 2"/>
          <p:cNvSpPr>
            <a:spLocks noGrp="1"/>
          </p:cNvSpPr>
          <p:nvPr>
            <p:ph idx="1"/>
          </p:nvPr>
        </p:nvSpPr>
        <p:spPr>
          <a:xfrm>
            <a:off x="146467" y="1229406"/>
            <a:ext cx="9741533" cy="5439954"/>
          </a:xfrm>
        </p:spPr>
        <p:txBody>
          <a:bodyPr>
            <a:normAutofit/>
          </a:bodyPr>
          <a:lstStyle/>
          <a:p>
            <a:pPr marL="0" indent="0">
              <a:buNone/>
            </a:pPr>
            <a:r>
              <a:rPr lang="en-US" altLang="ja-JP" sz="2400" dirty="0">
                <a:latin typeface="+mn-ea"/>
              </a:rPr>
              <a:t>1</a:t>
            </a:r>
            <a:r>
              <a:rPr lang="ja-JP" altLang="en-US" sz="2400" dirty="0" err="1">
                <a:latin typeface="+mn-ea"/>
              </a:rPr>
              <a:t>．</a:t>
            </a:r>
            <a:r>
              <a:rPr lang="ja-JP" altLang="en-US" sz="2400" dirty="0">
                <a:latin typeface="+mn-ea"/>
              </a:rPr>
              <a:t>　</a:t>
            </a:r>
            <a:r>
              <a:rPr lang="ja-JP" altLang="en-US" sz="2400" dirty="0"/>
              <a:t>在留外国人の現況等</a:t>
            </a:r>
            <a:endParaRPr lang="en-US" altLang="ja-JP" sz="2400" dirty="0">
              <a:latin typeface="+mn-ea"/>
            </a:endParaRPr>
          </a:p>
          <a:p>
            <a:pPr marL="0" indent="0">
              <a:buNone/>
            </a:pPr>
            <a:endParaRPr lang="en-US" altLang="ja-JP" sz="2400" dirty="0">
              <a:latin typeface="+mn-ea"/>
            </a:endParaRPr>
          </a:p>
          <a:p>
            <a:pPr marL="0" indent="0">
              <a:buNone/>
            </a:pPr>
            <a:r>
              <a:rPr lang="en-US" altLang="ja-JP" sz="2400" dirty="0">
                <a:latin typeface="+mn-ea"/>
              </a:rPr>
              <a:t>2</a:t>
            </a:r>
            <a:r>
              <a:rPr lang="ja-JP" altLang="en-US" sz="2400" dirty="0" err="1">
                <a:latin typeface="+mn-ea"/>
              </a:rPr>
              <a:t>．</a:t>
            </a:r>
            <a:r>
              <a:rPr lang="ja-JP" altLang="en-US" sz="2400" dirty="0">
                <a:latin typeface="+mn-ea"/>
              </a:rPr>
              <a:t>　</a:t>
            </a:r>
            <a:r>
              <a:rPr lang="ja-JP" altLang="en-US" sz="2400" dirty="0"/>
              <a:t>災害時外国人支援を中心とした自治体における</a:t>
            </a:r>
            <a:endParaRPr lang="en-US" altLang="ja-JP" sz="2400" dirty="0"/>
          </a:p>
          <a:p>
            <a:pPr marL="0" indent="0">
              <a:buNone/>
            </a:pPr>
            <a:r>
              <a:rPr lang="ja-JP" altLang="en-US" sz="2400" dirty="0"/>
              <a:t>　　 多文化共生の推進及び消防団や自主防災組織等と</a:t>
            </a:r>
            <a:endParaRPr lang="en-US" altLang="ja-JP" sz="2400" dirty="0"/>
          </a:p>
          <a:p>
            <a:pPr marL="0" indent="0">
              <a:buNone/>
            </a:pPr>
            <a:r>
              <a:rPr lang="en-US" altLang="ja-JP" sz="2400" dirty="0"/>
              <a:t>       </a:t>
            </a:r>
            <a:r>
              <a:rPr lang="ja-JP" altLang="en-US" sz="2400" dirty="0"/>
              <a:t>連携した取組の推進</a:t>
            </a:r>
            <a:endParaRPr lang="en-US" altLang="ja-JP" sz="2400" dirty="0"/>
          </a:p>
          <a:p>
            <a:pPr marL="0" indent="0">
              <a:buNone/>
            </a:pPr>
            <a:r>
              <a:rPr lang="ja-JP" altLang="en-US" sz="2400" dirty="0"/>
              <a:t>　　</a:t>
            </a:r>
            <a:endParaRPr lang="en-US" altLang="ja-JP" sz="2400" dirty="0">
              <a:latin typeface="+mn-ea"/>
            </a:endParaRPr>
          </a:p>
          <a:p>
            <a:pPr marL="0" indent="0">
              <a:buNone/>
            </a:pPr>
            <a:r>
              <a:rPr lang="en-US" altLang="ja-JP" sz="2400" dirty="0">
                <a:latin typeface="+mn-ea"/>
              </a:rPr>
              <a:t>3</a:t>
            </a:r>
            <a:r>
              <a:rPr lang="ja-JP" altLang="en-US" sz="2400" dirty="0" err="1">
                <a:latin typeface="+mn-ea"/>
              </a:rPr>
              <a:t>．</a:t>
            </a:r>
            <a:r>
              <a:rPr lang="ja-JP" altLang="en-US" sz="2400" dirty="0">
                <a:latin typeface="+mn-ea"/>
              </a:rPr>
              <a:t>　</a:t>
            </a:r>
            <a:r>
              <a:rPr lang="ja-JP" altLang="en-US" sz="2400" dirty="0"/>
              <a:t>外国人の避難支援等に有用なツール</a:t>
            </a:r>
            <a:endParaRPr lang="en-US" altLang="ja-JP" sz="2400" dirty="0"/>
          </a:p>
        </p:txBody>
      </p:sp>
      <p:sp>
        <p:nvSpPr>
          <p:cNvPr id="7" name="コンテンツ プレースホルダー 2"/>
          <p:cNvSpPr txBox="1">
            <a:spLocks/>
          </p:cNvSpPr>
          <p:nvPr/>
        </p:nvSpPr>
        <p:spPr>
          <a:xfrm>
            <a:off x="8049344" y="1246728"/>
            <a:ext cx="1566174" cy="5353139"/>
          </a:xfrm>
          <a:prstGeom prst="rect">
            <a:avLst/>
          </a:prstGeom>
        </p:spPr>
        <p:txBody>
          <a:bodyPr vert="horz" lIns="91441" tIns="45720" rIns="91441" bIns="45720" rtlCol="0">
            <a:normAutofit/>
          </a:bodyPr>
          <a:lstStyle>
            <a:lvl1pPr marL="342898" indent="-342898" algn="l" defTabSz="914395"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46" indent="-285748" algn="l" defTabSz="914395"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93" indent="-228598" algn="l" defTabSz="914395"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91"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88"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r" fontAlgn="auto">
              <a:spcAft>
                <a:spcPts val="0"/>
              </a:spcAft>
              <a:buNone/>
            </a:pPr>
            <a:r>
              <a:rPr lang="ja-JP" altLang="en-US" sz="2400" dirty="0">
                <a:latin typeface="+mj-ea"/>
              </a:rPr>
              <a:t>・・・　 </a:t>
            </a:r>
            <a:r>
              <a:rPr lang="en-US" altLang="ja-JP" sz="2400" dirty="0">
                <a:latin typeface="+mj-ea"/>
              </a:rPr>
              <a:t>2</a:t>
            </a:r>
          </a:p>
          <a:p>
            <a:pPr marL="0" indent="0" algn="r" fontAlgn="auto">
              <a:spcAft>
                <a:spcPts val="0"/>
              </a:spcAft>
              <a:buNone/>
            </a:pPr>
            <a:endParaRPr lang="en-US" altLang="ja-JP" sz="2400" dirty="0">
              <a:latin typeface="+mj-ea"/>
            </a:endParaRPr>
          </a:p>
          <a:p>
            <a:pPr marL="0" indent="0" algn="r" fontAlgn="auto">
              <a:spcAft>
                <a:spcPts val="0"/>
              </a:spcAft>
              <a:buNone/>
            </a:pPr>
            <a:endParaRPr lang="en-US" altLang="ja-JP" sz="2400" dirty="0">
              <a:latin typeface="+mj-ea"/>
            </a:endParaRPr>
          </a:p>
          <a:p>
            <a:pPr marL="0" indent="0" algn="r" fontAlgn="auto">
              <a:spcAft>
                <a:spcPts val="0"/>
              </a:spcAft>
              <a:buNone/>
            </a:pPr>
            <a:r>
              <a:rPr lang="ja-JP" altLang="en-US" sz="2400" dirty="0">
                <a:latin typeface="+mj-ea"/>
              </a:rPr>
              <a:t>・・・　</a:t>
            </a:r>
            <a:r>
              <a:rPr lang="en-US" altLang="ja-JP" sz="2400" dirty="0">
                <a:latin typeface="+mj-ea"/>
              </a:rPr>
              <a:t>12</a:t>
            </a:r>
          </a:p>
          <a:p>
            <a:pPr marL="0" indent="0" algn="r" fontAlgn="auto">
              <a:spcAft>
                <a:spcPts val="0"/>
              </a:spcAft>
              <a:buNone/>
            </a:pPr>
            <a:endParaRPr lang="en-US" altLang="ja-JP" sz="2400" dirty="0">
              <a:latin typeface="+mj-ea"/>
            </a:endParaRPr>
          </a:p>
          <a:p>
            <a:pPr marL="0" indent="0" algn="r" fontAlgn="auto">
              <a:spcAft>
                <a:spcPts val="0"/>
              </a:spcAft>
              <a:buNone/>
            </a:pPr>
            <a:r>
              <a:rPr lang="ja-JP" altLang="en-US" sz="2400" dirty="0">
                <a:latin typeface="+mj-ea"/>
              </a:rPr>
              <a:t>  </a:t>
            </a:r>
            <a:endParaRPr lang="en-US" altLang="ja-JP" sz="2400" dirty="0">
              <a:latin typeface="+mj-ea"/>
            </a:endParaRPr>
          </a:p>
          <a:p>
            <a:pPr marL="0" indent="0" algn="r" fontAlgn="auto">
              <a:spcAft>
                <a:spcPts val="0"/>
              </a:spcAft>
              <a:buNone/>
            </a:pPr>
            <a:r>
              <a:rPr lang="ja-JP" altLang="en-US" sz="2400" dirty="0">
                <a:latin typeface="+mj-ea"/>
                <a:ea typeface="+mj-ea"/>
              </a:rPr>
              <a:t>・・・ </a:t>
            </a:r>
            <a:r>
              <a:rPr lang="en-US" altLang="ja-JP" sz="2400" dirty="0">
                <a:latin typeface="+mj-ea"/>
                <a:ea typeface="+mj-ea"/>
              </a:rPr>
              <a:t> 26</a:t>
            </a:r>
          </a:p>
          <a:p>
            <a:pPr marL="0" indent="0" algn="r" fontAlgn="auto">
              <a:spcAft>
                <a:spcPts val="0"/>
              </a:spcAft>
              <a:buNone/>
            </a:pPr>
            <a:endParaRPr lang="en-US" altLang="ja-JP" sz="2400" dirty="0">
              <a:latin typeface="+mj-ea"/>
              <a:ea typeface="+mj-ea"/>
            </a:endParaRPr>
          </a:p>
          <a:p>
            <a:pPr marL="0" indent="0" algn="r" fontAlgn="auto">
              <a:spcAft>
                <a:spcPts val="0"/>
              </a:spcAft>
              <a:buNone/>
            </a:pPr>
            <a:endParaRPr lang="en-US" altLang="ja-JP" sz="2400" dirty="0">
              <a:latin typeface="+mj-ea"/>
              <a:ea typeface="+mj-ea"/>
            </a:endParaRPr>
          </a:p>
          <a:p>
            <a:pPr marL="0" indent="0" algn="r" fontAlgn="auto">
              <a:spcAft>
                <a:spcPts val="0"/>
              </a:spcAft>
              <a:buNone/>
            </a:pPr>
            <a:endParaRPr lang="en-US" altLang="ja-JP" sz="2400" dirty="0">
              <a:latin typeface="+mj-ea"/>
              <a:ea typeface="+mj-ea"/>
            </a:endParaRPr>
          </a:p>
          <a:p>
            <a:pPr marL="0" indent="0" algn="r" fontAlgn="auto">
              <a:spcAft>
                <a:spcPts val="0"/>
              </a:spcAft>
              <a:buNone/>
            </a:pPr>
            <a:endParaRPr lang="en-US" altLang="ja-JP" sz="2400" dirty="0"/>
          </a:p>
          <a:p>
            <a:pPr algn="r" fontAlgn="auto">
              <a:spcAft>
                <a:spcPts val="0"/>
              </a:spcAft>
            </a:pPr>
            <a:endParaRPr lang="ja-JP" altLang="en-US" sz="2400" dirty="0"/>
          </a:p>
        </p:txBody>
      </p:sp>
    </p:spTree>
    <p:extLst>
      <p:ext uri="{BB962C8B-B14F-4D97-AF65-F5344CB8AC3E}">
        <p14:creationId xmlns:p14="http://schemas.microsoft.com/office/powerpoint/2010/main" val="199182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52F86210-E9FB-4AC8-B587-B5B43EA2F5E2}"/>
              </a:ext>
            </a:extLst>
          </p:cNvPr>
          <p:cNvSpPr/>
          <p:nvPr/>
        </p:nvSpPr>
        <p:spPr>
          <a:xfrm>
            <a:off x="482875" y="3301849"/>
            <a:ext cx="4263886" cy="466479"/>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２．各都道府県消防学校等における外国人の避難</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支援等に関する教育の実施</a:t>
            </a:r>
          </a:p>
        </p:txBody>
      </p:sp>
      <p:sp>
        <p:nvSpPr>
          <p:cNvPr id="51" name="正方形/長方形 50">
            <a:extLst>
              <a:ext uri="{FF2B5EF4-FFF2-40B4-BE49-F238E27FC236}">
                <a16:creationId xmlns:a16="http://schemas.microsoft.com/office/drawing/2014/main" id="{E429CE4F-73C9-4AC2-9124-CCF6CC072007}"/>
              </a:ext>
            </a:extLst>
          </p:cNvPr>
          <p:cNvSpPr/>
          <p:nvPr/>
        </p:nvSpPr>
        <p:spPr>
          <a:xfrm>
            <a:off x="510209" y="1324241"/>
            <a:ext cx="4263887" cy="487019"/>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a:t>
            </a:r>
            <a:r>
              <a:rPr kumimoji="1" lang="ja-JP" altLang="en-US" sz="14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防災情報の情報発信ツールの在留外国人への</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周知</a:t>
            </a:r>
          </a:p>
        </p:txBody>
      </p:sp>
      <p:sp>
        <p:nvSpPr>
          <p:cNvPr id="55" name="正方形/長方形 54">
            <a:extLst>
              <a:ext uri="{FF2B5EF4-FFF2-40B4-BE49-F238E27FC236}">
                <a16:creationId xmlns:a16="http://schemas.microsoft.com/office/drawing/2014/main" id="{2FD224A0-C82E-4EBC-A961-47A625736F98}"/>
              </a:ext>
            </a:extLst>
          </p:cNvPr>
          <p:cNvSpPr/>
          <p:nvPr/>
        </p:nvSpPr>
        <p:spPr>
          <a:xfrm>
            <a:off x="5082211" y="1324241"/>
            <a:ext cx="4263887" cy="487019"/>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３．地方公共団体等が行う防災訓練及び国民保護</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訓練における外国人の避難支援等の訓練の実施</a:t>
            </a:r>
          </a:p>
        </p:txBody>
      </p:sp>
      <p:sp>
        <p:nvSpPr>
          <p:cNvPr id="60" name="正方形/長方形 59">
            <a:extLst>
              <a:ext uri="{FF2B5EF4-FFF2-40B4-BE49-F238E27FC236}">
                <a16:creationId xmlns:a16="http://schemas.microsoft.com/office/drawing/2014/main" id="{16277C61-9FB6-4613-A202-615A8DCC125D}"/>
              </a:ext>
            </a:extLst>
          </p:cNvPr>
          <p:cNvSpPr/>
          <p:nvPr/>
        </p:nvSpPr>
        <p:spPr>
          <a:xfrm>
            <a:off x="5082211" y="3610885"/>
            <a:ext cx="4263886" cy="46647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a:t>
            </a:r>
            <a:r>
              <a:rPr kumimoji="1" lang="ja-JP" altLang="en-US" sz="14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消防団や自主防災組織等と連携した外国人の</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避難支援等の取組の推進</a:t>
            </a:r>
          </a:p>
        </p:txBody>
      </p:sp>
      <p:sp>
        <p:nvSpPr>
          <p:cNvPr id="65" name="正方形/長方形 64">
            <a:extLst>
              <a:ext uri="{FF2B5EF4-FFF2-40B4-BE49-F238E27FC236}">
                <a16:creationId xmlns:a16="http://schemas.microsoft.com/office/drawing/2014/main" id="{E9275773-9E7C-4C4A-978C-C203CA29412E}"/>
              </a:ext>
            </a:extLst>
          </p:cNvPr>
          <p:cNvSpPr/>
          <p:nvPr/>
        </p:nvSpPr>
        <p:spPr>
          <a:xfrm>
            <a:off x="381000" y="2982"/>
            <a:ext cx="91440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災害発生時における外国人の避難支援等について</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（令和６年７月</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日付け</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総行外第５号</a:t>
            </a:r>
            <a:r>
              <a:rPr kumimoji="1" lang="ja-JP" altLang="en-US"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総行国第</a:t>
            </a:r>
            <a:r>
              <a:rPr kumimoji="1" lang="en-US" altLang="zh-CN"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102</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号</a:t>
            </a:r>
            <a:r>
              <a:rPr kumimoji="1" lang="ja-JP" altLang="en-US"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総国研第</a:t>
            </a:r>
            <a:r>
              <a:rPr kumimoji="1" lang="en-US" altLang="zh-CN"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号</a:t>
            </a:r>
            <a:r>
              <a:rPr kumimoji="1" lang="ja-JP" altLang="en-US"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消防消第</a:t>
            </a:r>
            <a:r>
              <a:rPr kumimoji="1" lang="en-US" altLang="zh-CN"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220</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号</a:t>
            </a:r>
            <a:r>
              <a:rPr kumimoji="1" lang="ja-JP" altLang="en-US"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消防災第</a:t>
            </a:r>
            <a:r>
              <a:rPr kumimoji="1" lang="en-US" altLang="zh-CN"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153</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号</a:t>
            </a:r>
            <a:r>
              <a:rPr kumimoji="1" lang="ja-JP" altLang="en-US"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消防国第</a:t>
            </a:r>
            <a:r>
              <a:rPr kumimoji="1" lang="en-US" altLang="zh-CN"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75</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号</a:t>
            </a:r>
            <a:r>
              <a:rPr kumimoji="1" lang="ja-JP" altLang="en-US"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消防運第</a:t>
            </a:r>
            <a:r>
              <a:rPr kumimoji="1" lang="en-US" altLang="zh-CN"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59</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号</a:t>
            </a:r>
            <a:r>
              <a:rPr kumimoji="1" lang="ja-JP" altLang="en-US"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消防地第</a:t>
            </a:r>
            <a:r>
              <a:rPr kumimoji="1" lang="en-US" altLang="zh-CN"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492</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号</a:t>
            </a:r>
            <a:r>
              <a:rPr kumimoji="1" lang="ja-JP" altLang="en-US"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消防情第</a:t>
            </a:r>
            <a:r>
              <a:rPr kumimoji="1" lang="en-US" altLang="zh-CN"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175</a:t>
            </a:r>
            <a:r>
              <a:rPr kumimoji="1" lang="zh-CN"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号</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3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四角形: 角を丸くする 3">
            <a:extLst>
              <a:ext uri="{FF2B5EF4-FFF2-40B4-BE49-F238E27FC236}">
                <a16:creationId xmlns:a16="http://schemas.microsoft.com/office/drawing/2014/main" id="{45EE315A-7D40-4DD6-BF0D-5DC7FCDC4BA5}"/>
              </a:ext>
            </a:extLst>
          </p:cNvPr>
          <p:cNvSpPr/>
          <p:nvPr/>
        </p:nvSpPr>
        <p:spPr>
          <a:xfrm>
            <a:off x="417000" y="1253456"/>
            <a:ext cx="9072000" cy="5328000"/>
          </a:xfrm>
          <a:prstGeom prst="roundRect">
            <a:avLst>
              <a:gd name="adj" fmla="val 1727"/>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矢印: 下 4">
            <a:extLst>
              <a:ext uri="{FF2B5EF4-FFF2-40B4-BE49-F238E27FC236}">
                <a16:creationId xmlns:a16="http://schemas.microsoft.com/office/drawing/2014/main" id="{971A845D-FC87-4E4B-9FE0-46E75C6F134B}"/>
              </a:ext>
            </a:extLst>
          </p:cNvPr>
          <p:cNvSpPr/>
          <p:nvPr/>
        </p:nvSpPr>
        <p:spPr>
          <a:xfrm>
            <a:off x="4774096" y="6513045"/>
            <a:ext cx="397567" cy="1253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70A9E6D6-2B3D-428F-8D1D-2CE9B8C723AF}"/>
              </a:ext>
            </a:extLst>
          </p:cNvPr>
          <p:cNvSpPr txBox="1"/>
          <p:nvPr/>
        </p:nvSpPr>
        <p:spPr>
          <a:xfrm>
            <a:off x="2746515" y="6584312"/>
            <a:ext cx="4442792" cy="307777"/>
          </a:xfrm>
          <a:prstGeom prst="rect">
            <a:avLst/>
          </a:prstGeom>
          <a:noFill/>
        </p:spPr>
        <p:txBody>
          <a:bodyPr wrap="square" rtlCol="0">
            <a:spAutoFit/>
          </a:bodyPr>
          <a:lstStyle/>
          <a:p>
            <a:pPr marL="88900" marR="0" lvl="0" indent="-88900" algn="ctr"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取組状況のフォローアップ</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も実施</a:t>
            </a:r>
          </a:p>
        </p:txBody>
      </p:sp>
      <p:cxnSp>
        <p:nvCxnSpPr>
          <p:cNvPr id="27" name="直線コネクタ 26">
            <a:extLst>
              <a:ext uri="{FF2B5EF4-FFF2-40B4-BE49-F238E27FC236}">
                <a16:creationId xmlns:a16="http://schemas.microsoft.com/office/drawing/2014/main" id="{130F023E-5F66-4E01-9EAE-D72E10697771}"/>
              </a:ext>
            </a:extLst>
          </p:cNvPr>
          <p:cNvCxnSpPr/>
          <p:nvPr/>
        </p:nvCxnSpPr>
        <p:spPr>
          <a:xfrm>
            <a:off x="3000" y="595793"/>
            <a:ext cx="9900000" cy="0"/>
          </a:xfrm>
          <a:prstGeom prst="line">
            <a:avLst/>
          </a:prstGeom>
          <a:ln w="63500" cmpd="thickThin">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C3E770B9-77AC-4B3C-98E6-B0DF4FF787F4}"/>
              </a:ext>
            </a:extLst>
          </p:cNvPr>
          <p:cNvSpPr/>
          <p:nvPr/>
        </p:nvSpPr>
        <p:spPr>
          <a:xfrm>
            <a:off x="5082211" y="5369278"/>
            <a:ext cx="4263886" cy="46647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５．地方公共団体向け災害時外国人対応窓口の設置</a:t>
            </a:r>
          </a:p>
        </p:txBody>
      </p:sp>
      <p:sp>
        <p:nvSpPr>
          <p:cNvPr id="14" name="テキスト ボックス 13">
            <a:extLst>
              <a:ext uri="{FF2B5EF4-FFF2-40B4-BE49-F238E27FC236}">
                <a16:creationId xmlns:a16="http://schemas.microsoft.com/office/drawing/2014/main" id="{92DC5241-82A4-42BE-86A0-381BB6A15877}"/>
              </a:ext>
            </a:extLst>
          </p:cNvPr>
          <p:cNvSpPr txBox="1"/>
          <p:nvPr/>
        </p:nvSpPr>
        <p:spPr>
          <a:xfrm>
            <a:off x="480394" y="3802212"/>
            <a:ext cx="4442792" cy="2600712"/>
          </a:xfrm>
          <a:prstGeom prst="rect">
            <a:avLst/>
          </a:prstGeom>
          <a:noFill/>
        </p:spPr>
        <p:txBody>
          <a:bodyPr wrap="square" rtlCol="0">
            <a:noAutofit/>
          </a:bodyPr>
          <a:lstStyle/>
          <a:p>
            <a:pPr marL="88900" marR="0" lvl="0" indent="-88900" algn="l" defTabSz="457200" rtl="0" eaLnBrk="1" fontAlgn="auto" latinLnBrk="0" hangingPunct="1">
              <a:lnSpc>
                <a:spcPts val="16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・各都道府県の消防防災主管部局は、多文化共生主管部局と連携</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し、災害時に外国人を支援する立場となる</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消防吏員や消防団員を対象とした災害時外国人支援ツール</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等の教育・研修を消防学校等で実施</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するよう努めること。</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216000" algn="l" defTabSz="457200" rtl="0" eaLnBrk="1" fontAlgn="auto" latinLnBrk="0" hangingPunct="1">
              <a:lnSpc>
                <a:spcPts val="1300"/>
              </a:lnSpc>
              <a:spcBef>
                <a:spcPts val="0"/>
              </a:spcBef>
              <a:spcAft>
                <a:spcPts val="60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多文化共生主管部局は、</a:t>
            </a:r>
            <a:r>
              <a:rPr kumimoji="1" lang="zh-CN"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各都道府県消防学校等</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からの依頼に基づき、講師の候補を提示、各都道府県消防学校等は、当該講師の候補や通知のシラバスを参考に、令和７年度以降のカリキュラムへの組入れを検討。</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216000" algn="l" defTabSz="457200" rtl="0" eaLnBrk="1" fontAlgn="auto" latinLnBrk="0" hangingPunct="1">
              <a:lnSpc>
                <a:spcPts val="13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総務省、</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NICT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の多⾔語翻訳技術を活用したアプリ「</a:t>
            </a:r>
            <a:r>
              <a:rPr kumimoji="1" lang="en-US" altLang="ja-JP"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VoiceTra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」、観光庁監修の「</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Safety tips</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（一財）自治体国際化協会が提供する各ツール（多言語指さしボード、災害時多言語表示シート等）など。</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ts val="1700"/>
              </a:lnSpc>
              <a:spcBef>
                <a:spcPts val="80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・講師派遣に要する経費を含め、外国人対応を行う人材の養成など、</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災害時における外国人への情報伝達や外国人向け防災対策に要する経費は、特別交付税措置の対象</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であること</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ts val="1700"/>
              </a:lnSpc>
              <a:spcBef>
                <a:spcPts val="0"/>
              </a:spcBef>
              <a:spcAft>
                <a:spcPts val="600"/>
              </a:spcAft>
              <a:buClrTx/>
              <a:buSzTx/>
              <a:buFontTx/>
              <a:buNone/>
              <a:tabLst/>
              <a:defRPr/>
            </a:pPr>
            <a:endPar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ts val="1700"/>
              </a:lnSpc>
              <a:spcBef>
                <a:spcPts val="0"/>
              </a:spcBef>
              <a:spcAft>
                <a:spcPts val="600"/>
              </a:spcAft>
              <a:buClrTx/>
              <a:buSzTx/>
              <a:buFontTx/>
              <a:buNone/>
              <a:tabLst/>
              <a:defRPr/>
            </a:pPr>
            <a:endPar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14">
            <a:extLst>
              <a:ext uri="{FF2B5EF4-FFF2-40B4-BE49-F238E27FC236}">
                <a16:creationId xmlns:a16="http://schemas.microsoft.com/office/drawing/2014/main" id="{4F29CB92-0A8B-47E4-B655-B54953BBF8FB}"/>
              </a:ext>
            </a:extLst>
          </p:cNvPr>
          <p:cNvSpPr txBox="1"/>
          <p:nvPr/>
        </p:nvSpPr>
        <p:spPr>
          <a:xfrm>
            <a:off x="4953001" y="1847062"/>
            <a:ext cx="4393097" cy="2394739"/>
          </a:xfrm>
          <a:prstGeom prst="rect">
            <a:avLst/>
          </a:prstGeom>
          <a:noFill/>
        </p:spPr>
        <p:txBody>
          <a:bodyPr wrap="square" rtlCol="0">
            <a:noAutofit/>
          </a:bodyPr>
          <a:lstStyle/>
          <a:p>
            <a:pPr marL="88900" marR="0" lvl="0" indent="-88900" algn="l" defTabSz="457200" rtl="0" eaLnBrk="1" fontAlgn="auto" latinLnBrk="0" hangingPunct="1">
              <a:lnSpc>
                <a:spcPts val="16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外国人の防災訓練等への参加促進</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、地域の関係者と連携した</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外国人の避難誘導や避難所での生活支援等に関する訓練</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の実施や</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災害時外国人支援ツールの活用</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等に努めること</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ts val="16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・地域の関係者の協力を得ながら、</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訪日、在留外国人に対し、平時から「</a:t>
            </a:r>
            <a:r>
              <a:rPr kumimoji="1"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Safety tips</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」の普及を推進</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すること</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ts val="16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外国人向け防災訓練の実施などに要する経費は、特別交付税措置の対象</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であること</a:t>
            </a:r>
          </a:p>
          <a:p>
            <a:pPr marL="88900" marR="0" lvl="0" indent="-88900" algn="l" defTabSz="457200" rtl="0" eaLnBrk="1" fontAlgn="auto" latinLnBrk="0" hangingPunct="1">
              <a:lnSpc>
                <a:spcPts val="1600"/>
              </a:lnSpc>
              <a:spcBef>
                <a:spcPts val="0"/>
              </a:spcBef>
              <a:spcAft>
                <a:spcPts val="60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ts val="1600"/>
              </a:lnSpc>
              <a:spcBef>
                <a:spcPts val="0"/>
              </a:spcBef>
              <a:spcAft>
                <a:spcPts val="600"/>
              </a:spcAft>
              <a:buClrTx/>
              <a:buSzTx/>
              <a:buFontTx/>
              <a:buNone/>
              <a:tabLst/>
              <a:defRPr/>
            </a:pPr>
            <a:endPar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F4275E1D-3534-432B-A415-3CC1944605A2}"/>
              </a:ext>
            </a:extLst>
          </p:cNvPr>
          <p:cNvSpPr txBox="1"/>
          <p:nvPr/>
        </p:nvSpPr>
        <p:spPr>
          <a:xfrm>
            <a:off x="4992758" y="4111249"/>
            <a:ext cx="4496242" cy="1384996"/>
          </a:xfrm>
          <a:prstGeom prst="rect">
            <a:avLst/>
          </a:prstGeom>
          <a:noFill/>
        </p:spPr>
        <p:txBody>
          <a:bodyPr wrap="square" rtlCol="0">
            <a:noAutofit/>
          </a:bodyPr>
          <a:lstStyle/>
          <a:p>
            <a:pPr marL="88900" marR="0" lvl="0" indent="-88900" algn="l" defTabSz="457200" rtl="0" eaLnBrk="1" fontAlgn="auto" latinLnBrk="0" hangingPunct="1">
              <a:lnSpc>
                <a:spcPts val="16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優良事例を参考にしつつ、支援事業も活用し、消防団や自主防災組織等の外国人の避難支援等の取組を推進</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すること</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ts val="16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・自主防災組織のリーダー育成のための研修教材等を活用し、外国人の避難支援等に関する研修を行うなど、</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消防団や自主防災組織等の知識・理解を深める取組を推進</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すること</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a:extLst>
              <a:ext uri="{FF2B5EF4-FFF2-40B4-BE49-F238E27FC236}">
                <a16:creationId xmlns:a16="http://schemas.microsoft.com/office/drawing/2014/main" id="{C0AD0A50-86C9-4CCE-97FA-03779352F8DA}"/>
              </a:ext>
            </a:extLst>
          </p:cNvPr>
          <p:cNvSpPr txBox="1"/>
          <p:nvPr/>
        </p:nvSpPr>
        <p:spPr>
          <a:xfrm>
            <a:off x="5049079" y="5873635"/>
            <a:ext cx="4393097" cy="701638"/>
          </a:xfrm>
          <a:prstGeom prst="rect">
            <a:avLst/>
          </a:prstGeom>
          <a:noFill/>
        </p:spPr>
        <p:txBody>
          <a:bodyPr wrap="square" rtlCol="0">
            <a:noAutofit/>
          </a:bodyPr>
          <a:lstStyle/>
          <a:p>
            <a:pPr marL="88900" marR="0" lvl="0" indent="-88900" algn="l" defTabSz="457200" rtl="0" eaLnBrk="1" fontAlgn="auto" latinLnBrk="0" hangingPunct="1">
              <a:lnSpc>
                <a:spcPts val="16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・各都道府県消防学校等への講師派遣の相談、</a:t>
            </a:r>
            <a:r>
              <a:rPr kumimoji="1" lang="en-US" altLang="ja-JP" sz="13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VoiceTra</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等の多言語音声翻訳ツールの</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UI/UX</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などについて、</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総務省及び消防庁に窓口を設置</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したこと</a:t>
            </a:r>
          </a:p>
        </p:txBody>
      </p:sp>
      <p:sp>
        <p:nvSpPr>
          <p:cNvPr id="19" name="テキスト ボックス 18">
            <a:extLst>
              <a:ext uri="{FF2B5EF4-FFF2-40B4-BE49-F238E27FC236}">
                <a16:creationId xmlns:a16="http://schemas.microsoft.com/office/drawing/2014/main" id="{96DDB03A-8BB6-4107-A07E-9E4947174A54}"/>
              </a:ext>
            </a:extLst>
          </p:cNvPr>
          <p:cNvSpPr txBox="1"/>
          <p:nvPr/>
        </p:nvSpPr>
        <p:spPr>
          <a:xfrm>
            <a:off x="480394" y="1847061"/>
            <a:ext cx="4442792" cy="1369606"/>
          </a:xfrm>
          <a:prstGeom prst="rect">
            <a:avLst/>
          </a:prstGeom>
          <a:noFill/>
        </p:spPr>
        <p:txBody>
          <a:bodyPr wrap="square" rtlCol="0">
            <a:noAutofit/>
          </a:bodyPr>
          <a:lstStyle/>
          <a:p>
            <a:pPr marL="88900" marR="0" lvl="0" indent="-88900" algn="l" defTabSz="457200" rtl="0" eaLnBrk="1" fontAlgn="auto" latinLnBrk="0" hangingPunct="1">
              <a:lnSpc>
                <a:spcPts val="16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・在留外国人が防災情報に迅速かつ的確にアクセスできるよう、</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「緊急速報メール」の周知</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Safety tips</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」のダウンロード</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地方公共団体等が独自で提供する防災・気象情報等の</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情報発信ツールの積極的な周知</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を図ること</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ts val="16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・住民基本台帳担当部局は、消防防災主管部局と連携し、　　</a:t>
            </a:r>
            <a:r>
              <a:rPr kumimoji="1"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住民登録を行う機会等を活用</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して積極的な周知を図ること</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a:extLst>
              <a:ext uri="{FF2B5EF4-FFF2-40B4-BE49-F238E27FC236}">
                <a16:creationId xmlns:a16="http://schemas.microsoft.com/office/drawing/2014/main" id="{36C5993A-D66F-4547-B4DC-B37B81691FCB}"/>
              </a:ext>
            </a:extLst>
          </p:cNvPr>
          <p:cNvSpPr/>
          <p:nvPr/>
        </p:nvSpPr>
        <p:spPr>
          <a:xfrm>
            <a:off x="417000" y="696316"/>
            <a:ext cx="9072000" cy="523220"/>
          </a:xfrm>
          <a:prstGeom prst="rect">
            <a:avLst/>
          </a:prstGeom>
          <a:ln w="12700">
            <a:noFill/>
          </a:ln>
        </p:spPr>
        <p:txBody>
          <a:bodyPr wrap="square" lIns="36000" tIns="36000" rIns="36000" bIns="36000" anchor="ctr" anchorCtr="0">
            <a:spAutoFit/>
          </a:bodyPr>
          <a:lstStyle/>
          <a:p>
            <a:pPr marL="180000" marR="0" lvl="0" indent="-18000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ＭＳ"/>
                <a:ea typeface="Meiryo UI"/>
                <a:cs typeface="+mn-cs"/>
              </a:rPr>
              <a:t>○ 訪日、在留外国人の増加や風水害等の激甚化等により、災害発生時の外国人の避難支援等がますます重要な課題となっていることを踏まえ、総務省及び消防庁において、関連施策や、地方公共団体等の優良事例を以下のとおり取りまとめ</a:t>
            </a: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スライド番号プレースホルダー 5">
            <a:extLst>
              <a:ext uri="{FF2B5EF4-FFF2-40B4-BE49-F238E27FC236}">
                <a16:creationId xmlns:a16="http://schemas.microsoft.com/office/drawing/2014/main" id="{E1C119E4-22F9-46C9-A61B-77DEC797310A}"/>
              </a:ext>
            </a:extLst>
          </p:cNvPr>
          <p:cNvSpPr>
            <a:spLocks noGrp="1"/>
          </p:cNvSpPr>
          <p:nvPr>
            <p:ph type="sldNum" sz="quarter" idx="12"/>
          </p:nvPr>
        </p:nvSpPr>
        <p:spPr>
          <a:xfrm>
            <a:off x="7576599" y="6476123"/>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0E827-6BEC-4253-86EA-FEFDEC604C9C}" type="slidenum">
              <a:rPr kumimoji="1" lang="ja-JP" altLang="en-US" sz="14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881410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87452" y="648500"/>
            <a:ext cx="9731095" cy="774251"/>
          </a:xfrm>
          <a:prstGeom prst="rect">
            <a:avLst/>
          </a:prstGeom>
          <a:noFill/>
          <a:ln w="22225" cmpd="dbl">
            <a:solidFill>
              <a:schemeClr val="tx2"/>
            </a:solidFill>
          </a:ln>
        </p:spPr>
        <p:txBody>
          <a:bodyPr wrap="square" rtlCol="0">
            <a:spAutoFit/>
          </a:bodyPr>
          <a:lstStyle/>
          <a:p>
            <a:pPr marL="162655" marR="5593" indent="-149467" algn="just" defTabSz="422024" fontAlgn="auto">
              <a:spcBef>
                <a:spcPts val="0"/>
              </a:spcBef>
              <a:spcAft>
                <a:spcPts val="0"/>
              </a:spcAft>
              <a:defRPr/>
            </a:pPr>
            <a:r>
              <a:rPr lang="ja-JP" altLang="en-US" sz="1477" dirty="0">
                <a:solidFill>
                  <a:prstClr val="black"/>
                </a:solidFill>
                <a:latin typeface="ＭＳ Ｐゴシック" panose="020B0600070205080204" pitchFamily="50" charset="-128"/>
              </a:rPr>
              <a:t>○　</a:t>
            </a:r>
            <a:r>
              <a:rPr lang="ja-JP" altLang="en-US" sz="1477" dirty="0">
                <a:latin typeface="ＭＳ Ｐゴシック" panose="020B0600070205080204" pitchFamily="50" charset="-128"/>
              </a:rPr>
              <a:t>国内の少子高齢化に伴い、地域の担い手が不足する</a:t>
            </a:r>
            <a:r>
              <a:rPr lang="ja-JP" altLang="en-US" sz="1477" dirty="0">
                <a:solidFill>
                  <a:prstClr val="black"/>
                </a:solidFill>
                <a:latin typeface="ＭＳ Ｐゴシック" panose="020B0600070205080204" pitchFamily="50" charset="-128"/>
              </a:rPr>
              <a:t>中で、外国人住民を災害時の支援の対象としてだけではなく、災害時の支援の担い手として位置付けることが一層重要となっている。</a:t>
            </a:r>
            <a:endParaRPr lang="en-US" altLang="ja-JP" sz="1477" dirty="0">
              <a:solidFill>
                <a:prstClr val="black"/>
              </a:solidFill>
              <a:latin typeface="ＭＳ Ｐゴシック" panose="020B0600070205080204" pitchFamily="50" charset="-128"/>
            </a:endParaRPr>
          </a:p>
          <a:p>
            <a:pPr marL="162655" marR="5593" indent="-149467" algn="just" defTabSz="422024" fontAlgn="auto">
              <a:spcBef>
                <a:spcPts val="0"/>
              </a:spcBef>
              <a:spcAft>
                <a:spcPts val="0"/>
              </a:spcAft>
              <a:defRPr/>
            </a:pPr>
            <a:r>
              <a:rPr lang="ja-JP" altLang="en-US" sz="1477" dirty="0">
                <a:solidFill>
                  <a:prstClr val="black"/>
                </a:solidFill>
                <a:latin typeface="ＭＳ Ｐゴシック" panose="020B0600070205080204" pitchFamily="50" charset="-128"/>
              </a:rPr>
              <a:t>○　行政と連携して外国人住民の自助・共助の担い手となる外国人防災リーダーの育成等に取り組む事例も出てきている。</a:t>
            </a:r>
          </a:p>
        </p:txBody>
      </p:sp>
      <p:sp>
        <p:nvSpPr>
          <p:cNvPr id="13" name="テキスト ボックス 12"/>
          <p:cNvSpPr txBox="1"/>
          <p:nvPr/>
        </p:nvSpPr>
        <p:spPr>
          <a:xfrm>
            <a:off x="269224" y="1583338"/>
            <a:ext cx="5174023" cy="319639"/>
          </a:xfrm>
          <a:prstGeom prst="rect">
            <a:avLst/>
          </a:prstGeom>
          <a:noFill/>
        </p:spPr>
        <p:txBody>
          <a:bodyPr wrap="square" rtlCol="0">
            <a:spAutoFit/>
          </a:bodyPr>
          <a:lstStyle/>
          <a:p>
            <a:pPr algn="l" defTabSz="422024" fontAlgn="auto">
              <a:spcBef>
                <a:spcPts val="0"/>
              </a:spcBef>
              <a:spcAft>
                <a:spcPts val="0"/>
              </a:spcAft>
              <a:defRPr/>
            </a:pPr>
            <a:r>
              <a:rPr lang="ja-JP" altLang="en-US" sz="1477" dirty="0">
                <a:solidFill>
                  <a:prstClr val="black"/>
                </a:solidFill>
                <a:latin typeface="ＭＳ Ｐゴシック" panose="020B0600070205080204" pitchFamily="50" charset="-128"/>
              </a:rPr>
              <a:t>＜総社市の例＞</a:t>
            </a:r>
            <a:endParaRPr lang="en-US" altLang="ja-JP" sz="1477" dirty="0">
              <a:solidFill>
                <a:prstClr val="black"/>
              </a:solidFill>
              <a:latin typeface="ＭＳ Ｐゴシック" panose="020B0600070205080204" pitchFamily="50" charset="-128"/>
            </a:endParaRPr>
          </a:p>
        </p:txBody>
      </p:sp>
      <p:sp>
        <p:nvSpPr>
          <p:cNvPr id="15" name="テキスト ボックス 14"/>
          <p:cNvSpPr txBox="1"/>
          <p:nvPr/>
        </p:nvSpPr>
        <p:spPr>
          <a:xfrm>
            <a:off x="269225" y="2053632"/>
            <a:ext cx="6627992" cy="1676549"/>
          </a:xfrm>
          <a:prstGeom prst="rect">
            <a:avLst/>
          </a:prstGeom>
          <a:noFill/>
          <a:ln>
            <a:solidFill>
              <a:schemeClr val="tx1"/>
            </a:solidFill>
          </a:ln>
        </p:spPr>
        <p:txBody>
          <a:bodyPr wrap="square" rtlCol="0">
            <a:spAutoFit/>
          </a:bodyPr>
          <a:lstStyle/>
          <a:p>
            <a:pPr algn="l" defTabSz="422024" fontAlgn="auto">
              <a:spcBef>
                <a:spcPts val="0"/>
              </a:spcBef>
              <a:spcAft>
                <a:spcPts val="0"/>
              </a:spcAft>
              <a:defRPr/>
            </a:pPr>
            <a:endParaRPr kumimoji="0" lang="en-US" altLang="ja-JP" sz="1432" dirty="0">
              <a:solidFill>
                <a:prstClr val="black"/>
              </a:solidFill>
              <a:latin typeface="ＭＳ ゴシック"/>
              <a:ea typeface="游ゴシック" panose="020B0400000000000000" pitchFamily="50" charset="-128"/>
              <a:cs typeface="ＭＳ ゴシック"/>
            </a:endParaRPr>
          </a:p>
          <a:p>
            <a:pPr algn="l" defTabSz="422024" fontAlgn="auto">
              <a:spcBef>
                <a:spcPts val="0"/>
              </a:spcBef>
              <a:spcAft>
                <a:spcPts val="0"/>
              </a:spcAft>
              <a:defRPr/>
            </a:pPr>
            <a:r>
              <a:rPr kumimoji="0" lang="ja-JP" altLang="en-US" sz="1477" dirty="0">
                <a:solidFill>
                  <a:prstClr val="black"/>
                </a:solidFill>
                <a:latin typeface="ＭＳ Ｐゴシック" panose="020B0600070205080204" pitchFamily="50" charset="-128"/>
                <a:cs typeface="ＭＳ ゴシック"/>
              </a:rPr>
              <a:t>　平成</a:t>
            </a:r>
            <a:r>
              <a:rPr kumimoji="0" lang="ja-JP" altLang="en-US" sz="1477" spc="-6" dirty="0">
                <a:solidFill>
                  <a:prstClr val="black"/>
                </a:solidFill>
                <a:latin typeface="ＭＳ Ｐゴシック" panose="020B0600070205080204" pitchFamily="50" charset="-128"/>
                <a:cs typeface="ＭＳ ゴシック"/>
              </a:rPr>
              <a:t>２３</a:t>
            </a:r>
            <a:r>
              <a:rPr kumimoji="0" lang="ja-JP" altLang="en-US" sz="1477" dirty="0">
                <a:solidFill>
                  <a:prstClr val="black"/>
                </a:solidFill>
                <a:latin typeface="ＭＳ Ｐゴシック" panose="020B0600070205080204" pitchFamily="50" charset="-128"/>
                <a:cs typeface="ＭＳ ゴシック"/>
              </a:rPr>
              <a:t>年</a:t>
            </a:r>
            <a:r>
              <a:rPr kumimoji="0" lang="ja-JP" altLang="en-US" sz="1477" spc="-18" dirty="0">
                <a:solidFill>
                  <a:prstClr val="black"/>
                </a:solidFill>
                <a:latin typeface="ＭＳ Ｐゴシック" panose="020B0600070205080204" pitchFamily="50" charset="-128"/>
                <a:cs typeface="ＭＳ ゴシック"/>
              </a:rPr>
              <a:t>３</a:t>
            </a:r>
            <a:r>
              <a:rPr kumimoji="0" lang="ja-JP" altLang="en-US" sz="1477" dirty="0">
                <a:solidFill>
                  <a:prstClr val="black"/>
                </a:solidFill>
                <a:latin typeface="ＭＳ Ｐゴシック" panose="020B0600070205080204" pitchFamily="50" charset="-128"/>
                <a:cs typeface="ＭＳ ゴシック"/>
              </a:rPr>
              <a:t>月の東</a:t>
            </a:r>
            <a:r>
              <a:rPr kumimoji="0" lang="ja-JP" altLang="en-US" sz="1477" spc="-18" dirty="0">
                <a:solidFill>
                  <a:prstClr val="black"/>
                </a:solidFill>
                <a:latin typeface="ＭＳ Ｐゴシック" panose="020B0600070205080204" pitchFamily="50" charset="-128"/>
                <a:cs typeface="ＭＳ ゴシック"/>
              </a:rPr>
              <a:t>日</a:t>
            </a:r>
            <a:r>
              <a:rPr kumimoji="0" lang="ja-JP" altLang="en-US" sz="1477" dirty="0">
                <a:solidFill>
                  <a:prstClr val="black"/>
                </a:solidFill>
                <a:latin typeface="ＭＳ Ｐゴシック" panose="020B0600070205080204" pitchFamily="50" charset="-128"/>
                <a:cs typeface="ＭＳ ゴシック"/>
              </a:rPr>
              <a:t>本</a:t>
            </a:r>
            <a:r>
              <a:rPr kumimoji="0" lang="ja-JP" altLang="en-US" sz="1477" spc="-18" dirty="0">
                <a:solidFill>
                  <a:prstClr val="black"/>
                </a:solidFill>
                <a:latin typeface="ＭＳ Ｐゴシック" panose="020B0600070205080204" pitchFamily="50" charset="-128"/>
                <a:cs typeface="ＭＳ ゴシック"/>
              </a:rPr>
              <a:t>大</a:t>
            </a:r>
            <a:r>
              <a:rPr kumimoji="0" lang="ja-JP" altLang="en-US" sz="1477" dirty="0">
                <a:solidFill>
                  <a:prstClr val="black"/>
                </a:solidFill>
                <a:latin typeface="ＭＳ Ｐゴシック" panose="020B0600070205080204" pitchFamily="50" charset="-128"/>
                <a:cs typeface="ＭＳ ゴシック"/>
              </a:rPr>
              <a:t>震</a:t>
            </a:r>
            <a:r>
              <a:rPr kumimoji="0" lang="ja-JP" altLang="en-US" sz="1477" spc="6" dirty="0">
                <a:solidFill>
                  <a:prstClr val="black"/>
                </a:solidFill>
                <a:latin typeface="ＭＳ Ｐゴシック" panose="020B0600070205080204" pitchFamily="50" charset="-128"/>
                <a:cs typeface="ＭＳ ゴシック"/>
              </a:rPr>
              <a:t>災</a:t>
            </a:r>
            <a:r>
              <a:rPr kumimoji="0" lang="ja-JP" altLang="en-US" sz="1477" dirty="0">
                <a:solidFill>
                  <a:prstClr val="black"/>
                </a:solidFill>
                <a:latin typeface="ＭＳ Ｐゴシック" panose="020B0600070205080204" pitchFamily="50" charset="-128"/>
                <a:cs typeface="ＭＳ ゴシック"/>
              </a:rPr>
              <a:t>を</a:t>
            </a:r>
            <a:r>
              <a:rPr kumimoji="0" lang="ja-JP" altLang="en-US" sz="1477" spc="-18" dirty="0">
                <a:solidFill>
                  <a:prstClr val="black"/>
                </a:solidFill>
                <a:latin typeface="ＭＳ Ｐゴシック" panose="020B0600070205080204" pitchFamily="50" charset="-128"/>
                <a:cs typeface="ＭＳ ゴシック"/>
              </a:rPr>
              <a:t>受</a:t>
            </a:r>
            <a:r>
              <a:rPr kumimoji="0" lang="ja-JP" altLang="en-US" sz="1477" dirty="0">
                <a:solidFill>
                  <a:prstClr val="black"/>
                </a:solidFill>
                <a:latin typeface="ＭＳ Ｐゴシック" panose="020B0600070205080204" pitchFamily="50" charset="-128"/>
                <a:cs typeface="ＭＳ ゴシック"/>
              </a:rPr>
              <a:t>け、災</a:t>
            </a:r>
            <a:r>
              <a:rPr kumimoji="0" lang="ja-JP" altLang="en-US" sz="1477" spc="-6" dirty="0">
                <a:solidFill>
                  <a:prstClr val="black"/>
                </a:solidFill>
                <a:latin typeface="ＭＳ Ｐゴシック" panose="020B0600070205080204" pitchFamily="50" charset="-128"/>
                <a:cs typeface="ＭＳ ゴシック"/>
              </a:rPr>
              <a:t>害</a:t>
            </a:r>
            <a:r>
              <a:rPr kumimoji="0" lang="ja-JP" altLang="en-US" sz="1477" dirty="0">
                <a:solidFill>
                  <a:prstClr val="black"/>
                </a:solidFill>
                <a:latin typeface="ＭＳ Ｐゴシック" panose="020B0600070205080204" pitchFamily="50" charset="-128"/>
                <a:cs typeface="ＭＳ ゴシック"/>
              </a:rPr>
              <a:t>時</a:t>
            </a:r>
            <a:r>
              <a:rPr kumimoji="0" lang="ja-JP" altLang="en-US" sz="1477" spc="-18" dirty="0">
                <a:solidFill>
                  <a:prstClr val="black"/>
                </a:solidFill>
                <a:latin typeface="ＭＳ Ｐゴシック" panose="020B0600070205080204" pitchFamily="50" charset="-128"/>
                <a:cs typeface="ＭＳ ゴシック"/>
              </a:rPr>
              <a:t>に</a:t>
            </a:r>
            <a:r>
              <a:rPr kumimoji="0" lang="ja-JP" altLang="en-US" sz="1477" dirty="0">
                <a:solidFill>
                  <a:prstClr val="black"/>
                </a:solidFill>
                <a:latin typeface="ＭＳ Ｐゴシック" panose="020B0600070205080204" pitchFamily="50" charset="-128"/>
                <a:cs typeface="ＭＳ ゴシック"/>
              </a:rPr>
              <a:t>言</a:t>
            </a:r>
            <a:r>
              <a:rPr kumimoji="0" lang="ja-JP" altLang="en-US" sz="1477" spc="-18" dirty="0">
                <a:solidFill>
                  <a:prstClr val="black"/>
                </a:solidFill>
                <a:latin typeface="ＭＳ Ｐゴシック" panose="020B0600070205080204" pitchFamily="50" charset="-128"/>
                <a:cs typeface="ＭＳ ゴシック"/>
              </a:rPr>
              <a:t>葉</a:t>
            </a:r>
            <a:r>
              <a:rPr kumimoji="0" lang="ja-JP" altLang="en-US" sz="1477" dirty="0">
                <a:solidFill>
                  <a:prstClr val="black"/>
                </a:solidFill>
                <a:latin typeface="ＭＳ Ｐゴシック" panose="020B0600070205080204" pitchFamily="50" charset="-128"/>
                <a:cs typeface="ＭＳ ゴシック"/>
              </a:rPr>
              <a:t>の壁から</a:t>
            </a:r>
            <a:r>
              <a:rPr kumimoji="0" lang="ja-JP" altLang="en-US" sz="1477" spc="6" dirty="0">
                <a:solidFill>
                  <a:prstClr val="black"/>
                </a:solidFill>
                <a:latin typeface="ＭＳ Ｐゴシック" panose="020B0600070205080204" pitchFamily="50" charset="-128"/>
                <a:cs typeface="ＭＳ ゴシック"/>
              </a:rPr>
              <a:t>情報</a:t>
            </a:r>
            <a:r>
              <a:rPr kumimoji="0" lang="ja-JP" altLang="en-US" sz="1477" spc="-6" dirty="0">
                <a:solidFill>
                  <a:prstClr val="black"/>
                </a:solidFill>
                <a:latin typeface="ＭＳ Ｐゴシック" panose="020B0600070205080204" pitchFamily="50" charset="-128"/>
                <a:cs typeface="ＭＳ ゴシック"/>
              </a:rPr>
              <a:t>弱</a:t>
            </a:r>
            <a:r>
              <a:rPr kumimoji="0" lang="ja-JP" altLang="en-US" sz="1477" spc="-12" dirty="0">
                <a:solidFill>
                  <a:prstClr val="black"/>
                </a:solidFill>
                <a:latin typeface="ＭＳ Ｐゴシック" panose="020B0600070205080204" pitchFamily="50" charset="-128"/>
                <a:cs typeface="ＭＳ ゴシック"/>
              </a:rPr>
              <a:t>者</a:t>
            </a:r>
            <a:r>
              <a:rPr kumimoji="0" lang="ja-JP" altLang="en-US" sz="1477" spc="6" dirty="0">
                <a:solidFill>
                  <a:prstClr val="black"/>
                </a:solidFill>
                <a:latin typeface="ＭＳ Ｐゴシック" panose="020B0600070205080204" pitchFamily="50" charset="-128"/>
                <a:cs typeface="ＭＳ ゴシック"/>
              </a:rPr>
              <a:t>に</a:t>
            </a:r>
            <a:r>
              <a:rPr kumimoji="0" lang="ja-JP" altLang="en-US" sz="1477" spc="-18" dirty="0">
                <a:solidFill>
                  <a:prstClr val="black"/>
                </a:solidFill>
                <a:latin typeface="ＭＳ Ｐゴシック" panose="020B0600070205080204" pitchFamily="50" charset="-128"/>
                <a:cs typeface="ＭＳ ゴシック"/>
              </a:rPr>
              <a:t>な</a:t>
            </a:r>
            <a:r>
              <a:rPr kumimoji="0" lang="ja-JP" altLang="en-US" sz="1477" spc="6" dirty="0">
                <a:solidFill>
                  <a:prstClr val="black"/>
                </a:solidFill>
                <a:latin typeface="ＭＳ Ｐゴシック" panose="020B0600070205080204" pitchFamily="50" charset="-128"/>
                <a:cs typeface="ＭＳ ゴシック"/>
              </a:rPr>
              <a:t>りが</a:t>
            </a:r>
            <a:r>
              <a:rPr kumimoji="0" lang="ja-JP" altLang="en-US" sz="1477" spc="-6" dirty="0">
                <a:solidFill>
                  <a:prstClr val="black"/>
                </a:solidFill>
                <a:latin typeface="ＭＳ Ｐゴシック" panose="020B0600070205080204" pitchFamily="50" charset="-128"/>
                <a:cs typeface="ＭＳ ゴシック"/>
              </a:rPr>
              <a:t>ち</a:t>
            </a:r>
            <a:r>
              <a:rPr kumimoji="0" lang="ja-JP" altLang="en-US" sz="1477" spc="-12" dirty="0">
                <a:solidFill>
                  <a:prstClr val="black"/>
                </a:solidFill>
                <a:latin typeface="ＭＳ Ｐゴシック" panose="020B0600070205080204" pitchFamily="50" charset="-128"/>
                <a:cs typeface="ＭＳ ゴシック"/>
              </a:rPr>
              <a:t>な</a:t>
            </a:r>
            <a:r>
              <a:rPr kumimoji="0" lang="ja-JP" altLang="en-US" sz="1477" spc="6" dirty="0">
                <a:solidFill>
                  <a:prstClr val="black"/>
                </a:solidFill>
                <a:latin typeface="ＭＳ Ｐゴシック" panose="020B0600070205080204" pitchFamily="50" charset="-128"/>
                <a:cs typeface="ＭＳ ゴシック"/>
              </a:rPr>
              <a:t>外</a:t>
            </a:r>
            <a:r>
              <a:rPr kumimoji="0" lang="ja-JP" altLang="en-US" sz="1477" spc="-18" dirty="0">
                <a:solidFill>
                  <a:prstClr val="black"/>
                </a:solidFill>
                <a:latin typeface="ＭＳ Ｐゴシック" panose="020B0600070205080204" pitchFamily="50" charset="-128"/>
                <a:cs typeface="ＭＳ ゴシック"/>
              </a:rPr>
              <a:t>国</a:t>
            </a:r>
            <a:r>
              <a:rPr kumimoji="0" lang="ja-JP" altLang="en-US" sz="1477" spc="6" dirty="0">
                <a:solidFill>
                  <a:prstClr val="black"/>
                </a:solidFill>
                <a:latin typeface="ＭＳ Ｐゴシック" panose="020B0600070205080204" pitchFamily="50" charset="-128"/>
                <a:cs typeface="ＭＳ ゴシック"/>
              </a:rPr>
              <a:t>人住</a:t>
            </a:r>
            <a:r>
              <a:rPr kumimoji="0" lang="ja-JP" altLang="en-US" sz="1477" spc="-6" dirty="0">
                <a:solidFill>
                  <a:prstClr val="black"/>
                </a:solidFill>
                <a:latin typeface="ＭＳ Ｐゴシック" panose="020B0600070205080204" pitchFamily="50" charset="-128"/>
                <a:cs typeface="ＭＳ ゴシック"/>
              </a:rPr>
              <a:t>民</a:t>
            </a:r>
            <a:r>
              <a:rPr kumimoji="0" lang="ja-JP" altLang="en-US" sz="1477" spc="-12" dirty="0">
                <a:solidFill>
                  <a:prstClr val="black"/>
                </a:solidFill>
                <a:latin typeface="ＭＳ Ｐゴシック" panose="020B0600070205080204" pitchFamily="50" charset="-128"/>
                <a:cs typeface="ＭＳ ゴシック"/>
              </a:rPr>
              <a:t>の</a:t>
            </a:r>
            <a:r>
              <a:rPr kumimoji="0" lang="ja-JP" altLang="en-US" sz="1477" spc="6" dirty="0">
                <a:solidFill>
                  <a:prstClr val="black"/>
                </a:solidFill>
                <a:latin typeface="ＭＳ Ｐゴシック" panose="020B0600070205080204" pitchFamily="50" charset="-128"/>
                <a:cs typeface="ＭＳ ゴシック"/>
              </a:rPr>
              <a:t>自</a:t>
            </a:r>
            <a:r>
              <a:rPr kumimoji="0" lang="ja-JP" altLang="en-US" sz="1477" spc="-18" dirty="0">
                <a:solidFill>
                  <a:prstClr val="black"/>
                </a:solidFill>
                <a:latin typeface="ＭＳ Ｐゴシック" panose="020B0600070205080204" pitchFamily="50" charset="-128"/>
                <a:cs typeface="ＭＳ ゴシック"/>
              </a:rPr>
              <a:t>助</a:t>
            </a:r>
            <a:r>
              <a:rPr kumimoji="0" lang="ja-JP" altLang="en-US" sz="1477" spc="6" dirty="0">
                <a:solidFill>
                  <a:prstClr val="black"/>
                </a:solidFill>
                <a:latin typeface="ＭＳ Ｐゴシック" panose="020B0600070205080204" pitchFamily="50" charset="-128"/>
                <a:cs typeface="ＭＳ ゴシック"/>
              </a:rPr>
              <a:t>・共</a:t>
            </a:r>
            <a:r>
              <a:rPr kumimoji="0" lang="ja-JP" altLang="en-US" sz="1477" spc="-6" dirty="0">
                <a:solidFill>
                  <a:prstClr val="black"/>
                </a:solidFill>
                <a:latin typeface="ＭＳ Ｐゴシック" panose="020B0600070205080204" pitchFamily="50" charset="-128"/>
                <a:cs typeface="ＭＳ ゴシック"/>
              </a:rPr>
              <a:t>助</a:t>
            </a:r>
            <a:r>
              <a:rPr kumimoji="0" lang="ja-JP" altLang="en-US" sz="1477" spc="-12" dirty="0">
                <a:solidFill>
                  <a:prstClr val="black"/>
                </a:solidFill>
                <a:latin typeface="ＭＳ Ｐゴシック" panose="020B0600070205080204" pitchFamily="50" charset="-128"/>
                <a:cs typeface="ＭＳ ゴシック"/>
              </a:rPr>
              <a:t>の</a:t>
            </a:r>
            <a:r>
              <a:rPr kumimoji="0" lang="ja-JP" altLang="en-US" sz="1477" spc="6" dirty="0">
                <a:solidFill>
                  <a:prstClr val="black"/>
                </a:solidFill>
                <a:latin typeface="ＭＳ Ｐゴシック" panose="020B0600070205080204" pitchFamily="50" charset="-128"/>
                <a:cs typeface="ＭＳ ゴシック"/>
              </a:rPr>
              <a:t>担</a:t>
            </a:r>
            <a:r>
              <a:rPr kumimoji="0" lang="ja-JP" altLang="en-US" sz="1477" spc="-18" dirty="0">
                <a:solidFill>
                  <a:prstClr val="black"/>
                </a:solidFill>
                <a:latin typeface="ＭＳ Ｐゴシック" panose="020B0600070205080204" pitchFamily="50" charset="-128"/>
                <a:cs typeface="ＭＳ ゴシック"/>
              </a:rPr>
              <a:t>い</a:t>
            </a:r>
            <a:r>
              <a:rPr kumimoji="0" lang="ja-JP" altLang="en-US" sz="1477" spc="6" dirty="0">
                <a:solidFill>
                  <a:prstClr val="black"/>
                </a:solidFill>
                <a:latin typeface="ＭＳ Ｐゴシック" panose="020B0600070205080204" pitchFamily="50" charset="-128"/>
                <a:cs typeface="ＭＳ ゴシック"/>
              </a:rPr>
              <a:t>手の育成が課題となった</a:t>
            </a:r>
            <a:r>
              <a:rPr kumimoji="0" lang="ja-JP" altLang="en-US" sz="1477" dirty="0">
                <a:solidFill>
                  <a:prstClr val="black"/>
                </a:solidFill>
                <a:latin typeface="ＭＳ Ｐゴシック" panose="020B0600070205080204" pitchFamily="50" charset="-128"/>
                <a:cs typeface="ＭＳ ゴシック"/>
              </a:rPr>
              <a:t>。</a:t>
            </a:r>
            <a:endParaRPr kumimoji="0" lang="en-US" altLang="ja-JP" sz="1477" dirty="0">
              <a:solidFill>
                <a:prstClr val="black"/>
              </a:solidFill>
              <a:latin typeface="ＭＳ Ｐゴシック" panose="020B0600070205080204" pitchFamily="50" charset="-128"/>
              <a:cs typeface="ＭＳ ゴシック"/>
            </a:endParaRPr>
          </a:p>
          <a:p>
            <a:pPr algn="l" defTabSz="422024" fontAlgn="auto">
              <a:spcBef>
                <a:spcPts val="0"/>
              </a:spcBef>
              <a:spcAft>
                <a:spcPts val="0"/>
              </a:spcAft>
              <a:defRPr/>
            </a:pPr>
            <a:r>
              <a:rPr kumimoji="0" lang="ja-JP" altLang="en-US" sz="1477" dirty="0">
                <a:solidFill>
                  <a:prstClr val="black"/>
                </a:solidFill>
                <a:latin typeface="ＭＳ Ｐゴシック" panose="020B0600070205080204" pitchFamily="50" charset="-128"/>
                <a:cs typeface="ＭＳ ゴシック"/>
              </a:rPr>
              <a:t>　平成</a:t>
            </a:r>
            <a:r>
              <a:rPr kumimoji="0" lang="ja-JP" altLang="en-US" sz="1477" spc="-6" dirty="0">
                <a:solidFill>
                  <a:prstClr val="black"/>
                </a:solidFill>
                <a:latin typeface="ＭＳ Ｐゴシック" panose="020B0600070205080204" pitchFamily="50" charset="-128"/>
                <a:cs typeface="ＭＳ ゴシック"/>
              </a:rPr>
              <a:t>２５</a:t>
            </a:r>
            <a:r>
              <a:rPr kumimoji="0" lang="ja-JP" altLang="en-US" sz="1477" spc="-18" dirty="0">
                <a:solidFill>
                  <a:prstClr val="black"/>
                </a:solidFill>
                <a:latin typeface="ＭＳ Ｐゴシック" panose="020B0600070205080204" pitchFamily="50" charset="-128"/>
                <a:cs typeface="ＭＳ ゴシック"/>
              </a:rPr>
              <a:t>年</a:t>
            </a:r>
            <a:r>
              <a:rPr kumimoji="0" lang="ja-JP" altLang="en-US" sz="1477" dirty="0">
                <a:solidFill>
                  <a:prstClr val="black"/>
                </a:solidFill>
                <a:latin typeface="ＭＳ Ｐゴシック" panose="020B0600070205080204" pitchFamily="50" charset="-128"/>
                <a:cs typeface="ＭＳ ゴシック"/>
              </a:rPr>
              <a:t>度から、</a:t>
            </a:r>
            <a:r>
              <a:rPr kumimoji="0" lang="ja-JP" altLang="en-US" sz="1477" spc="-18" dirty="0">
                <a:solidFill>
                  <a:prstClr val="black"/>
                </a:solidFill>
                <a:latin typeface="ＭＳ Ｐゴシック" panose="020B0600070205080204" pitchFamily="50" charset="-128"/>
                <a:cs typeface="ＭＳ ゴシック"/>
              </a:rPr>
              <a:t>「</a:t>
            </a:r>
            <a:r>
              <a:rPr kumimoji="0" lang="ja-JP" altLang="en-US" sz="1477" dirty="0">
                <a:solidFill>
                  <a:prstClr val="black"/>
                </a:solidFill>
                <a:latin typeface="ＭＳ Ｐゴシック" panose="020B0600070205080204" pitchFamily="50" charset="-128"/>
                <a:cs typeface="ＭＳ ゴシック"/>
              </a:rPr>
              <a:t>外</a:t>
            </a:r>
            <a:r>
              <a:rPr kumimoji="0" lang="ja-JP" altLang="en-US" sz="1477" spc="-18" dirty="0">
                <a:solidFill>
                  <a:prstClr val="black"/>
                </a:solidFill>
                <a:latin typeface="ＭＳ Ｐゴシック" panose="020B0600070205080204" pitchFamily="50" charset="-128"/>
                <a:cs typeface="ＭＳ ゴシック"/>
              </a:rPr>
              <a:t>国</a:t>
            </a:r>
            <a:r>
              <a:rPr kumimoji="0" lang="ja-JP" altLang="en-US" sz="1477" dirty="0">
                <a:solidFill>
                  <a:prstClr val="black"/>
                </a:solidFill>
                <a:latin typeface="ＭＳ Ｐゴシック" panose="020B0600070205080204" pitchFamily="50" charset="-128"/>
                <a:cs typeface="ＭＳ ゴシック"/>
              </a:rPr>
              <a:t>人防災</a:t>
            </a:r>
            <a:r>
              <a:rPr kumimoji="0" lang="ja-JP" altLang="en-US" sz="1477" spc="-18" dirty="0">
                <a:solidFill>
                  <a:prstClr val="black"/>
                </a:solidFill>
                <a:latin typeface="ＭＳ Ｐゴシック" panose="020B0600070205080204" pitchFamily="50" charset="-128"/>
                <a:cs typeface="ＭＳ ゴシック"/>
              </a:rPr>
              <a:t>リ</a:t>
            </a:r>
            <a:r>
              <a:rPr kumimoji="0" lang="ja-JP" altLang="en-US" sz="1477" dirty="0">
                <a:solidFill>
                  <a:prstClr val="black"/>
                </a:solidFill>
                <a:latin typeface="ＭＳ Ｐゴシック" panose="020B0600070205080204" pitchFamily="50" charset="-128"/>
                <a:cs typeface="ＭＳ ゴシック"/>
              </a:rPr>
              <a:t>ー</a:t>
            </a:r>
            <a:r>
              <a:rPr kumimoji="0" lang="ja-JP" altLang="en-US" sz="1477" spc="-18" dirty="0">
                <a:solidFill>
                  <a:prstClr val="black"/>
                </a:solidFill>
                <a:latin typeface="ＭＳ Ｐゴシック" panose="020B0600070205080204" pitchFamily="50" charset="-128"/>
                <a:cs typeface="ＭＳ ゴシック"/>
              </a:rPr>
              <a:t>ダ</a:t>
            </a:r>
            <a:r>
              <a:rPr kumimoji="0" lang="ja-JP" altLang="en-US" sz="1477" dirty="0">
                <a:solidFill>
                  <a:prstClr val="black"/>
                </a:solidFill>
                <a:latin typeface="ＭＳ Ｐゴシック" panose="020B0600070205080204" pitchFamily="50" charset="-128"/>
                <a:cs typeface="ＭＳ ゴシック"/>
              </a:rPr>
              <a:t>ー養成研修」を</a:t>
            </a:r>
            <a:r>
              <a:rPr kumimoji="0" lang="ja-JP" altLang="en-US" sz="1477" spc="-18" dirty="0">
                <a:solidFill>
                  <a:prstClr val="black"/>
                </a:solidFill>
                <a:latin typeface="ＭＳ Ｐゴシック" panose="020B0600070205080204" pitchFamily="50" charset="-128"/>
                <a:cs typeface="ＭＳ ゴシック"/>
              </a:rPr>
              <a:t>実</a:t>
            </a:r>
            <a:r>
              <a:rPr kumimoji="0" lang="ja-JP" altLang="en-US" sz="1477" dirty="0">
                <a:solidFill>
                  <a:prstClr val="black"/>
                </a:solidFill>
                <a:latin typeface="ＭＳ Ｐゴシック" panose="020B0600070205080204" pitchFamily="50" charset="-128"/>
                <a:cs typeface="ＭＳ ゴシック"/>
              </a:rPr>
              <a:t>施し、行</a:t>
            </a:r>
            <a:r>
              <a:rPr kumimoji="0" lang="ja-JP" altLang="en-US" sz="1477" spc="-18" dirty="0">
                <a:solidFill>
                  <a:prstClr val="black"/>
                </a:solidFill>
                <a:latin typeface="ＭＳ Ｐゴシック" panose="020B0600070205080204" pitchFamily="50" charset="-128"/>
                <a:cs typeface="ＭＳ ゴシック"/>
              </a:rPr>
              <a:t>政</a:t>
            </a:r>
            <a:r>
              <a:rPr kumimoji="0" lang="ja-JP" altLang="en-US" sz="1477" dirty="0">
                <a:solidFill>
                  <a:prstClr val="black"/>
                </a:solidFill>
                <a:latin typeface="ＭＳ Ｐゴシック" panose="020B0600070205080204" pitchFamily="50" charset="-128"/>
                <a:cs typeface="ＭＳ ゴシック"/>
              </a:rPr>
              <a:t>と</a:t>
            </a:r>
            <a:r>
              <a:rPr kumimoji="0" lang="ja-JP" altLang="en-US" sz="1477" spc="-18" dirty="0">
                <a:solidFill>
                  <a:prstClr val="black"/>
                </a:solidFill>
                <a:latin typeface="ＭＳ Ｐゴシック" panose="020B0600070205080204" pitchFamily="50" charset="-128"/>
                <a:cs typeface="ＭＳ ゴシック"/>
              </a:rPr>
              <a:t>連</a:t>
            </a:r>
            <a:r>
              <a:rPr kumimoji="0" lang="ja-JP" altLang="en-US" sz="1477" dirty="0">
                <a:solidFill>
                  <a:prstClr val="black"/>
                </a:solidFill>
                <a:latin typeface="ＭＳ Ｐゴシック" panose="020B0600070205080204" pitchFamily="50" charset="-128"/>
                <a:cs typeface="ＭＳ ゴシック"/>
              </a:rPr>
              <a:t>携する</a:t>
            </a:r>
            <a:r>
              <a:rPr kumimoji="0" lang="ja-JP" altLang="en-US" sz="1477" spc="-18" dirty="0">
                <a:solidFill>
                  <a:prstClr val="black"/>
                </a:solidFill>
                <a:latin typeface="ＭＳ Ｐゴシック" panose="020B0600070205080204" pitchFamily="50" charset="-128"/>
                <a:cs typeface="ＭＳ ゴシック"/>
              </a:rPr>
              <a:t>人</a:t>
            </a:r>
            <a:r>
              <a:rPr kumimoji="0" lang="ja-JP" altLang="en-US" sz="1477" dirty="0">
                <a:solidFill>
                  <a:prstClr val="black"/>
                </a:solidFill>
                <a:latin typeface="ＭＳ Ｐゴシック" panose="020B0600070205080204" pitchFamily="50" charset="-128"/>
                <a:cs typeface="ＭＳ ゴシック"/>
              </a:rPr>
              <a:t>材「総</a:t>
            </a:r>
            <a:r>
              <a:rPr kumimoji="0" lang="ja-JP" altLang="en-US" sz="1477" spc="-18" dirty="0">
                <a:solidFill>
                  <a:prstClr val="black"/>
                </a:solidFill>
                <a:latin typeface="ＭＳ Ｐゴシック" panose="020B0600070205080204" pitchFamily="50" charset="-128"/>
                <a:cs typeface="ＭＳ ゴシック"/>
              </a:rPr>
              <a:t>社</a:t>
            </a:r>
            <a:r>
              <a:rPr kumimoji="0" lang="ja-JP" altLang="en-US" sz="1477" dirty="0">
                <a:solidFill>
                  <a:prstClr val="black"/>
                </a:solidFill>
                <a:latin typeface="ＭＳ Ｐゴシック" panose="020B0600070205080204" pitchFamily="50" charset="-128"/>
                <a:cs typeface="ＭＳ ゴシック"/>
              </a:rPr>
              <a:t>市</a:t>
            </a:r>
            <a:r>
              <a:rPr kumimoji="0" lang="ja-JP" altLang="en-US" sz="1477" spc="-18" dirty="0">
                <a:solidFill>
                  <a:prstClr val="black"/>
                </a:solidFill>
                <a:latin typeface="ＭＳ Ｐゴシック" panose="020B0600070205080204" pitchFamily="50" charset="-128"/>
                <a:cs typeface="ＭＳ ゴシック"/>
              </a:rPr>
              <a:t>外</a:t>
            </a:r>
            <a:r>
              <a:rPr kumimoji="0" lang="ja-JP" altLang="en-US" sz="1477" dirty="0">
                <a:solidFill>
                  <a:prstClr val="black"/>
                </a:solidFill>
                <a:latin typeface="ＭＳ Ｐゴシック" panose="020B0600070205080204" pitchFamily="50" charset="-128"/>
                <a:cs typeface="ＭＳ ゴシック"/>
              </a:rPr>
              <a:t>国人防</a:t>
            </a:r>
            <a:r>
              <a:rPr kumimoji="0" lang="ja-JP" altLang="en-US" sz="1477" spc="-6" dirty="0">
                <a:solidFill>
                  <a:prstClr val="black"/>
                </a:solidFill>
                <a:latin typeface="ＭＳ Ｐゴシック" panose="020B0600070205080204" pitchFamily="50" charset="-128"/>
                <a:cs typeface="ＭＳ ゴシック"/>
              </a:rPr>
              <a:t>災</a:t>
            </a:r>
            <a:r>
              <a:rPr kumimoji="0" lang="ja-JP" altLang="en-US" sz="1477" dirty="0">
                <a:solidFill>
                  <a:prstClr val="black"/>
                </a:solidFill>
                <a:latin typeface="ＭＳ Ｐゴシック" panose="020B0600070205080204" pitchFamily="50" charset="-128"/>
                <a:cs typeface="ＭＳ ゴシック"/>
              </a:rPr>
              <a:t>リ</a:t>
            </a:r>
            <a:r>
              <a:rPr kumimoji="0" lang="ja-JP" altLang="en-US" sz="1477" spc="-18" dirty="0">
                <a:solidFill>
                  <a:prstClr val="black"/>
                </a:solidFill>
                <a:latin typeface="ＭＳ Ｐゴシック" panose="020B0600070205080204" pitchFamily="50" charset="-128"/>
                <a:cs typeface="ＭＳ ゴシック"/>
              </a:rPr>
              <a:t>ー</a:t>
            </a:r>
            <a:r>
              <a:rPr kumimoji="0" lang="ja-JP" altLang="en-US" sz="1477" dirty="0">
                <a:solidFill>
                  <a:prstClr val="black"/>
                </a:solidFill>
                <a:latin typeface="ＭＳ Ｐゴシック" panose="020B0600070205080204" pitchFamily="50" charset="-128"/>
                <a:cs typeface="ＭＳ ゴシック"/>
              </a:rPr>
              <a:t>ダー」 を育成</a:t>
            </a:r>
            <a:r>
              <a:rPr kumimoji="0" lang="ja-JP" altLang="en-US" sz="1477" spc="-18" dirty="0">
                <a:solidFill>
                  <a:prstClr val="black"/>
                </a:solidFill>
                <a:latin typeface="ＭＳ Ｐゴシック" panose="020B0600070205080204" pitchFamily="50" charset="-128"/>
                <a:cs typeface="ＭＳ ゴシック"/>
              </a:rPr>
              <a:t>。</a:t>
            </a:r>
            <a:endParaRPr kumimoji="0" lang="en-US" altLang="ja-JP" sz="1477" spc="-18" dirty="0">
              <a:solidFill>
                <a:prstClr val="black"/>
              </a:solidFill>
              <a:latin typeface="ＭＳ Ｐゴシック" panose="020B0600070205080204" pitchFamily="50" charset="-128"/>
              <a:cs typeface="ＭＳ ゴシック"/>
            </a:endParaRPr>
          </a:p>
          <a:p>
            <a:pPr algn="l" defTabSz="422024" fontAlgn="auto">
              <a:spcBef>
                <a:spcPts val="0"/>
              </a:spcBef>
              <a:spcAft>
                <a:spcPts val="0"/>
              </a:spcAft>
              <a:defRPr/>
            </a:pPr>
            <a:r>
              <a:rPr lang="ja-JP" altLang="en-US" sz="1477" dirty="0">
                <a:solidFill>
                  <a:prstClr val="black"/>
                </a:solidFill>
                <a:latin typeface="ＭＳ Ｐゴシック" panose="020B0600070205080204" pitchFamily="50" charset="-128"/>
              </a:rPr>
              <a:t>　平成３０年７月豪雨の際には「外国人被災者相談コールセンター」にて相談業務にも参加した。</a:t>
            </a:r>
          </a:p>
        </p:txBody>
      </p:sp>
      <p:sp>
        <p:nvSpPr>
          <p:cNvPr id="16" name="角丸四角形 15"/>
          <p:cNvSpPr/>
          <p:nvPr/>
        </p:nvSpPr>
        <p:spPr>
          <a:xfrm>
            <a:off x="269224" y="1860974"/>
            <a:ext cx="919343" cy="38531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24" fontAlgn="auto">
              <a:spcBef>
                <a:spcPts val="0"/>
              </a:spcBef>
              <a:spcAft>
                <a:spcPts val="0"/>
              </a:spcAft>
              <a:defRPr/>
            </a:pPr>
            <a:r>
              <a:rPr lang="ja-JP" altLang="en-US" sz="1477" dirty="0">
                <a:solidFill>
                  <a:prstClr val="black"/>
                </a:solidFill>
                <a:latin typeface="ＭＳ Ｐゴシック" panose="020B0600070205080204" pitchFamily="50" charset="-128"/>
                <a:ea typeface="ＭＳ Ｐゴシック" panose="020B0600070205080204" pitchFamily="50" charset="-128"/>
              </a:rPr>
              <a:t>１．経緯</a:t>
            </a:r>
          </a:p>
        </p:txBody>
      </p:sp>
      <p:sp>
        <p:nvSpPr>
          <p:cNvPr id="20" name="テキスト ボックス 19"/>
          <p:cNvSpPr txBox="1"/>
          <p:nvPr/>
        </p:nvSpPr>
        <p:spPr>
          <a:xfrm>
            <a:off x="269225" y="4122134"/>
            <a:ext cx="6627992" cy="2305055"/>
          </a:xfrm>
          <a:prstGeom prst="rect">
            <a:avLst/>
          </a:prstGeom>
          <a:noFill/>
          <a:ln>
            <a:solidFill>
              <a:schemeClr val="tx1"/>
            </a:solidFill>
          </a:ln>
        </p:spPr>
        <p:txBody>
          <a:bodyPr wrap="square" rtlCol="0">
            <a:spAutoFit/>
          </a:bodyPr>
          <a:lstStyle/>
          <a:p>
            <a:pPr algn="l" defTabSz="422024" fontAlgn="auto">
              <a:spcBef>
                <a:spcPts val="0"/>
              </a:spcBef>
              <a:spcAft>
                <a:spcPts val="0"/>
              </a:spcAft>
              <a:defRPr/>
            </a:pPr>
            <a:endParaRPr kumimoji="0" lang="en-US" altLang="ja-JP" sz="1762" dirty="0">
              <a:solidFill>
                <a:prstClr val="black"/>
              </a:solidFill>
              <a:latin typeface="ＭＳ Ｐゴシック" panose="020B0600070205080204" pitchFamily="50" charset="-128"/>
              <a:cs typeface="ＭＳ ゴシック"/>
            </a:endParaRPr>
          </a:p>
          <a:p>
            <a:pPr marL="199276" indent="-199276" algn="l" defTabSz="422024" fontAlgn="auto">
              <a:spcBef>
                <a:spcPts val="0"/>
              </a:spcBef>
              <a:spcAft>
                <a:spcPts val="661"/>
              </a:spcAft>
              <a:defRPr/>
            </a:pPr>
            <a:r>
              <a:rPr kumimoji="0" lang="ja-JP" altLang="en-US" sz="1600" dirty="0">
                <a:solidFill>
                  <a:prstClr val="black"/>
                </a:solidFill>
                <a:latin typeface="ＭＳ Ｐゴシック" panose="020B0600070205080204" pitchFamily="50" charset="-128"/>
                <a:cs typeface="ＭＳ ゴシック"/>
              </a:rPr>
              <a:t>○　９カ国５３名</a:t>
            </a:r>
            <a:r>
              <a:rPr kumimoji="0" lang="ja-JP" altLang="en-US" sz="1600" spc="-16" dirty="0">
                <a:solidFill>
                  <a:prstClr val="black"/>
                </a:solidFill>
                <a:latin typeface="ＭＳ Ｐゴシック" panose="020B0600070205080204" pitchFamily="50" charset="-128"/>
                <a:cs typeface="ＭＳ ゴシック"/>
              </a:rPr>
              <a:t>の</a:t>
            </a:r>
            <a:r>
              <a:rPr kumimoji="0" lang="ja-JP" altLang="en-US" sz="1600" dirty="0">
                <a:solidFill>
                  <a:prstClr val="black"/>
                </a:solidFill>
                <a:latin typeface="ＭＳ Ｐゴシック" panose="020B0600070205080204" pitchFamily="50" charset="-128"/>
                <a:cs typeface="ＭＳ ゴシック"/>
              </a:rPr>
              <a:t>外国人</a:t>
            </a:r>
            <a:r>
              <a:rPr kumimoji="0" lang="ja-JP" altLang="en-US" sz="1600" spc="-16" dirty="0">
                <a:solidFill>
                  <a:prstClr val="black"/>
                </a:solidFill>
                <a:latin typeface="ＭＳ Ｐゴシック" panose="020B0600070205080204" pitchFamily="50" charset="-128"/>
                <a:cs typeface="ＭＳ ゴシック"/>
              </a:rPr>
              <a:t>防</a:t>
            </a:r>
            <a:r>
              <a:rPr kumimoji="0" lang="ja-JP" altLang="en-US" sz="1600" dirty="0">
                <a:solidFill>
                  <a:prstClr val="black"/>
                </a:solidFill>
                <a:latin typeface="ＭＳ Ｐゴシック" panose="020B0600070205080204" pitchFamily="50" charset="-128"/>
                <a:cs typeface="ＭＳ ゴシック"/>
              </a:rPr>
              <a:t>災</a:t>
            </a:r>
            <a:r>
              <a:rPr kumimoji="0" lang="ja-JP" altLang="en-US" sz="1600" spc="-16" dirty="0">
                <a:solidFill>
                  <a:prstClr val="black"/>
                </a:solidFill>
                <a:latin typeface="ＭＳ Ｐゴシック" panose="020B0600070205080204" pitchFamily="50" charset="-128"/>
                <a:cs typeface="ＭＳ ゴシック"/>
              </a:rPr>
              <a:t>リ</a:t>
            </a:r>
            <a:r>
              <a:rPr kumimoji="0" lang="ja-JP" altLang="en-US" sz="1600" dirty="0">
                <a:solidFill>
                  <a:prstClr val="black"/>
                </a:solidFill>
                <a:latin typeface="ＭＳ Ｐゴシック" panose="020B0600070205080204" pitchFamily="50" charset="-128"/>
                <a:cs typeface="ＭＳ ゴシック"/>
              </a:rPr>
              <a:t>ーダー</a:t>
            </a:r>
            <a:r>
              <a:rPr kumimoji="0" lang="ja-JP" altLang="en-US" sz="1600" spc="-16" dirty="0">
                <a:solidFill>
                  <a:prstClr val="black"/>
                </a:solidFill>
                <a:latin typeface="ＭＳ Ｐゴシック" panose="020B0600070205080204" pitchFamily="50" charset="-128"/>
                <a:cs typeface="ＭＳ ゴシック"/>
              </a:rPr>
              <a:t>が</a:t>
            </a:r>
            <a:r>
              <a:rPr kumimoji="0" lang="ja-JP" altLang="en-US" sz="1600" dirty="0">
                <a:solidFill>
                  <a:prstClr val="black"/>
                </a:solidFill>
                <a:latin typeface="ＭＳ Ｐゴシック" panose="020B0600070205080204" pitchFamily="50" charset="-128"/>
                <a:cs typeface="ＭＳ ゴシック"/>
              </a:rPr>
              <a:t>活</a:t>
            </a:r>
            <a:r>
              <a:rPr kumimoji="0" lang="ja-JP" altLang="en-US" sz="1600" spc="-16" dirty="0">
                <a:solidFill>
                  <a:prstClr val="black"/>
                </a:solidFill>
                <a:latin typeface="ＭＳ Ｐゴシック" panose="020B0600070205080204" pitchFamily="50" charset="-128"/>
                <a:cs typeface="ＭＳ ゴシック"/>
              </a:rPr>
              <a:t>動　</a:t>
            </a:r>
            <a:r>
              <a:rPr kumimoji="0" lang="en-US" altLang="ja-JP" sz="1050" spc="-16" dirty="0">
                <a:solidFill>
                  <a:prstClr val="black"/>
                </a:solidFill>
                <a:latin typeface="ＭＳ Ｐゴシック" panose="020B0600070205080204" pitchFamily="50" charset="-128"/>
                <a:cs typeface="ＭＳ ゴシック"/>
              </a:rPr>
              <a:t>※</a:t>
            </a:r>
            <a:r>
              <a:rPr kumimoji="0" lang="ja-JP" altLang="en-US" sz="1050" dirty="0">
                <a:solidFill>
                  <a:prstClr val="black"/>
                </a:solidFill>
                <a:latin typeface="ＭＳ Ｐゴシック" panose="020B0600070205080204" pitchFamily="50" charset="-128"/>
                <a:cs typeface="ＭＳ ゴシック"/>
              </a:rPr>
              <a:t>令和５</a:t>
            </a:r>
            <a:r>
              <a:rPr kumimoji="0" lang="ja-JP" altLang="en-US" sz="1050" spc="-16" dirty="0">
                <a:solidFill>
                  <a:prstClr val="black"/>
                </a:solidFill>
                <a:latin typeface="ＭＳ Ｐゴシック" panose="020B0600070205080204" pitchFamily="50" charset="-128"/>
                <a:cs typeface="ＭＳ ゴシック"/>
              </a:rPr>
              <a:t>年１２月</a:t>
            </a:r>
            <a:r>
              <a:rPr kumimoji="0" lang="ja-JP" altLang="en-US" sz="1050" dirty="0">
                <a:solidFill>
                  <a:prstClr val="black"/>
                </a:solidFill>
                <a:latin typeface="ＭＳ Ｐゴシック" panose="020B0600070205080204" pitchFamily="50" charset="-128"/>
                <a:cs typeface="ＭＳ ゴシック"/>
              </a:rPr>
              <a:t>現</a:t>
            </a:r>
            <a:r>
              <a:rPr kumimoji="0" lang="ja-JP" altLang="en-US" sz="1050" spc="-16" dirty="0">
                <a:solidFill>
                  <a:prstClr val="black"/>
                </a:solidFill>
                <a:latin typeface="ＭＳ Ｐゴシック" panose="020B0600070205080204" pitchFamily="50" charset="-128"/>
                <a:cs typeface="ＭＳ ゴシック"/>
              </a:rPr>
              <a:t>在</a:t>
            </a:r>
            <a:endParaRPr kumimoji="0" lang="en-US" altLang="ja-JP" sz="1600" strike="sngStrike" spc="-16" dirty="0">
              <a:solidFill>
                <a:srgbClr val="FF0000"/>
              </a:solidFill>
              <a:latin typeface="ＭＳ Ｐゴシック" panose="020B0600070205080204" pitchFamily="50" charset="-128"/>
              <a:cs typeface="ＭＳ ゴシック"/>
            </a:endParaRPr>
          </a:p>
          <a:p>
            <a:pPr marL="199276" indent="-199276" algn="l" defTabSz="422024" fontAlgn="auto">
              <a:spcBef>
                <a:spcPts val="0"/>
              </a:spcBef>
              <a:spcAft>
                <a:spcPts val="600"/>
              </a:spcAft>
              <a:defRPr/>
            </a:pPr>
            <a:r>
              <a:rPr kumimoji="0" lang="ja-JP" altLang="en-US" sz="1600" dirty="0">
                <a:solidFill>
                  <a:prstClr val="black"/>
                </a:solidFill>
                <a:latin typeface="ＭＳ Ｐゴシック" panose="020B0600070205080204" pitchFamily="50" charset="-128"/>
                <a:cs typeface="ＭＳ ゴシック"/>
              </a:rPr>
              <a:t>○　災害時の外国人支援活動のほか、平時から次の活動を実施</a:t>
            </a:r>
            <a:endParaRPr kumimoji="0" lang="en-US" altLang="ja-JP" sz="1600" dirty="0">
              <a:solidFill>
                <a:prstClr val="black"/>
              </a:solidFill>
              <a:latin typeface="ＭＳ Ｐゴシック" panose="020B0600070205080204" pitchFamily="50" charset="-128"/>
              <a:cs typeface="ＭＳ ゴシック"/>
            </a:endParaRPr>
          </a:p>
          <a:p>
            <a:pPr marL="199276" algn="l" defTabSz="422024" fontAlgn="auto">
              <a:spcBef>
                <a:spcPts val="0"/>
              </a:spcBef>
              <a:spcAft>
                <a:spcPts val="100"/>
              </a:spcAft>
              <a:defRPr/>
            </a:pPr>
            <a:r>
              <a:rPr kumimoji="0" lang="ja-JP" altLang="en-US" sz="1600" dirty="0">
                <a:solidFill>
                  <a:prstClr val="black"/>
                </a:solidFill>
                <a:latin typeface="ＭＳ Ｐゴシック" panose="020B0600070205080204" pitchFamily="50" charset="-128"/>
                <a:cs typeface="ＭＳ ゴシック"/>
              </a:rPr>
              <a:t>・市の防災部局が主催した防災訓練に</a:t>
            </a:r>
            <a:r>
              <a:rPr kumimoji="0" lang="ja-JP" altLang="en-US" sz="1600" dirty="0">
                <a:latin typeface="ＭＳ Ｐゴシック" panose="020B0600070205080204" pitchFamily="50" charset="-128"/>
                <a:cs typeface="ＭＳ ゴシック"/>
              </a:rPr>
              <a:t>「教える側」として参加し、訓練に参</a:t>
            </a:r>
            <a:endParaRPr kumimoji="0" lang="en-US" altLang="ja-JP" sz="1600" dirty="0">
              <a:latin typeface="ＭＳ Ｐゴシック" panose="020B0600070205080204" pitchFamily="50" charset="-128"/>
              <a:cs typeface="ＭＳ ゴシック"/>
            </a:endParaRPr>
          </a:p>
          <a:p>
            <a:pPr marL="199276" algn="l" defTabSz="422024" fontAlgn="auto">
              <a:spcBef>
                <a:spcPts val="0"/>
              </a:spcBef>
              <a:spcAft>
                <a:spcPts val="100"/>
              </a:spcAft>
              <a:defRPr/>
            </a:pPr>
            <a:r>
              <a:rPr kumimoji="0" lang="ja-JP" altLang="en-US" sz="1600" dirty="0">
                <a:latin typeface="ＭＳ Ｐゴシック" panose="020B0600070205080204" pitchFamily="50" charset="-128"/>
                <a:cs typeface="ＭＳ ゴシック"/>
              </a:rPr>
              <a:t>　</a:t>
            </a:r>
            <a:r>
              <a:rPr kumimoji="0" lang="ja-JP" altLang="en-US" sz="1600" dirty="0" err="1">
                <a:latin typeface="ＭＳ Ｐゴシック" panose="020B0600070205080204" pitchFamily="50" charset="-128"/>
                <a:cs typeface="ＭＳ ゴシック"/>
              </a:rPr>
              <a:t>加した</a:t>
            </a:r>
            <a:r>
              <a:rPr kumimoji="0" lang="ja-JP" altLang="en-US" sz="1600" dirty="0">
                <a:latin typeface="ＭＳ Ｐゴシック" panose="020B0600070205080204" pitchFamily="50" charset="-128"/>
                <a:cs typeface="ＭＳ ゴシック"/>
              </a:rPr>
              <a:t>日本人参加者や外国人参加者と顔のみえる関係を構築。</a:t>
            </a:r>
            <a:endParaRPr kumimoji="0" lang="en-US" altLang="ja-JP" sz="1600" dirty="0">
              <a:latin typeface="ＭＳ Ｐゴシック" panose="020B0600070205080204" pitchFamily="50" charset="-128"/>
              <a:cs typeface="ＭＳ ゴシック"/>
            </a:endParaRPr>
          </a:p>
          <a:p>
            <a:pPr marL="199276" algn="l" defTabSz="422024" fontAlgn="auto">
              <a:spcBef>
                <a:spcPts val="0"/>
              </a:spcBef>
              <a:spcAft>
                <a:spcPts val="100"/>
              </a:spcAft>
              <a:defRPr/>
            </a:pPr>
            <a:r>
              <a:rPr kumimoji="0" lang="ja-JP" altLang="en-US" sz="1600" dirty="0">
                <a:latin typeface="ＭＳ Ｐゴシック" panose="020B0600070205080204" pitchFamily="50" charset="-128"/>
                <a:cs typeface="ＭＳ ゴシック"/>
              </a:rPr>
              <a:t>・市内在住の外国人市民に配布予定の外国人防災マニュアルの作成に</a:t>
            </a:r>
            <a:endParaRPr kumimoji="0" lang="en-US" altLang="ja-JP" sz="1600" dirty="0">
              <a:latin typeface="ＭＳ Ｐゴシック" panose="020B0600070205080204" pitchFamily="50" charset="-128"/>
              <a:cs typeface="ＭＳ ゴシック"/>
            </a:endParaRPr>
          </a:p>
          <a:p>
            <a:pPr marL="199276" algn="l" defTabSz="422024" fontAlgn="auto">
              <a:spcBef>
                <a:spcPts val="0"/>
              </a:spcBef>
              <a:spcAft>
                <a:spcPts val="100"/>
              </a:spcAft>
              <a:defRPr/>
            </a:pPr>
            <a:r>
              <a:rPr kumimoji="0" lang="ja-JP" altLang="en-US" sz="1600" dirty="0">
                <a:latin typeface="ＭＳ Ｐゴシック" panose="020B0600070205080204" pitchFamily="50" charset="-128"/>
                <a:cs typeface="ＭＳ ゴシック"/>
              </a:rPr>
              <a:t>　あたり、外国人防災リーダーの視点を活かした内容にするとともに、多</a:t>
            </a:r>
            <a:endParaRPr kumimoji="0" lang="en-US" altLang="ja-JP" sz="1600" dirty="0">
              <a:latin typeface="ＭＳ Ｐゴシック" panose="020B0600070205080204" pitchFamily="50" charset="-128"/>
              <a:cs typeface="ＭＳ ゴシック"/>
            </a:endParaRPr>
          </a:p>
          <a:p>
            <a:pPr marL="199276" algn="l" defTabSz="422024" fontAlgn="auto">
              <a:spcBef>
                <a:spcPts val="0"/>
              </a:spcBef>
              <a:spcAft>
                <a:spcPts val="100"/>
              </a:spcAft>
              <a:defRPr/>
            </a:pPr>
            <a:r>
              <a:rPr kumimoji="0" lang="ja-JP" altLang="en-US" sz="1600" dirty="0">
                <a:latin typeface="ＭＳ Ｐゴシック" panose="020B0600070205080204" pitchFamily="50" charset="-128"/>
                <a:cs typeface="ＭＳ ゴシック"/>
              </a:rPr>
              <a:t>　言語化の作業</a:t>
            </a:r>
            <a:r>
              <a:rPr kumimoji="0" lang="ja-JP" altLang="en-US" sz="1600">
                <a:latin typeface="ＭＳ Ｐゴシック" panose="020B0600070205080204" pitchFamily="50" charset="-128"/>
                <a:cs typeface="ＭＳ ゴシック"/>
              </a:rPr>
              <a:t>に従事。</a:t>
            </a:r>
            <a:endParaRPr kumimoji="0" lang="en-US" altLang="ja-JP" sz="1600" dirty="0">
              <a:latin typeface="ＭＳ Ｐゴシック" panose="020B0600070205080204" pitchFamily="50" charset="-128"/>
              <a:cs typeface="ＭＳ ゴシック"/>
            </a:endParaRPr>
          </a:p>
        </p:txBody>
      </p:sp>
      <p:sp>
        <p:nvSpPr>
          <p:cNvPr id="29" name="角丸四角形 28"/>
          <p:cNvSpPr/>
          <p:nvPr/>
        </p:nvSpPr>
        <p:spPr>
          <a:xfrm>
            <a:off x="264732" y="3987048"/>
            <a:ext cx="1344841" cy="3957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24" fontAlgn="auto">
              <a:spcBef>
                <a:spcPts val="0"/>
              </a:spcBef>
              <a:spcAft>
                <a:spcPts val="0"/>
              </a:spcAft>
              <a:defRPr/>
            </a:pPr>
            <a:r>
              <a:rPr lang="ja-JP" altLang="en-US" sz="1477" dirty="0">
                <a:solidFill>
                  <a:prstClr val="black"/>
                </a:solidFill>
                <a:latin typeface="ＭＳ Ｐゴシック" panose="020B0600070205080204" pitchFamily="50" charset="-128"/>
                <a:ea typeface="ＭＳ Ｐゴシック" panose="020B0600070205080204" pitchFamily="50" charset="-128"/>
              </a:rPr>
              <a:t>２．活動状況</a:t>
            </a:r>
          </a:p>
        </p:txBody>
      </p:sp>
      <p:sp>
        <p:nvSpPr>
          <p:cNvPr id="14" name="AutoShape 3"/>
          <p:cNvSpPr>
            <a:spLocks noChangeArrowheads="1"/>
          </p:cNvSpPr>
          <p:nvPr/>
        </p:nvSpPr>
        <p:spPr bwMode="auto">
          <a:xfrm>
            <a:off x="118448" y="80798"/>
            <a:ext cx="9731095" cy="398769"/>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38893" rIns="0" bIns="38893" anchor="ctr"/>
          <a:lstStyle/>
          <a:p>
            <a:pPr defTabSz="422024" fontAlgn="auto">
              <a:spcBef>
                <a:spcPts val="0"/>
              </a:spcBef>
              <a:spcAft>
                <a:spcPts val="0"/>
              </a:spcAft>
              <a:defRPr/>
            </a:pPr>
            <a:r>
              <a:rPr kumimoji="0" lang="ja-JP" altLang="en-US" sz="1846" dirty="0">
                <a:solidFill>
                  <a:prstClr val="black"/>
                </a:solidFill>
                <a:latin typeface="ＤＦ特太ゴシック体" panose="020B0509000000000000" pitchFamily="49" charset="-128"/>
                <a:ea typeface="ＤＦ特太ゴシック体" panose="020B0509000000000000" pitchFamily="49" charset="-128"/>
              </a:rPr>
              <a:t>外国人防災リーダーの育成に係る取組事例（岡山県総社市）</a:t>
            </a:r>
            <a:endParaRPr kumimoji="0" lang="en-US" altLang="ja-JP" sz="1846"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18" name="スライド番号プレースホルダー 5">
            <a:extLst>
              <a:ext uri="{FF2B5EF4-FFF2-40B4-BE49-F238E27FC236}">
                <a16:creationId xmlns:a16="http://schemas.microsoft.com/office/drawing/2014/main" id="{DFDBF6F9-3783-43DA-A166-2FF494DD5FC5}"/>
              </a:ext>
            </a:extLst>
          </p:cNvPr>
          <p:cNvSpPr txBox="1">
            <a:spLocks/>
          </p:cNvSpPr>
          <p:nvPr/>
        </p:nvSpPr>
        <p:spPr>
          <a:xfrm>
            <a:off x="7787547" y="6465448"/>
            <a:ext cx="2133600" cy="337038"/>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defTabSz="844083"/>
            <a:fld id="{ACD0E827-6BEC-4253-86EA-FEFDEC604C9C}" type="slidenum">
              <a:rPr lang="ja-JP" altLang="en-US" sz="1292">
                <a:solidFill>
                  <a:prstClr val="black"/>
                </a:solidFill>
              </a:rPr>
              <a:pPr algn="r" defTabSz="844083"/>
              <a:t>20</a:t>
            </a:fld>
            <a:endParaRPr lang="ja-JP" altLang="en-US" sz="1292" dirty="0">
              <a:solidFill>
                <a:prstClr val="black"/>
              </a:solidFill>
            </a:endParaRPr>
          </a:p>
        </p:txBody>
      </p:sp>
      <p:pic>
        <p:nvPicPr>
          <p:cNvPr id="3" name="図 2">
            <a:extLst>
              <a:ext uri="{FF2B5EF4-FFF2-40B4-BE49-F238E27FC236}">
                <a16:creationId xmlns:a16="http://schemas.microsoft.com/office/drawing/2014/main" id="{ED170A03-A82E-4CB2-85C4-9EBCA0939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272" y="5106900"/>
            <a:ext cx="2152800" cy="1437108"/>
          </a:xfrm>
          <a:prstGeom prst="rect">
            <a:avLst/>
          </a:prstGeom>
        </p:spPr>
      </p:pic>
      <p:pic>
        <p:nvPicPr>
          <p:cNvPr id="5" name="図 4">
            <a:extLst>
              <a:ext uri="{FF2B5EF4-FFF2-40B4-BE49-F238E27FC236}">
                <a16:creationId xmlns:a16="http://schemas.microsoft.com/office/drawing/2014/main" id="{BF5DEB0D-3DE1-458E-BA12-477D4F99E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1272" y="1592253"/>
            <a:ext cx="2152800" cy="1437108"/>
          </a:xfrm>
          <a:prstGeom prst="rect">
            <a:avLst/>
          </a:prstGeom>
        </p:spPr>
      </p:pic>
      <p:sp>
        <p:nvSpPr>
          <p:cNvPr id="8" name="正方形/長方形 7">
            <a:extLst>
              <a:ext uri="{FF2B5EF4-FFF2-40B4-BE49-F238E27FC236}">
                <a16:creationId xmlns:a16="http://schemas.microsoft.com/office/drawing/2014/main" id="{10C78712-338E-4D57-BC6D-1B5ED6DD25F1}"/>
              </a:ext>
            </a:extLst>
          </p:cNvPr>
          <p:cNvSpPr/>
          <p:nvPr/>
        </p:nvSpPr>
        <p:spPr>
          <a:xfrm>
            <a:off x="7128000" y="2980122"/>
            <a:ext cx="2364750" cy="400110"/>
          </a:xfrm>
          <a:prstGeom prst="rect">
            <a:avLst/>
          </a:prstGeom>
        </p:spPr>
        <p:txBody>
          <a:bodyPr wrap="none">
            <a:spAutoFit/>
          </a:bodyPr>
          <a:lstStyle/>
          <a:p>
            <a:pPr algn="l" fontAlgn="auto">
              <a:spcBef>
                <a:spcPts val="0"/>
              </a:spcBef>
              <a:spcAft>
                <a:spcPts val="0"/>
              </a:spcAft>
            </a:pPr>
            <a:r>
              <a:rPr lang="ja-JP" altLang="en-US" sz="1000" dirty="0">
                <a:solidFill>
                  <a:prstClr val="black"/>
                </a:solidFill>
                <a:latin typeface="Calibri" panose="020F0502020204030204"/>
                <a:ea typeface="游ゴシック" panose="020B0400000000000000" pitchFamily="50" charset="-128"/>
              </a:rPr>
              <a:t>▲外国人防災リーダーが参加した市内</a:t>
            </a:r>
            <a:endParaRPr lang="en-US" altLang="ja-JP" sz="1000" dirty="0">
              <a:solidFill>
                <a:prstClr val="black"/>
              </a:solidFill>
              <a:latin typeface="Calibri" panose="020F0502020204030204"/>
              <a:ea typeface="游ゴシック" panose="020B0400000000000000" pitchFamily="50" charset="-128"/>
            </a:endParaRPr>
          </a:p>
          <a:p>
            <a:pPr algn="l" fontAlgn="auto">
              <a:spcBef>
                <a:spcPts val="0"/>
              </a:spcBef>
              <a:spcAft>
                <a:spcPts val="0"/>
              </a:spcAft>
            </a:pPr>
            <a:r>
              <a:rPr lang="ja-JP" altLang="en-US" sz="1000" dirty="0">
                <a:solidFill>
                  <a:prstClr val="black"/>
                </a:solidFill>
                <a:latin typeface="Calibri" panose="020F0502020204030204"/>
                <a:ea typeface="游ゴシック" panose="020B0400000000000000" pitchFamily="50" charset="-128"/>
              </a:rPr>
              <a:t>　小学校の防災訓練の様子</a:t>
            </a:r>
          </a:p>
        </p:txBody>
      </p:sp>
      <p:sp>
        <p:nvSpPr>
          <p:cNvPr id="19" name="正方形/長方形 18">
            <a:extLst>
              <a:ext uri="{FF2B5EF4-FFF2-40B4-BE49-F238E27FC236}">
                <a16:creationId xmlns:a16="http://schemas.microsoft.com/office/drawing/2014/main" id="{C1AA956A-A1EC-4567-94EA-3F6D7E59789D}"/>
              </a:ext>
            </a:extLst>
          </p:cNvPr>
          <p:cNvSpPr/>
          <p:nvPr/>
        </p:nvSpPr>
        <p:spPr>
          <a:xfrm>
            <a:off x="7114624" y="6497470"/>
            <a:ext cx="2364750" cy="400110"/>
          </a:xfrm>
          <a:prstGeom prst="rect">
            <a:avLst/>
          </a:prstGeom>
        </p:spPr>
        <p:txBody>
          <a:bodyPr wrap="none">
            <a:spAutoFit/>
          </a:bodyPr>
          <a:lstStyle/>
          <a:p>
            <a:pPr algn="l" fontAlgn="auto">
              <a:spcBef>
                <a:spcPts val="0"/>
              </a:spcBef>
              <a:spcAft>
                <a:spcPts val="0"/>
              </a:spcAft>
            </a:pPr>
            <a:r>
              <a:rPr lang="ja-JP" altLang="en-US" sz="1000" dirty="0">
                <a:solidFill>
                  <a:prstClr val="black"/>
                </a:solidFill>
                <a:latin typeface="Calibri" panose="020F0502020204030204"/>
                <a:ea typeface="游ゴシック" panose="020B0400000000000000" pitchFamily="50" charset="-128"/>
              </a:rPr>
              <a:t>▲外国人防災リーダーと自治会関係者</a:t>
            </a:r>
            <a:endParaRPr lang="en-US" altLang="ja-JP" sz="1000" dirty="0">
              <a:solidFill>
                <a:prstClr val="black"/>
              </a:solidFill>
              <a:latin typeface="Calibri" panose="020F0502020204030204"/>
              <a:ea typeface="游ゴシック" panose="020B0400000000000000" pitchFamily="50" charset="-128"/>
            </a:endParaRPr>
          </a:p>
          <a:p>
            <a:pPr algn="l" fontAlgn="auto">
              <a:spcBef>
                <a:spcPts val="0"/>
              </a:spcBef>
              <a:spcAft>
                <a:spcPts val="0"/>
              </a:spcAft>
            </a:pPr>
            <a:r>
              <a:rPr lang="ja-JP" altLang="en-US" sz="1000" dirty="0">
                <a:solidFill>
                  <a:prstClr val="black"/>
                </a:solidFill>
                <a:latin typeface="Calibri" panose="020F0502020204030204"/>
                <a:ea typeface="游ゴシック" panose="020B0400000000000000" pitchFamily="50" charset="-128"/>
              </a:rPr>
              <a:t>　との交流の様子</a:t>
            </a:r>
          </a:p>
        </p:txBody>
      </p:sp>
      <p:pic>
        <p:nvPicPr>
          <p:cNvPr id="10" name="図 9">
            <a:extLst>
              <a:ext uri="{FF2B5EF4-FFF2-40B4-BE49-F238E27FC236}">
                <a16:creationId xmlns:a16="http://schemas.microsoft.com/office/drawing/2014/main" id="{EBB69E4D-9CB3-4377-B0FD-121C37EFC3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1272" y="3374932"/>
            <a:ext cx="2152800" cy="1437108"/>
          </a:xfrm>
          <a:prstGeom prst="rect">
            <a:avLst/>
          </a:prstGeom>
        </p:spPr>
      </p:pic>
      <p:sp>
        <p:nvSpPr>
          <p:cNvPr id="23" name="正方形/長方形 22">
            <a:extLst>
              <a:ext uri="{FF2B5EF4-FFF2-40B4-BE49-F238E27FC236}">
                <a16:creationId xmlns:a16="http://schemas.microsoft.com/office/drawing/2014/main" id="{EDA3D3C5-E2F9-444B-AAA0-ADEBC7739E10}"/>
              </a:ext>
            </a:extLst>
          </p:cNvPr>
          <p:cNvSpPr/>
          <p:nvPr/>
        </p:nvSpPr>
        <p:spPr>
          <a:xfrm>
            <a:off x="7114624" y="4771180"/>
            <a:ext cx="2898866" cy="400110"/>
          </a:xfrm>
          <a:prstGeom prst="rect">
            <a:avLst/>
          </a:prstGeom>
        </p:spPr>
        <p:txBody>
          <a:bodyPr wrap="square">
            <a:spAutoFit/>
          </a:bodyPr>
          <a:lstStyle/>
          <a:p>
            <a:pPr algn="l" fontAlgn="auto">
              <a:spcBef>
                <a:spcPts val="0"/>
              </a:spcBef>
              <a:spcAft>
                <a:spcPts val="0"/>
              </a:spcAft>
            </a:pPr>
            <a:r>
              <a:rPr lang="ja-JP" altLang="en-US" sz="1000" dirty="0">
                <a:solidFill>
                  <a:prstClr val="black"/>
                </a:solidFill>
                <a:latin typeface="Calibri" panose="020F0502020204030204"/>
                <a:ea typeface="游ゴシック" panose="020B0400000000000000" pitchFamily="50" charset="-128"/>
              </a:rPr>
              <a:t>▲地域づくり研修会に外国人防災リーダー</a:t>
            </a:r>
            <a:endParaRPr lang="en-US" altLang="ja-JP" sz="1000" dirty="0">
              <a:solidFill>
                <a:prstClr val="black"/>
              </a:solidFill>
              <a:latin typeface="Calibri" panose="020F0502020204030204"/>
              <a:ea typeface="游ゴシック" panose="020B0400000000000000" pitchFamily="50" charset="-128"/>
            </a:endParaRPr>
          </a:p>
          <a:p>
            <a:pPr algn="l" fontAlgn="auto">
              <a:spcBef>
                <a:spcPts val="0"/>
              </a:spcBef>
              <a:spcAft>
                <a:spcPts val="0"/>
              </a:spcAft>
            </a:pPr>
            <a:r>
              <a:rPr lang="ja-JP" altLang="en-US" sz="1000" dirty="0">
                <a:solidFill>
                  <a:prstClr val="black"/>
                </a:solidFill>
                <a:latin typeface="Calibri" panose="020F0502020204030204"/>
                <a:ea typeface="游ゴシック" panose="020B0400000000000000" pitchFamily="50" charset="-128"/>
              </a:rPr>
              <a:t>　も参加し地域との関係を構築</a:t>
            </a:r>
          </a:p>
        </p:txBody>
      </p:sp>
      <p:sp>
        <p:nvSpPr>
          <p:cNvPr id="17" name="テキスト ボックス 16">
            <a:extLst>
              <a:ext uri="{FF2B5EF4-FFF2-40B4-BE49-F238E27FC236}">
                <a16:creationId xmlns:a16="http://schemas.microsoft.com/office/drawing/2014/main" id="{D0B736C1-F308-4AF5-8133-05CCF29E0250}"/>
              </a:ext>
            </a:extLst>
          </p:cNvPr>
          <p:cNvSpPr txBox="1"/>
          <p:nvPr/>
        </p:nvSpPr>
        <p:spPr>
          <a:xfrm>
            <a:off x="8193360" y="81627"/>
            <a:ext cx="1622214" cy="276999"/>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defRPr/>
            </a:pPr>
            <a:r>
              <a:rPr lang="ja-JP" altLang="en-US" sz="1200" dirty="0">
                <a:solidFill>
                  <a:prstClr val="black"/>
                </a:solidFill>
                <a:latin typeface="ＤＦ特太ゴシック体" panose="020B0509000000000000" pitchFamily="49" charset="-128"/>
                <a:ea typeface="ＤＦ特太ゴシック体" panose="020B0509000000000000" pitchFamily="49" charset="-128"/>
              </a:rPr>
              <a:t>事例集から一部抜粋</a:t>
            </a:r>
          </a:p>
        </p:txBody>
      </p:sp>
    </p:spTree>
    <p:extLst>
      <p:ext uri="{BB962C8B-B14F-4D97-AF65-F5344CB8AC3E}">
        <p14:creationId xmlns:p14="http://schemas.microsoft.com/office/powerpoint/2010/main" val="265834477"/>
      </p:ext>
    </p:extLst>
  </p:cSld>
  <p:clrMapOvr>
    <a:masterClrMapping/>
  </p:clrMapOvr>
  <mc:AlternateContent xmlns:mc="http://schemas.openxmlformats.org/markup-compatibility/2006" xmlns:p14="http://schemas.microsoft.com/office/powerpoint/2010/main">
    <mc:Choice Requires="p14">
      <p:transition spd="slow" p14:dur="2000" advTm="38351"/>
    </mc:Choice>
    <mc:Fallback xmlns="">
      <p:transition spd="slow" advTm="3835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E3CC4DF0-989E-4E5B-9F73-8B0EBB4F5326}"/>
              </a:ext>
            </a:extLst>
          </p:cNvPr>
          <p:cNvSpPr/>
          <p:nvPr/>
        </p:nvSpPr>
        <p:spPr>
          <a:xfrm>
            <a:off x="8379803" y="3763662"/>
            <a:ext cx="1319433" cy="212016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8" name="正方形/長方形 47">
            <a:extLst>
              <a:ext uri="{FF2B5EF4-FFF2-40B4-BE49-F238E27FC236}">
                <a16:creationId xmlns:a16="http://schemas.microsoft.com/office/drawing/2014/main" id="{C19A7C22-9941-4CE6-8E3C-F92C093F4C8E}"/>
              </a:ext>
            </a:extLst>
          </p:cNvPr>
          <p:cNvSpPr/>
          <p:nvPr/>
        </p:nvSpPr>
        <p:spPr>
          <a:xfrm>
            <a:off x="200473" y="682651"/>
            <a:ext cx="9577064" cy="2739032"/>
          </a:xfrm>
          <a:prstGeom prst="rect">
            <a:avLst/>
          </a:prstGeom>
          <a:noFill/>
          <a:ln w="22225" cmpd="dbl"/>
        </p:spPr>
        <p:style>
          <a:lnRef idx="2">
            <a:schemeClr val="dk1"/>
          </a:lnRef>
          <a:fillRef idx="1">
            <a:schemeClr val="lt1"/>
          </a:fillRef>
          <a:effectRef idx="0">
            <a:schemeClr val="dk1"/>
          </a:effectRef>
          <a:fontRef idx="minor">
            <a:schemeClr val="dk1"/>
          </a:fontRef>
        </p:style>
        <p:txBody>
          <a:bodyPr vert="horz" lIns="72000" tIns="34716" rIns="72000" bIns="34716" rtlCol="0" anchor="t"/>
          <a:lstStyle/>
          <a:p>
            <a:pPr marL="180975" marR="0" lvl="0" indent="-180975" algn="l" defTabSz="694332" rtl="0" eaLnBrk="1" fontAlgn="base" latinLnBrk="0" hangingPunct="1">
              <a:lnSpc>
                <a:spcPct val="100000"/>
              </a:lnSpc>
              <a:spcBef>
                <a:spcPts val="2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災害発生時、被災外国人の抱える①言語の壁、②背景知識の不足（余震等の概念や避難の必要性の理解等）、③食生活・習慣等の文化的違いに基づく多様なニーズへの対応が課題となることから、都道府県や政令指定都市等では、</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地域国際化協会等と連携して</a:t>
            </a:r>
            <a:r>
              <a:rPr kumimoji="1" lang="ja-JP" altLang="en-US" sz="1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災害多言語支援センター</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を設置</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0975" marR="0" lvl="0" indent="-180975" algn="l" defTabSz="694332" rtl="0" eaLnBrk="1" fontAlgn="base" latinLnBrk="0" hangingPunct="1">
              <a:lnSpc>
                <a:spcPct val="100000"/>
              </a:lnSpc>
              <a:spcBef>
                <a:spcPts val="2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同センターにおいて、外国人被災者への豊富な支援実績を持つ者や</a:t>
            </a:r>
            <a:r>
              <a:rPr kumimoji="1" lang="ja-JP" altLang="en-US" sz="1200" b="1" i="0" u="none"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災害時外国語支援情報コーディネーター</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等を中心として</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、避難所等にいる</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外国人被災者からの多言語でのニーズ聴取</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及び</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自治体へのニーズ伝達</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被災者のニーズと自治体からの情報とのマッチング</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被災者のニーズに対応するための避難所等へのアドバイス</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SNS</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や外国人コミュニティ等を通じた多言語での情報提供</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等を行う。</a:t>
            </a:r>
          </a:p>
          <a:p>
            <a:pPr marL="180975" marR="0" lvl="0" indent="-180975" algn="l" defTabSz="694332" rtl="0" eaLnBrk="1" fontAlgn="base" latinLnBrk="0" hangingPunct="1">
              <a:lnSpc>
                <a:spcPct val="100000"/>
              </a:lnSpc>
              <a:spcBef>
                <a:spcPts val="2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「防災基本計画」（令和６年６月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中央防災会議決定）においては、</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0975" marR="0" lvl="0" indent="-180975" algn="l" defTabSz="694332" rtl="0" eaLnBrk="1" fontAlgn="base" latinLnBrk="0" hangingPunct="1">
              <a:lnSpc>
                <a:spcPct val="100000"/>
              </a:lnSpc>
              <a:spcBef>
                <a:spcPts val="20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国</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総務省</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地方公共団体等と協力し，研修を通じて，災害時に行政等から提供される災害や生活支援等に関する情報を整理し，避難所等にいる外国人被災者のニーズとのマッチングを行う災害時外国人支援情報コーディネーターの育成を図るものとする</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。」と定められている。</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0975" marR="0" lvl="0" indent="-180975" algn="l" defTabSz="694332"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総務省は、多文化共生推進プランにおいて、「</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災害時外国人支援情報コーディネーターの活用</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等により、外国人被災者に多言語での支援を行う活動拠点である</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災害多言語支援センター</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を設置</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する等</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外国人に対し効果的に情報伝達を行うことができる体制を整備</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する。」と明記し、自治体に対してセンターの設置を促すとともに、コーディネーターの養成研修を実施。</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0975" marR="0" lvl="0" indent="-180975" algn="l" defTabSz="694332"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また、自治体国際化協会が「災害多言語支援センター設置運営マニュアル」を作成・公開している。</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0975" marR="0" lvl="0" indent="-180975" algn="l" defTabSz="694332"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9" name="テキスト ボックス 88">
            <a:extLst>
              <a:ext uri="{FF2B5EF4-FFF2-40B4-BE49-F238E27FC236}">
                <a16:creationId xmlns:a16="http://schemas.microsoft.com/office/drawing/2014/main" id="{BAF4FDCD-301A-488B-AF9C-EC49E8A8D382}"/>
              </a:ext>
            </a:extLst>
          </p:cNvPr>
          <p:cNvSpPr txBox="1"/>
          <p:nvPr/>
        </p:nvSpPr>
        <p:spPr>
          <a:xfrm>
            <a:off x="276955" y="5901288"/>
            <a:ext cx="4482328" cy="900795"/>
          </a:xfrm>
          <a:prstGeom prst="rect">
            <a:avLst/>
          </a:prstGeom>
          <a:noFill/>
          <a:ln>
            <a:solidFill>
              <a:schemeClr val="bg1">
                <a:lumMod val="85000"/>
              </a:schemeClr>
            </a:solidFill>
            <a:prstDash val="dash"/>
          </a:ln>
        </p:spPr>
        <p:txBody>
          <a:bodyPr wrap="square" lIns="0" tIns="36000" rIns="0" bIns="3600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災害時外国人支援情報コーディネーター（研修受講者）の在籍状況</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R6.7</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現在）</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　○在籍数：</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192</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名</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　○在籍先：各都道府県内</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　　　　　　　　　　（都道府県・政令市及び地域国際化協会、一部市町等）</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p:txBody>
      </p:sp>
      <p:sp>
        <p:nvSpPr>
          <p:cNvPr id="97" name="正方形/長方形 96">
            <a:extLst>
              <a:ext uri="{FF2B5EF4-FFF2-40B4-BE49-F238E27FC236}">
                <a16:creationId xmlns:a16="http://schemas.microsoft.com/office/drawing/2014/main" id="{EABEF142-7244-4AD0-B967-625489880484}"/>
              </a:ext>
            </a:extLst>
          </p:cNvPr>
          <p:cNvSpPr/>
          <p:nvPr/>
        </p:nvSpPr>
        <p:spPr>
          <a:xfrm>
            <a:off x="6166024" y="4845162"/>
            <a:ext cx="2021103" cy="1195115"/>
          </a:xfrm>
          <a:prstGeom prst="rect">
            <a:avLst/>
          </a:prstGeom>
          <a:solidFill>
            <a:srgbClr val="F79646">
              <a:lumMod val="40000"/>
              <a:lumOff val="60000"/>
            </a:srgbClr>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98" name="正方形/長方形 97">
            <a:extLst>
              <a:ext uri="{FF2B5EF4-FFF2-40B4-BE49-F238E27FC236}">
                <a16:creationId xmlns:a16="http://schemas.microsoft.com/office/drawing/2014/main" id="{E9C51536-22D3-41A5-BB2F-1E3F73B1102D}"/>
              </a:ext>
            </a:extLst>
          </p:cNvPr>
          <p:cNvSpPr/>
          <p:nvPr/>
        </p:nvSpPr>
        <p:spPr>
          <a:xfrm>
            <a:off x="4890290" y="3763662"/>
            <a:ext cx="1087585" cy="2263244"/>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99" name="四角形: 角を丸くする 98">
            <a:extLst>
              <a:ext uri="{FF2B5EF4-FFF2-40B4-BE49-F238E27FC236}">
                <a16:creationId xmlns:a16="http://schemas.microsoft.com/office/drawing/2014/main" id="{8185D13D-9110-4A09-AE4B-3EC83BC9161F}"/>
              </a:ext>
            </a:extLst>
          </p:cNvPr>
          <p:cNvSpPr/>
          <p:nvPr/>
        </p:nvSpPr>
        <p:spPr>
          <a:xfrm>
            <a:off x="8536932" y="4279036"/>
            <a:ext cx="1023914" cy="1580618"/>
          </a:xfrm>
          <a:prstGeom prst="roundRect">
            <a:avLst>
              <a:gd name="adj" fmla="val 8546"/>
            </a:avLst>
          </a:prstGeom>
          <a:solidFill>
            <a:srgbClr val="4BACC6">
              <a:lumMod val="20000"/>
              <a:lumOff val="80000"/>
            </a:srgbClr>
          </a:solidFill>
          <a:ln w="25400" cap="flat" cmpd="sng" algn="ctr">
            <a:solidFill>
              <a:schemeClr val="accent5">
                <a:lumMod val="75000"/>
              </a:schemeClr>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100" name="正方形/長方形 99">
            <a:extLst>
              <a:ext uri="{FF2B5EF4-FFF2-40B4-BE49-F238E27FC236}">
                <a16:creationId xmlns:a16="http://schemas.microsoft.com/office/drawing/2014/main" id="{4BB7C5A7-C281-4366-9595-C015DBDEC8FA}"/>
              </a:ext>
            </a:extLst>
          </p:cNvPr>
          <p:cNvSpPr/>
          <p:nvPr/>
        </p:nvSpPr>
        <p:spPr>
          <a:xfrm>
            <a:off x="345964" y="3481142"/>
            <a:ext cx="648072" cy="214747"/>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white"/>
                </a:solidFill>
                <a:effectLst/>
                <a:uLnTx/>
                <a:uFillTx/>
                <a:latin typeface="Calibri"/>
                <a:ea typeface="ＭＳ Ｐゴシック" pitchFamily="50" charset="-128"/>
                <a:cs typeface="+mn-cs"/>
              </a:rPr>
              <a:t>平時</a:t>
            </a:r>
          </a:p>
        </p:txBody>
      </p:sp>
      <p:sp>
        <p:nvSpPr>
          <p:cNvPr id="101" name="テキスト ボックス 100">
            <a:extLst>
              <a:ext uri="{FF2B5EF4-FFF2-40B4-BE49-F238E27FC236}">
                <a16:creationId xmlns:a16="http://schemas.microsoft.com/office/drawing/2014/main" id="{1F983FA2-A13E-4A81-B1F3-B05E240EB91F}"/>
              </a:ext>
            </a:extLst>
          </p:cNvPr>
          <p:cNvSpPr txBox="1"/>
          <p:nvPr/>
        </p:nvSpPr>
        <p:spPr>
          <a:xfrm>
            <a:off x="515170" y="3870603"/>
            <a:ext cx="648072" cy="276999"/>
          </a:xfrm>
          <a:prstGeom prst="rect">
            <a:avLst/>
          </a:prstGeom>
          <a:solidFill>
            <a:srgbClr val="9BBB59">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自治体</a:t>
            </a:r>
          </a:p>
        </p:txBody>
      </p:sp>
      <p:sp>
        <p:nvSpPr>
          <p:cNvPr id="102" name="矢印: 左右 101">
            <a:extLst>
              <a:ext uri="{FF2B5EF4-FFF2-40B4-BE49-F238E27FC236}">
                <a16:creationId xmlns:a16="http://schemas.microsoft.com/office/drawing/2014/main" id="{623E0183-4AF4-4A5F-BDDD-693A0DBD4C60}"/>
              </a:ext>
            </a:extLst>
          </p:cNvPr>
          <p:cNvSpPr/>
          <p:nvPr/>
        </p:nvSpPr>
        <p:spPr>
          <a:xfrm>
            <a:off x="1235250" y="3942610"/>
            <a:ext cx="648072" cy="132983"/>
          </a:xfrm>
          <a:prstGeom prst="leftRightArrow">
            <a:avLst/>
          </a:prstGeom>
          <a:solidFill>
            <a:srgbClr val="FFFF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itchFamily="50" charset="-128"/>
              <a:cs typeface="+mn-cs"/>
            </a:endParaRPr>
          </a:p>
        </p:txBody>
      </p:sp>
      <p:sp>
        <p:nvSpPr>
          <p:cNvPr id="103" name="テキスト ボックス 102">
            <a:extLst>
              <a:ext uri="{FF2B5EF4-FFF2-40B4-BE49-F238E27FC236}">
                <a16:creationId xmlns:a16="http://schemas.microsoft.com/office/drawing/2014/main" id="{70D73430-87EA-4146-BE65-545DA4992ABD}"/>
              </a:ext>
            </a:extLst>
          </p:cNvPr>
          <p:cNvSpPr txBox="1"/>
          <p:nvPr/>
        </p:nvSpPr>
        <p:spPr>
          <a:xfrm>
            <a:off x="1917582" y="3870603"/>
            <a:ext cx="1415772" cy="276999"/>
          </a:xfrm>
          <a:prstGeom prst="rect">
            <a:avLst/>
          </a:prstGeom>
          <a:solidFill>
            <a:srgbClr val="9BBB59">
              <a:lumMod val="20000"/>
              <a:lumOff val="80000"/>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地域国際化協会等</a:t>
            </a:r>
          </a:p>
        </p:txBody>
      </p:sp>
      <p:sp>
        <p:nvSpPr>
          <p:cNvPr id="104" name="テキスト ボックス 103">
            <a:extLst>
              <a:ext uri="{FF2B5EF4-FFF2-40B4-BE49-F238E27FC236}">
                <a16:creationId xmlns:a16="http://schemas.microsoft.com/office/drawing/2014/main" id="{D32CDAFB-8AA6-4D1E-B95A-20303BCCF0ED}"/>
              </a:ext>
            </a:extLst>
          </p:cNvPr>
          <p:cNvSpPr txBox="1"/>
          <p:nvPr/>
        </p:nvSpPr>
        <p:spPr>
          <a:xfrm>
            <a:off x="1157617" y="4114952"/>
            <a:ext cx="325453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災害時における、</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災害多言語支援センターの設置に関する協定</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を締結</a:t>
            </a:r>
          </a:p>
        </p:txBody>
      </p:sp>
      <p:sp>
        <p:nvSpPr>
          <p:cNvPr id="105" name="テキスト ボックス 104">
            <a:extLst>
              <a:ext uri="{FF2B5EF4-FFF2-40B4-BE49-F238E27FC236}">
                <a16:creationId xmlns:a16="http://schemas.microsoft.com/office/drawing/2014/main" id="{05270987-A4E1-42B0-9164-3993EA225A72}"/>
              </a:ext>
            </a:extLst>
          </p:cNvPr>
          <p:cNvSpPr txBox="1"/>
          <p:nvPr/>
        </p:nvSpPr>
        <p:spPr>
          <a:xfrm>
            <a:off x="516042" y="4964084"/>
            <a:ext cx="646331" cy="276999"/>
          </a:xfrm>
          <a:prstGeom prst="rect">
            <a:avLst/>
          </a:prstGeom>
          <a:solidFill>
            <a:srgbClr val="9BBB59">
              <a:lumMod val="20000"/>
              <a:lumOff val="80000"/>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総務省</a:t>
            </a:r>
          </a:p>
        </p:txBody>
      </p:sp>
      <p:sp>
        <p:nvSpPr>
          <p:cNvPr id="106" name="テキスト ボックス 105">
            <a:extLst>
              <a:ext uri="{FF2B5EF4-FFF2-40B4-BE49-F238E27FC236}">
                <a16:creationId xmlns:a16="http://schemas.microsoft.com/office/drawing/2014/main" id="{5B386949-9215-416D-B5E8-437460406B5C}"/>
              </a:ext>
            </a:extLst>
          </p:cNvPr>
          <p:cNvSpPr txBox="1"/>
          <p:nvPr/>
        </p:nvSpPr>
        <p:spPr>
          <a:xfrm>
            <a:off x="849728" y="4550487"/>
            <a:ext cx="348638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災害時外国人支援を行う人材の養成研修を実施（災害時外国人支援情報コーディネーター）</a:t>
            </a:r>
          </a:p>
        </p:txBody>
      </p:sp>
      <p:sp>
        <p:nvSpPr>
          <p:cNvPr id="108" name="正方形/長方形 107">
            <a:extLst>
              <a:ext uri="{FF2B5EF4-FFF2-40B4-BE49-F238E27FC236}">
                <a16:creationId xmlns:a16="http://schemas.microsoft.com/office/drawing/2014/main" id="{3CB7950C-F0A1-4397-BC12-BDD1DDBC72D5}"/>
              </a:ext>
            </a:extLst>
          </p:cNvPr>
          <p:cNvSpPr/>
          <p:nvPr/>
        </p:nvSpPr>
        <p:spPr>
          <a:xfrm>
            <a:off x="4819176" y="3483409"/>
            <a:ext cx="792088" cy="204134"/>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white"/>
                </a:solidFill>
                <a:effectLst/>
                <a:uLnTx/>
                <a:uFillTx/>
                <a:latin typeface="Calibri"/>
                <a:ea typeface="ＭＳ Ｐゴシック" pitchFamily="50" charset="-128"/>
                <a:cs typeface="+mn-cs"/>
              </a:rPr>
              <a:t>災害時</a:t>
            </a:r>
          </a:p>
        </p:txBody>
      </p:sp>
      <p:sp>
        <p:nvSpPr>
          <p:cNvPr id="109" name="テキスト ボックス 108">
            <a:extLst>
              <a:ext uri="{FF2B5EF4-FFF2-40B4-BE49-F238E27FC236}">
                <a16:creationId xmlns:a16="http://schemas.microsoft.com/office/drawing/2014/main" id="{71795F8C-B599-4E8A-9D64-A058CBABBDF7}"/>
              </a:ext>
            </a:extLst>
          </p:cNvPr>
          <p:cNvSpPr txBox="1"/>
          <p:nvPr/>
        </p:nvSpPr>
        <p:spPr>
          <a:xfrm>
            <a:off x="4767877" y="3831514"/>
            <a:ext cx="1261884" cy="369332"/>
          </a:xfrm>
          <a:prstGeom prst="rect">
            <a:avLst/>
          </a:prstGeom>
          <a:no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自治体</a:t>
            </a:r>
            <a:endParaRPr kumimoji="1" lang="en-US" altLang="ja-JP" sz="1200" b="0" i="0" u="sng"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（災害対策本部）</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p:txBody>
      </p:sp>
      <p:sp>
        <p:nvSpPr>
          <p:cNvPr id="110" name="テキスト ボックス 109">
            <a:extLst>
              <a:ext uri="{FF2B5EF4-FFF2-40B4-BE49-F238E27FC236}">
                <a16:creationId xmlns:a16="http://schemas.microsoft.com/office/drawing/2014/main" id="{E26D8E38-1469-4201-AD34-58378E6C422E}"/>
              </a:ext>
            </a:extLst>
          </p:cNvPr>
          <p:cNvSpPr txBox="1"/>
          <p:nvPr/>
        </p:nvSpPr>
        <p:spPr>
          <a:xfrm>
            <a:off x="6166023" y="4815545"/>
            <a:ext cx="203584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dirty="0">
                <a:ln>
                  <a:noFill/>
                </a:ln>
                <a:solidFill>
                  <a:srgbClr val="FF0000"/>
                </a:solidFill>
                <a:effectLst/>
                <a:uLnTx/>
                <a:uFillTx/>
                <a:latin typeface="游ゴシック" panose="020B0400000000000000" pitchFamily="50" charset="-128"/>
                <a:ea typeface="ＭＳ Ｐゴシック" pitchFamily="50" charset="-128"/>
                <a:cs typeface="+mn-cs"/>
              </a:rPr>
              <a:t>災害多言語支援センター</a:t>
            </a:r>
            <a:endParaRPr kumimoji="1" lang="en-US" altLang="ja-JP" sz="1200" b="1" i="0" u="sng" strike="noStrike" kern="1200" cap="none" spc="0" normalizeH="0" baseline="0" noProof="0" dirty="0">
              <a:ln>
                <a:noFill/>
              </a:ln>
              <a:solidFill>
                <a:srgbClr val="FF0000"/>
              </a:solidFill>
              <a:effectLst/>
              <a:uLnTx/>
              <a:uFillTx/>
              <a:latin typeface="游ゴシック" panose="020B0400000000000000" pitchFamily="50" charset="-128"/>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（主に地域国際化協会内）</a:t>
            </a:r>
          </a:p>
        </p:txBody>
      </p:sp>
      <p:sp>
        <p:nvSpPr>
          <p:cNvPr id="111" name="テキスト ボックス 110">
            <a:extLst>
              <a:ext uri="{FF2B5EF4-FFF2-40B4-BE49-F238E27FC236}">
                <a16:creationId xmlns:a16="http://schemas.microsoft.com/office/drawing/2014/main" id="{9F2C1A28-6D2B-4D2F-A618-3F457A42A75C}"/>
              </a:ext>
            </a:extLst>
          </p:cNvPr>
          <p:cNvSpPr txBox="1"/>
          <p:nvPr/>
        </p:nvSpPr>
        <p:spPr>
          <a:xfrm>
            <a:off x="8652220" y="3774371"/>
            <a:ext cx="800219"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避難所等</a:t>
            </a:r>
          </a:p>
        </p:txBody>
      </p:sp>
      <p:sp>
        <p:nvSpPr>
          <p:cNvPr id="112" name="テキスト ボックス 111">
            <a:extLst>
              <a:ext uri="{FF2B5EF4-FFF2-40B4-BE49-F238E27FC236}">
                <a16:creationId xmlns:a16="http://schemas.microsoft.com/office/drawing/2014/main" id="{01AEBC95-3829-43DE-B528-EEAA7E83E3CE}"/>
              </a:ext>
            </a:extLst>
          </p:cNvPr>
          <p:cNvSpPr txBox="1"/>
          <p:nvPr/>
        </p:nvSpPr>
        <p:spPr>
          <a:xfrm>
            <a:off x="8720872" y="4311186"/>
            <a:ext cx="646331"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被災者</a:t>
            </a:r>
          </a:p>
        </p:txBody>
      </p:sp>
      <p:sp>
        <p:nvSpPr>
          <p:cNvPr id="113" name="四角形: 角を丸くする 112">
            <a:extLst>
              <a:ext uri="{FF2B5EF4-FFF2-40B4-BE49-F238E27FC236}">
                <a16:creationId xmlns:a16="http://schemas.microsoft.com/office/drawing/2014/main" id="{06395D27-F29A-4D53-A091-D6A0034ABFCE}"/>
              </a:ext>
            </a:extLst>
          </p:cNvPr>
          <p:cNvSpPr/>
          <p:nvPr/>
        </p:nvSpPr>
        <p:spPr>
          <a:xfrm>
            <a:off x="8720870" y="4847999"/>
            <a:ext cx="688650" cy="994100"/>
          </a:xfrm>
          <a:prstGeom prst="roundRect">
            <a:avLst/>
          </a:prstGeom>
          <a:solidFill>
            <a:srgbClr val="F79646">
              <a:lumMod val="40000"/>
              <a:lumOff val="60000"/>
            </a:srgbClr>
          </a:solidFill>
          <a:ln w="25400" cap="flat" cmpd="sng" algn="ctr">
            <a:solidFill>
              <a:schemeClr val="accent2">
                <a:lumMod val="75000"/>
              </a:schemeClr>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114" name="テキスト ボックス 113">
            <a:extLst>
              <a:ext uri="{FF2B5EF4-FFF2-40B4-BE49-F238E27FC236}">
                <a16:creationId xmlns:a16="http://schemas.microsoft.com/office/drawing/2014/main" id="{ECCB578B-E222-4CF9-B140-2B0E0DAA9341}"/>
              </a:ext>
            </a:extLst>
          </p:cNvPr>
          <p:cNvSpPr txBox="1"/>
          <p:nvPr/>
        </p:nvSpPr>
        <p:spPr>
          <a:xfrm>
            <a:off x="8763191" y="4838455"/>
            <a:ext cx="646331"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外国人</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被災者</a:t>
            </a:r>
          </a:p>
        </p:txBody>
      </p:sp>
      <p:sp>
        <p:nvSpPr>
          <p:cNvPr id="115" name="矢印: 左 114">
            <a:extLst>
              <a:ext uri="{FF2B5EF4-FFF2-40B4-BE49-F238E27FC236}">
                <a16:creationId xmlns:a16="http://schemas.microsoft.com/office/drawing/2014/main" id="{2F6A13B0-3F6C-450D-9D3B-E8C51C89382F}"/>
              </a:ext>
            </a:extLst>
          </p:cNvPr>
          <p:cNvSpPr/>
          <p:nvPr/>
        </p:nvSpPr>
        <p:spPr>
          <a:xfrm>
            <a:off x="5837564" y="4336179"/>
            <a:ext cx="2764178" cy="118461"/>
          </a:xfrm>
          <a:prstGeom prst="lef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116" name="テキスト ボックス 115">
            <a:extLst>
              <a:ext uri="{FF2B5EF4-FFF2-40B4-BE49-F238E27FC236}">
                <a16:creationId xmlns:a16="http://schemas.microsoft.com/office/drawing/2014/main" id="{EE332EE4-F54D-45D1-85A7-F8C2CBFE8657}"/>
              </a:ext>
            </a:extLst>
          </p:cNvPr>
          <p:cNvSpPr txBox="1"/>
          <p:nvPr/>
        </p:nvSpPr>
        <p:spPr>
          <a:xfrm>
            <a:off x="6600607" y="4154475"/>
            <a:ext cx="1237802"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被災者のニーズ</a:t>
            </a:r>
          </a:p>
        </p:txBody>
      </p:sp>
      <p:sp>
        <p:nvSpPr>
          <p:cNvPr id="117" name="矢印: 右 116">
            <a:extLst>
              <a:ext uri="{FF2B5EF4-FFF2-40B4-BE49-F238E27FC236}">
                <a16:creationId xmlns:a16="http://schemas.microsoft.com/office/drawing/2014/main" id="{9CD3720C-3AED-4324-A89A-5CA8C4AC929B}"/>
              </a:ext>
            </a:extLst>
          </p:cNvPr>
          <p:cNvSpPr/>
          <p:nvPr/>
        </p:nvSpPr>
        <p:spPr>
          <a:xfrm>
            <a:off x="5877441" y="4494769"/>
            <a:ext cx="2724303" cy="102441"/>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118" name="テキスト ボックス 117">
            <a:extLst>
              <a:ext uri="{FF2B5EF4-FFF2-40B4-BE49-F238E27FC236}">
                <a16:creationId xmlns:a16="http://schemas.microsoft.com/office/drawing/2014/main" id="{44EC94AA-23DE-4C5C-847C-447B09EFED60}"/>
              </a:ext>
            </a:extLst>
          </p:cNvPr>
          <p:cNvSpPr txBox="1"/>
          <p:nvPr/>
        </p:nvSpPr>
        <p:spPr>
          <a:xfrm>
            <a:off x="6605217" y="4560762"/>
            <a:ext cx="1296144"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情報提供・支援</a:t>
            </a:r>
          </a:p>
        </p:txBody>
      </p:sp>
      <p:sp>
        <p:nvSpPr>
          <p:cNvPr id="119" name="矢印: 左 118">
            <a:extLst>
              <a:ext uri="{FF2B5EF4-FFF2-40B4-BE49-F238E27FC236}">
                <a16:creationId xmlns:a16="http://schemas.microsoft.com/office/drawing/2014/main" id="{003D1521-ACAF-430D-BC9B-4048810B95A2}"/>
              </a:ext>
            </a:extLst>
          </p:cNvPr>
          <p:cNvSpPr/>
          <p:nvPr/>
        </p:nvSpPr>
        <p:spPr>
          <a:xfrm>
            <a:off x="7996416" y="5102031"/>
            <a:ext cx="766775" cy="143592"/>
          </a:xfrm>
          <a:prstGeom prst="leftArrow">
            <a:avLst/>
          </a:prstGeom>
          <a:solidFill>
            <a:srgbClr val="FFFF00"/>
          </a:solidFill>
          <a:ln w="25400" cap="flat" cmpd="sng" algn="ctr">
            <a:solidFill>
              <a:srgbClr val="9BBB59">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120" name="テキスト ボックス 119">
            <a:extLst>
              <a:ext uri="{FF2B5EF4-FFF2-40B4-BE49-F238E27FC236}">
                <a16:creationId xmlns:a16="http://schemas.microsoft.com/office/drawing/2014/main" id="{E3BA01E1-211E-45D7-980F-A6E34187A8D9}"/>
              </a:ext>
            </a:extLst>
          </p:cNvPr>
          <p:cNvSpPr txBox="1"/>
          <p:nvPr/>
        </p:nvSpPr>
        <p:spPr>
          <a:xfrm>
            <a:off x="7929520" y="5274242"/>
            <a:ext cx="1034842" cy="320293"/>
          </a:xfrm>
          <a:prstGeom prst="rect">
            <a:avLst/>
          </a:prstGeom>
          <a:solidFill>
            <a:srgbClr val="FFFF00"/>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外国人被災者の</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ニーズ聴取</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p:txBody>
      </p:sp>
      <p:sp>
        <p:nvSpPr>
          <p:cNvPr id="121" name="テキスト ボックス 120">
            <a:extLst>
              <a:ext uri="{FF2B5EF4-FFF2-40B4-BE49-F238E27FC236}">
                <a16:creationId xmlns:a16="http://schemas.microsoft.com/office/drawing/2014/main" id="{CA2EFA27-7FA8-4A21-82C2-904F6ED63579}"/>
              </a:ext>
            </a:extLst>
          </p:cNvPr>
          <p:cNvSpPr txBox="1"/>
          <p:nvPr/>
        </p:nvSpPr>
        <p:spPr>
          <a:xfrm>
            <a:off x="5220682" y="5266177"/>
            <a:ext cx="1030896" cy="368105"/>
          </a:xfrm>
          <a:prstGeom prst="rect">
            <a:avLst/>
          </a:prstGeom>
          <a:solidFill>
            <a:srgbClr val="FFFF00"/>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外国人被災者の</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ニーズ伝達</a:t>
            </a:r>
          </a:p>
        </p:txBody>
      </p:sp>
      <p:sp>
        <p:nvSpPr>
          <p:cNvPr id="122" name="テキスト ボックス 121">
            <a:extLst>
              <a:ext uri="{FF2B5EF4-FFF2-40B4-BE49-F238E27FC236}">
                <a16:creationId xmlns:a16="http://schemas.microsoft.com/office/drawing/2014/main" id="{0504FB8E-44B1-4184-8E55-C7E361497A34}"/>
              </a:ext>
            </a:extLst>
          </p:cNvPr>
          <p:cNvSpPr txBox="1"/>
          <p:nvPr/>
        </p:nvSpPr>
        <p:spPr>
          <a:xfrm>
            <a:off x="5451788" y="5800730"/>
            <a:ext cx="776041" cy="346232"/>
          </a:xfrm>
          <a:prstGeom prst="rect">
            <a:avLst/>
          </a:prstGeom>
          <a:solidFill>
            <a:srgbClr val="FFFF00"/>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行政からの</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情報の整理</a:t>
            </a:r>
          </a:p>
        </p:txBody>
      </p:sp>
      <p:sp>
        <p:nvSpPr>
          <p:cNvPr id="123" name="矢印: 右 122">
            <a:extLst>
              <a:ext uri="{FF2B5EF4-FFF2-40B4-BE49-F238E27FC236}">
                <a16:creationId xmlns:a16="http://schemas.microsoft.com/office/drawing/2014/main" id="{9DD7EFAA-CA86-413A-B074-2C852ACAEBD9}"/>
              </a:ext>
            </a:extLst>
          </p:cNvPr>
          <p:cNvSpPr/>
          <p:nvPr/>
        </p:nvSpPr>
        <p:spPr>
          <a:xfrm>
            <a:off x="8057007" y="5651836"/>
            <a:ext cx="776451" cy="125301"/>
          </a:xfrm>
          <a:prstGeom prst="rightArrow">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124" name="テキスト ボックス 123">
            <a:extLst>
              <a:ext uri="{FF2B5EF4-FFF2-40B4-BE49-F238E27FC236}">
                <a16:creationId xmlns:a16="http://schemas.microsoft.com/office/drawing/2014/main" id="{E1CF53DA-3089-4F66-9BA4-3E50C2E70A6D}"/>
              </a:ext>
            </a:extLst>
          </p:cNvPr>
          <p:cNvSpPr txBox="1"/>
          <p:nvPr/>
        </p:nvSpPr>
        <p:spPr>
          <a:xfrm>
            <a:off x="7929522" y="5883822"/>
            <a:ext cx="1761129" cy="505222"/>
          </a:xfrm>
          <a:prstGeom prst="rect">
            <a:avLst/>
          </a:prstGeom>
          <a:solidFill>
            <a:srgbClr val="FFFF00"/>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SNS</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や外国人コミュニティ等を通じた多言語での</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情報提供・支援</a:t>
            </a:r>
          </a:p>
        </p:txBody>
      </p:sp>
      <p:sp>
        <p:nvSpPr>
          <p:cNvPr id="125" name="四角形: 角を丸くする 124">
            <a:extLst>
              <a:ext uri="{FF2B5EF4-FFF2-40B4-BE49-F238E27FC236}">
                <a16:creationId xmlns:a16="http://schemas.microsoft.com/office/drawing/2014/main" id="{11908B06-3574-4C63-9DEF-CA931847B43C}"/>
              </a:ext>
            </a:extLst>
          </p:cNvPr>
          <p:cNvSpPr/>
          <p:nvPr/>
        </p:nvSpPr>
        <p:spPr>
          <a:xfrm>
            <a:off x="6404983" y="5274118"/>
            <a:ext cx="1453045" cy="505560"/>
          </a:xfrm>
          <a:prstGeom prst="roundRect">
            <a:avLst>
              <a:gd name="adj" fmla="val 0"/>
            </a:avLst>
          </a:prstGeom>
          <a:solidFill>
            <a:srgbClr val="FFFF0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外国人被災者の</a:t>
            </a:r>
            <a:endParaRPr kumimoji="1" lang="en-US" altLang="ja-JP" sz="1100" b="0" i="0" u="none"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ニーズと自治体からの</a:t>
            </a:r>
            <a:endParaRPr kumimoji="1" lang="en-US" altLang="ja-JP" sz="1100" b="0" i="0" u="none"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情報のマッチング</a:t>
            </a:r>
          </a:p>
        </p:txBody>
      </p:sp>
      <p:sp>
        <p:nvSpPr>
          <p:cNvPr id="126" name="矢印: 左 125">
            <a:extLst>
              <a:ext uri="{FF2B5EF4-FFF2-40B4-BE49-F238E27FC236}">
                <a16:creationId xmlns:a16="http://schemas.microsoft.com/office/drawing/2014/main" id="{A7F8F26B-D21E-4BBF-AEBF-B94C26838B6D}"/>
              </a:ext>
            </a:extLst>
          </p:cNvPr>
          <p:cNvSpPr/>
          <p:nvPr/>
        </p:nvSpPr>
        <p:spPr>
          <a:xfrm>
            <a:off x="5377074" y="5080061"/>
            <a:ext cx="903383" cy="135022"/>
          </a:xfrm>
          <a:prstGeom prst="leftArrow">
            <a:avLst/>
          </a:prstGeom>
          <a:solidFill>
            <a:srgbClr val="FFFF00"/>
          </a:solidFill>
          <a:ln w="25400" cap="flat" cmpd="sng" algn="ctr">
            <a:solidFill>
              <a:srgbClr val="9BBB59">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127" name="矢印: 右 126">
            <a:extLst>
              <a:ext uri="{FF2B5EF4-FFF2-40B4-BE49-F238E27FC236}">
                <a16:creationId xmlns:a16="http://schemas.microsoft.com/office/drawing/2014/main" id="{82C7C47D-56CA-4C21-8A98-5DA2E1B9C95A}"/>
              </a:ext>
            </a:extLst>
          </p:cNvPr>
          <p:cNvSpPr/>
          <p:nvPr/>
        </p:nvSpPr>
        <p:spPr>
          <a:xfrm>
            <a:off x="5393855" y="5651200"/>
            <a:ext cx="956869" cy="128478"/>
          </a:xfrm>
          <a:prstGeom prst="rightArrow">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2" name="テキスト ボックス 1">
            <a:extLst>
              <a:ext uri="{FF2B5EF4-FFF2-40B4-BE49-F238E27FC236}">
                <a16:creationId xmlns:a16="http://schemas.microsoft.com/office/drawing/2014/main" id="{527626B9-F0C1-4E12-B30A-B6552D8C95C2}"/>
              </a:ext>
            </a:extLst>
          </p:cNvPr>
          <p:cNvSpPr txBox="1"/>
          <p:nvPr/>
        </p:nvSpPr>
        <p:spPr>
          <a:xfrm>
            <a:off x="2390150" y="3494421"/>
            <a:ext cx="2132315"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平時から外国人コミュニティ等</a:t>
            </a:r>
            <a:endParaRPr kumimoji="1" lang="en-US" altLang="ja-JP" sz="11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とのつながり有り</a:t>
            </a:r>
          </a:p>
        </p:txBody>
      </p:sp>
      <p:sp>
        <p:nvSpPr>
          <p:cNvPr id="3" name="楕円 2">
            <a:extLst>
              <a:ext uri="{FF2B5EF4-FFF2-40B4-BE49-F238E27FC236}">
                <a16:creationId xmlns:a16="http://schemas.microsoft.com/office/drawing/2014/main" id="{8829EBD6-9157-4A0D-A55A-B027C9F101B4}"/>
              </a:ext>
            </a:extLst>
          </p:cNvPr>
          <p:cNvSpPr/>
          <p:nvPr/>
        </p:nvSpPr>
        <p:spPr>
          <a:xfrm>
            <a:off x="6366979" y="5839523"/>
            <a:ext cx="161505" cy="161505"/>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0" name="楕円 39">
            <a:extLst>
              <a:ext uri="{FF2B5EF4-FFF2-40B4-BE49-F238E27FC236}">
                <a16:creationId xmlns:a16="http://schemas.microsoft.com/office/drawing/2014/main" id="{9545DD5B-667E-4970-9E7E-C0D2E4949E92}"/>
              </a:ext>
            </a:extLst>
          </p:cNvPr>
          <p:cNvSpPr/>
          <p:nvPr/>
        </p:nvSpPr>
        <p:spPr>
          <a:xfrm>
            <a:off x="6789327" y="5839523"/>
            <a:ext cx="161505" cy="1615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1" name="楕円 40">
            <a:extLst>
              <a:ext uri="{FF2B5EF4-FFF2-40B4-BE49-F238E27FC236}">
                <a16:creationId xmlns:a16="http://schemas.microsoft.com/office/drawing/2014/main" id="{51BE8225-88AD-4F0B-AE78-4F3B38FCD1E4}"/>
              </a:ext>
            </a:extLst>
          </p:cNvPr>
          <p:cNvSpPr/>
          <p:nvPr/>
        </p:nvSpPr>
        <p:spPr>
          <a:xfrm>
            <a:off x="7211675" y="5833777"/>
            <a:ext cx="161505" cy="1615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2" name="楕円 41">
            <a:extLst>
              <a:ext uri="{FF2B5EF4-FFF2-40B4-BE49-F238E27FC236}">
                <a16:creationId xmlns:a16="http://schemas.microsoft.com/office/drawing/2014/main" id="{EC80880B-229E-4B33-B566-2FDFA6CAE6BF}"/>
              </a:ext>
            </a:extLst>
          </p:cNvPr>
          <p:cNvSpPr/>
          <p:nvPr/>
        </p:nvSpPr>
        <p:spPr>
          <a:xfrm>
            <a:off x="7633231" y="5829240"/>
            <a:ext cx="161505" cy="1615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09FD3A01-2C80-48AD-9C4B-F0F647C77E76}"/>
              </a:ext>
            </a:extLst>
          </p:cNvPr>
          <p:cNvSpPr/>
          <p:nvPr/>
        </p:nvSpPr>
        <p:spPr>
          <a:xfrm>
            <a:off x="5220684" y="6177833"/>
            <a:ext cx="1804761"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游ゴシック" panose="020B0400000000000000" pitchFamily="50" charset="-128"/>
                <a:ea typeface="ＭＳ Ｐゴシック" pitchFamily="50" charset="-128"/>
                <a:cs typeface="+mn-cs"/>
              </a:rPr>
              <a:t>災害時外国人支援情報コーディネーター</a:t>
            </a:r>
          </a:p>
        </p:txBody>
      </p:sp>
      <p:cxnSp>
        <p:nvCxnSpPr>
          <p:cNvPr id="6" name="直線コネクタ 5">
            <a:extLst>
              <a:ext uri="{FF2B5EF4-FFF2-40B4-BE49-F238E27FC236}">
                <a16:creationId xmlns:a16="http://schemas.microsoft.com/office/drawing/2014/main" id="{9FB06123-2DC1-4133-810E-640CA37D457A}"/>
              </a:ext>
            </a:extLst>
          </p:cNvPr>
          <p:cNvCxnSpPr>
            <a:cxnSpLocks/>
          </p:cNvCxnSpPr>
          <p:nvPr/>
        </p:nvCxnSpPr>
        <p:spPr>
          <a:xfrm>
            <a:off x="6456355" y="5906148"/>
            <a:ext cx="0" cy="3101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左中かっこ 7">
            <a:extLst>
              <a:ext uri="{FF2B5EF4-FFF2-40B4-BE49-F238E27FC236}">
                <a16:creationId xmlns:a16="http://schemas.microsoft.com/office/drawing/2014/main" id="{D090B50F-F090-4C84-BA42-EC49D25AD007}"/>
              </a:ext>
            </a:extLst>
          </p:cNvPr>
          <p:cNvSpPr/>
          <p:nvPr/>
        </p:nvSpPr>
        <p:spPr>
          <a:xfrm rot="16200000">
            <a:off x="7060396" y="5433847"/>
            <a:ext cx="79984" cy="144693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9" name="正方形/長方形 48">
            <a:extLst>
              <a:ext uri="{FF2B5EF4-FFF2-40B4-BE49-F238E27FC236}">
                <a16:creationId xmlns:a16="http://schemas.microsoft.com/office/drawing/2014/main" id="{8160B596-1175-4A9C-AC28-116BB033A57E}"/>
              </a:ext>
            </a:extLst>
          </p:cNvPr>
          <p:cNvSpPr/>
          <p:nvPr/>
        </p:nvSpPr>
        <p:spPr>
          <a:xfrm>
            <a:off x="6863381" y="6171146"/>
            <a:ext cx="1142165"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センター職員</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p:txBody>
      </p:sp>
      <p:cxnSp>
        <p:nvCxnSpPr>
          <p:cNvPr id="7" name="直線矢印コネクタ 6">
            <a:extLst>
              <a:ext uri="{FF2B5EF4-FFF2-40B4-BE49-F238E27FC236}">
                <a16:creationId xmlns:a16="http://schemas.microsoft.com/office/drawing/2014/main" id="{75604DFF-BCBD-49BE-BBEC-F0855CD5732E}"/>
              </a:ext>
            </a:extLst>
          </p:cNvPr>
          <p:cNvCxnSpPr>
            <a:cxnSpLocks/>
          </p:cNvCxnSpPr>
          <p:nvPr/>
        </p:nvCxnSpPr>
        <p:spPr>
          <a:xfrm flipV="1">
            <a:off x="872630" y="4208713"/>
            <a:ext cx="0" cy="694912"/>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57" name="四角形: 角を丸くする 56">
            <a:extLst>
              <a:ext uri="{FF2B5EF4-FFF2-40B4-BE49-F238E27FC236}">
                <a16:creationId xmlns:a16="http://schemas.microsoft.com/office/drawing/2014/main" id="{70F57875-1FFD-43DE-A613-352170E5DB53}"/>
              </a:ext>
            </a:extLst>
          </p:cNvPr>
          <p:cNvSpPr/>
          <p:nvPr/>
        </p:nvSpPr>
        <p:spPr>
          <a:xfrm>
            <a:off x="6632311" y="3811490"/>
            <a:ext cx="1714791" cy="339304"/>
          </a:xfrm>
          <a:prstGeom prst="roundRect">
            <a:avLst>
              <a:gd name="adj" fmla="val 0"/>
            </a:avLst>
          </a:prstGeom>
          <a:solidFill>
            <a:srgbClr val="FFFF0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外国人被災者のニーズに</a:t>
            </a:r>
            <a:endParaRPr kumimoji="1" lang="en-US" altLang="ja-JP" sz="1100" b="0" i="0" u="none"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対応するためのアドバイス</a:t>
            </a:r>
            <a:endParaRPr kumimoji="1" lang="en-US" altLang="ja-JP" sz="1100" b="0" i="0" u="none" strike="noStrike" kern="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p:txBody>
      </p:sp>
      <p:grpSp>
        <p:nvGrpSpPr>
          <p:cNvPr id="16" name="グループ化 15">
            <a:extLst>
              <a:ext uri="{FF2B5EF4-FFF2-40B4-BE49-F238E27FC236}">
                <a16:creationId xmlns:a16="http://schemas.microsoft.com/office/drawing/2014/main" id="{D3E671F5-5E12-438F-9BEC-CA1815DE97B4}"/>
              </a:ext>
            </a:extLst>
          </p:cNvPr>
          <p:cNvGrpSpPr/>
          <p:nvPr/>
        </p:nvGrpSpPr>
        <p:grpSpPr>
          <a:xfrm>
            <a:off x="7996417" y="3885666"/>
            <a:ext cx="691587" cy="1098118"/>
            <a:chOff x="7996415" y="3833905"/>
            <a:chExt cx="691587" cy="1098118"/>
          </a:xfrm>
        </p:grpSpPr>
        <p:sp>
          <p:nvSpPr>
            <p:cNvPr id="13" name="矢印: 上向き折線 12">
              <a:extLst>
                <a:ext uri="{FF2B5EF4-FFF2-40B4-BE49-F238E27FC236}">
                  <a16:creationId xmlns:a16="http://schemas.microsoft.com/office/drawing/2014/main" id="{E953F232-4F91-495F-9E2F-A6F2BD9A0255}"/>
                </a:ext>
              </a:extLst>
            </p:cNvPr>
            <p:cNvSpPr/>
            <p:nvPr/>
          </p:nvSpPr>
          <p:spPr>
            <a:xfrm rot="5400000" flipH="1">
              <a:off x="7986707" y="4230728"/>
              <a:ext cx="1098117" cy="304472"/>
            </a:xfrm>
            <a:prstGeom prst="bentUpArrow">
              <a:avLst>
                <a:gd name="adj1" fmla="val 22382"/>
                <a:gd name="adj2" fmla="val 15679"/>
                <a:gd name="adj3" fmla="val 16715"/>
              </a:avLst>
            </a:prstGeom>
            <a:solidFill>
              <a:srgbClr val="FFFF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55" name="矢印: 右 54">
              <a:extLst>
                <a:ext uri="{FF2B5EF4-FFF2-40B4-BE49-F238E27FC236}">
                  <a16:creationId xmlns:a16="http://schemas.microsoft.com/office/drawing/2014/main" id="{43A0BEF3-30B2-42AF-B1BC-019F93C54D0C}"/>
                </a:ext>
              </a:extLst>
            </p:cNvPr>
            <p:cNvSpPr/>
            <p:nvPr/>
          </p:nvSpPr>
          <p:spPr>
            <a:xfrm>
              <a:off x="7996415" y="4871180"/>
              <a:ext cx="454004" cy="60843"/>
            </a:xfrm>
            <a:prstGeom prst="rightArrow">
              <a:avLst>
                <a:gd name="adj1" fmla="val 100000"/>
                <a:gd name="adj2" fmla="val 0"/>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ＭＳ Ｐゴシック" pitchFamily="50" charset="-128"/>
                <a:cs typeface="+mn-cs"/>
              </a:endParaRPr>
            </a:p>
          </p:txBody>
        </p:sp>
        <p:sp>
          <p:nvSpPr>
            <p:cNvPr id="15" name="正方形/長方形 14">
              <a:extLst>
                <a:ext uri="{FF2B5EF4-FFF2-40B4-BE49-F238E27FC236}">
                  <a16:creationId xmlns:a16="http://schemas.microsoft.com/office/drawing/2014/main" id="{96C404F7-A887-460A-AF5E-FC5F460AD714}"/>
                </a:ext>
              </a:extLst>
            </p:cNvPr>
            <p:cNvSpPr/>
            <p:nvPr/>
          </p:nvSpPr>
          <p:spPr>
            <a:xfrm>
              <a:off x="8391925" y="4160450"/>
              <a:ext cx="45719" cy="7572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pSp>
      <p:sp>
        <p:nvSpPr>
          <p:cNvPr id="61" name="テキスト ボックス 60">
            <a:extLst>
              <a:ext uri="{FF2B5EF4-FFF2-40B4-BE49-F238E27FC236}">
                <a16:creationId xmlns:a16="http://schemas.microsoft.com/office/drawing/2014/main" id="{AC2458B3-667D-4ED6-9891-CF18DE7CD590}"/>
              </a:ext>
            </a:extLst>
          </p:cNvPr>
          <p:cNvSpPr txBox="1"/>
          <p:nvPr/>
        </p:nvSpPr>
        <p:spPr>
          <a:xfrm>
            <a:off x="276145" y="5305830"/>
            <a:ext cx="4487202" cy="546661"/>
          </a:xfrm>
          <a:prstGeom prst="rect">
            <a:avLst/>
          </a:prstGeom>
          <a:noFill/>
          <a:ln>
            <a:solidFill>
              <a:schemeClr val="bg1">
                <a:lumMod val="85000"/>
              </a:schemeClr>
            </a:solidFill>
            <a:prstDash val="dash"/>
          </a:ln>
        </p:spPr>
        <p:txBody>
          <a:bodyPr wrap="square" lIns="0" tIns="36000" rIns="0" bIns="3600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政令市の災害多言語支援センター設置協定の締結状況</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R5.7</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現在）</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　・締結済み　：</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18</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市</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rPr>
              <a:t>　・協定なし　：２市</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ＭＳ Ｐゴシック" pitchFamily="50" charset="-128"/>
              <a:cs typeface="+mn-cs"/>
            </a:endParaRPr>
          </a:p>
        </p:txBody>
      </p:sp>
      <p:sp>
        <p:nvSpPr>
          <p:cNvPr id="54" name="テキスト ボックス 53">
            <a:extLst>
              <a:ext uri="{FF2B5EF4-FFF2-40B4-BE49-F238E27FC236}">
                <a16:creationId xmlns:a16="http://schemas.microsoft.com/office/drawing/2014/main" id="{7D83FD6C-6C03-4AE2-9F1E-5DA6C1CCA529}"/>
              </a:ext>
            </a:extLst>
          </p:cNvPr>
          <p:cNvSpPr txBox="1"/>
          <p:nvPr/>
        </p:nvSpPr>
        <p:spPr>
          <a:xfrm>
            <a:off x="9523595" y="6542039"/>
            <a:ext cx="354584"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71F6C3D-54A8-4EEF-83BF-452031619D84}"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6" name="タイトル 1">
            <a:extLst>
              <a:ext uri="{FF2B5EF4-FFF2-40B4-BE49-F238E27FC236}">
                <a16:creationId xmlns:a16="http://schemas.microsoft.com/office/drawing/2014/main" id="{A2D58740-6DBC-4E8D-9B14-40A30619C24D}"/>
              </a:ext>
            </a:extLst>
          </p:cNvPr>
          <p:cNvSpPr txBox="1">
            <a:spLocks/>
          </p:cNvSpPr>
          <p:nvPr/>
        </p:nvSpPr>
        <p:spPr>
          <a:xfrm>
            <a:off x="-42768" y="116632"/>
            <a:ext cx="10052675" cy="328862"/>
          </a:xfrm>
          <a:prstGeom prst="rect">
            <a:avLst/>
          </a:prstGeom>
        </p:spPr>
        <p:txBody>
          <a:bodyPr vert="horz" lIns="91440" tIns="45720" rIns="91440" bIns="45720" rtlCol="0" anchor="ctr">
            <a:noAutofit/>
          </a:bodyPr>
          <a:lstStyle>
            <a:lvl1pPr algn="ctr" defTabSz="91439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j-cs"/>
              </a:rPr>
              <a:t>＜②人材の養成＞災害</a:t>
            </a:r>
            <a:r>
              <a:rPr kumimoji="1" lang="ja-JP"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時外国人支援情報コーディネーター研修</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endParaRPr kumimoji="1" lang="ja-JP" altLang="en-US" sz="1200" b="1" i="0" u="none" strike="sng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endParaRPr>
          </a:p>
        </p:txBody>
      </p:sp>
      <p:cxnSp>
        <p:nvCxnSpPr>
          <p:cNvPr id="58" name="直線コネクタ 57">
            <a:extLst>
              <a:ext uri="{FF2B5EF4-FFF2-40B4-BE49-F238E27FC236}">
                <a16:creationId xmlns:a16="http://schemas.microsoft.com/office/drawing/2014/main" id="{8CE6178F-8280-4E01-8528-533256DE9C9A}"/>
              </a:ext>
            </a:extLst>
          </p:cNvPr>
          <p:cNvCxnSpPr/>
          <p:nvPr/>
        </p:nvCxnSpPr>
        <p:spPr>
          <a:xfrm flipV="1">
            <a:off x="0" y="476674"/>
            <a:ext cx="9906000" cy="14247"/>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524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BFAAEBC-F51C-48D1-9F62-88671E78A0B5}"/>
              </a:ext>
            </a:extLst>
          </p:cNvPr>
          <p:cNvSpPr txBox="1"/>
          <p:nvPr/>
        </p:nvSpPr>
        <p:spPr>
          <a:xfrm>
            <a:off x="575927" y="1147263"/>
            <a:ext cx="1873717" cy="297517"/>
          </a:xfrm>
          <a:prstGeom prst="rect">
            <a:avLst/>
          </a:prstGeom>
          <a:noFill/>
        </p:spPr>
        <p:txBody>
          <a:bodyPr wrap="square" rtlCol="0">
            <a:spAutoFit/>
          </a:bodyPr>
          <a:lstStyle/>
          <a:p>
            <a:pPr marL="157681" marR="0" lvl="0" indent="-157681" algn="ctr" defTabSz="800746" rtl="0" eaLnBrk="1" fontAlgn="auto" latinLnBrk="0" hangingPunct="1">
              <a:lnSpc>
                <a:spcPts val="1576"/>
              </a:lnSpc>
              <a:spcBef>
                <a:spcPts val="0"/>
              </a:spcBef>
              <a:spcAft>
                <a:spcPts val="1051"/>
              </a:spcAft>
              <a:buClrTx/>
              <a:buSzTx/>
              <a:buFontTx/>
              <a:buNone/>
              <a:tabLst/>
              <a:defRPr/>
            </a:pPr>
            <a:r>
              <a:rPr kumimoji="1" lang="ja-JP" altLang="en-US" sz="1376" b="0" i="0" u="none" strike="noStrike" kern="1200" cap="none" spc="0" normalizeH="0" baseline="0" noProof="0" dirty="0">
                <a:ln>
                  <a:noFill/>
                </a:ln>
                <a:solidFill>
                  <a:prstClr val="black"/>
                </a:solidFill>
                <a:effectLst/>
                <a:uLnTx/>
                <a:uFillTx/>
                <a:latin typeface="Calibri"/>
                <a:ea typeface="ＭＳ Ｐゴシック" pitchFamily="50" charset="-128"/>
                <a:cs typeface="+mn-cs"/>
              </a:rPr>
              <a:t>＜地方単独事業分＞</a:t>
            </a:r>
            <a:endParaRPr kumimoji="1" lang="en-US" altLang="ja-JP" sz="1376"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6" name="テキスト ボックス 5">
            <a:extLst>
              <a:ext uri="{FF2B5EF4-FFF2-40B4-BE49-F238E27FC236}">
                <a16:creationId xmlns:a16="http://schemas.microsoft.com/office/drawing/2014/main" id="{FA140648-D0B6-4EA1-ACA3-FBDEEEC6AE0C}"/>
              </a:ext>
            </a:extLst>
          </p:cNvPr>
          <p:cNvSpPr txBox="1"/>
          <p:nvPr/>
        </p:nvSpPr>
        <p:spPr>
          <a:xfrm>
            <a:off x="598639" y="3969496"/>
            <a:ext cx="1873716" cy="297517"/>
          </a:xfrm>
          <a:prstGeom prst="rect">
            <a:avLst/>
          </a:prstGeom>
          <a:noFill/>
        </p:spPr>
        <p:txBody>
          <a:bodyPr wrap="square" rtlCol="0">
            <a:spAutoFit/>
          </a:bodyPr>
          <a:lstStyle/>
          <a:p>
            <a:pPr marL="157681" marR="0" lvl="0" indent="-157681" algn="ctr" defTabSz="800746" rtl="0" eaLnBrk="1" fontAlgn="auto" latinLnBrk="0" hangingPunct="1">
              <a:lnSpc>
                <a:spcPts val="1576"/>
              </a:lnSpc>
              <a:spcBef>
                <a:spcPts val="0"/>
              </a:spcBef>
              <a:spcAft>
                <a:spcPts val="1051"/>
              </a:spcAft>
              <a:buClrTx/>
              <a:buSzTx/>
              <a:buFontTx/>
              <a:buNone/>
              <a:tabLst/>
              <a:defRPr/>
            </a:pPr>
            <a:r>
              <a:rPr kumimoji="1" lang="ja-JP" altLang="en-US" sz="1376" b="0" i="0" u="none" strike="noStrike" kern="1200" cap="none" spc="0" normalizeH="0" baseline="0" noProof="0" dirty="0">
                <a:ln>
                  <a:noFill/>
                </a:ln>
                <a:solidFill>
                  <a:prstClr val="black"/>
                </a:solidFill>
                <a:effectLst/>
                <a:uLnTx/>
                <a:uFillTx/>
                <a:latin typeface="Calibri"/>
                <a:ea typeface="ＭＳ Ｐゴシック" pitchFamily="50" charset="-128"/>
                <a:cs typeface="+mn-cs"/>
              </a:rPr>
              <a:t>＜国庫補助事業分＞</a:t>
            </a:r>
            <a:endParaRPr kumimoji="1" lang="en-US" altLang="ja-JP" sz="1376"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7" name="テキスト ボックス 6">
            <a:extLst>
              <a:ext uri="{FF2B5EF4-FFF2-40B4-BE49-F238E27FC236}">
                <a16:creationId xmlns:a16="http://schemas.microsoft.com/office/drawing/2014/main" id="{5FA1F423-FDF0-4F56-8094-B2E445982F72}"/>
              </a:ext>
            </a:extLst>
          </p:cNvPr>
          <p:cNvSpPr txBox="1"/>
          <p:nvPr/>
        </p:nvSpPr>
        <p:spPr>
          <a:xfrm>
            <a:off x="738890" y="6294974"/>
            <a:ext cx="8709910" cy="499432"/>
          </a:xfrm>
          <a:prstGeom prst="rect">
            <a:avLst/>
          </a:prstGeom>
          <a:ln w="6350">
            <a:prstDash val="lgDash"/>
          </a:ln>
        </p:spPr>
        <p:style>
          <a:lnRef idx="2">
            <a:schemeClr val="dk1"/>
          </a:lnRef>
          <a:fillRef idx="1">
            <a:schemeClr val="lt1"/>
          </a:fillRef>
          <a:effectRef idx="0">
            <a:schemeClr val="dk1"/>
          </a:effectRef>
          <a:fontRef idx="minor">
            <a:schemeClr val="dk1"/>
          </a:fontRef>
        </p:style>
        <p:txBody>
          <a:bodyPr wrap="square" rtlCol="0">
            <a:spAutoFit/>
          </a:bodyPr>
          <a:lstStyle/>
          <a:p>
            <a:pPr marL="154363" marR="0" lvl="0" indent="0" algn="dist" defTabSz="800771" rtl="0" eaLnBrk="1" fontAlgn="auto" latinLnBrk="0" hangingPunct="1">
              <a:lnSpc>
                <a:spcPts val="1139"/>
              </a:lnSpc>
              <a:spcBef>
                <a:spcPts val="0"/>
              </a:spcBef>
              <a:spcAft>
                <a:spcPts val="0"/>
              </a:spcAft>
              <a:buClrTx/>
              <a:buSzTx/>
              <a:buFontTx/>
              <a:buNone/>
              <a:tabLst/>
              <a:defRPr/>
            </a:pPr>
            <a:r>
              <a:rPr kumimoji="1" lang="ja-JP" altLang="en-US" sz="1081" b="0" i="0" u="none" strike="noStrike" kern="1200" cap="none" spc="-9"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eiryo UI" panose="020B0604030504040204" pitchFamily="50" charset="-128"/>
              </a:rPr>
              <a:t>■　上記のほか、普通交付税の包括算定経費（国際化推進対策費）において、在住外国人支援等に要する経費</a:t>
            </a:r>
            <a:r>
              <a:rPr kumimoji="1" lang="en-US" altLang="ja-JP" sz="1081" b="0" i="0" u="none" strike="noStrike" kern="1200" cap="none" spc="-9"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eiryo UI" panose="020B0604030504040204" pitchFamily="50" charset="-128"/>
              </a:rPr>
              <a:t>※</a:t>
            </a:r>
            <a:r>
              <a:rPr kumimoji="1" lang="ja-JP" altLang="en-US" sz="1081" b="0" i="0" u="none" strike="noStrike" kern="1200" cap="none" spc="-9"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eiryo UI" panose="020B0604030504040204" pitchFamily="50" charset="-128"/>
              </a:rPr>
              <a:t>を措置（県分・市町村分）</a:t>
            </a:r>
            <a:endParaRPr kumimoji="1" lang="en-US" altLang="ja-JP" sz="1081" b="0" i="0" u="none" strike="noStrike" kern="1200" cap="none" spc="-9"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eiryo UI" panose="020B0604030504040204" pitchFamily="50" charset="-128"/>
            </a:endParaRPr>
          </a:p>
          <a:p>
            <a:pPr marL="154363" marR="0" lvl="0" indent="0" algn="dist" defTabSz="800771" rtl="0" eaLnBrk="1" fontAlgn="auto" latinLnBrk="0" hangingPunct="1">
              <a:lnSpc>
                <a:spcPts val="1139"/>
              </a:lnSpc>
              <a:spcBef>
                <a:spcPts val="0"/>
              </a:spcBef>
              <a:spcAft>
                <a:spcPts val="0"/>
              </a:spcAft>
              <a:buClrTx/>
              <a:buSzTx/>
              <a:buFontTx/>
              <a:buNone/>
              <a:tabLst/>
              <a:defRPr/>
            </a:pPr>
            <a:r>
              <a:rPr kumimoji="1" lang="ja-JP" altLang="en-US" sz="907" b="0" i="0" u="none" strike="noStrike" kern="1200" cap="none" spc="-9"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a:t>
            </a:r>
            <a:r>
              <a:rPr kumimoji="1" lang="en-US" altLang="ja-JP" sz="884" b="0" i="0" u="none" strike="noStrike" kern="1200" cap="none" spc="-9"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eiryo UI" panose="020B0604030504040204" pitchFamily="50" charset="-128"/>
              </a:rPr>
              <a:t>※</a:t>
            </a:r>
            <a:r>
              <a:rPr kumimoji="1" lang="ja-JP" altLang="en-US" sz="884" b="0" i="0" u="none" strike="noStrike" kern="1200" cap="none" spc="-9"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eiryo UI" panose="020B0604030504040204" pitchFamily="50" charset="-128"/>
              </a:rPr>
              <a:t>　外国人向け情報誌・パンフレット等作成、外国語表記案内板・標識等設置、在住外国人向け日本語講座、外国人相談活動、外国人による国際理解講座　等</a:t>
            </a:r>
            <a:endParaRPr kumimoji="1" lang="en-US" altLang="ja-JP" sz="884" b="0" i="0" u="none" strike="noStrike" kern="1200" cap="none" spc="-9"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eiryo UI" panose="020B0604030504040204" pitchFamily="50" charset="-128"/>
            </a:endParaRPr>
          </a:p>
          <a:p>
            <a:pPr marL="154363" marR="0" lvl="0" indent="0" algn="just" defTabSz="800771" rtl="0" eaLnBrk="1" fontAlgn="auto" latinLnBrk="0" hangingPunct="1">
              <a:lnSpc>
                <a:spcPts val="1139"/>
              </a:lnSpc>
              <a:spcBef>
                <a:spcPts val="0"/>
              </a:spcBef>
              <a:spcAft>
                <a:spcPts val="0"/>
              </a:spcAft>
              <a:buClrTx/>
              <a:buSzTx/>
              <a:buFontTx/>
              <a:buNone/>
              <a:tabLst/>
              <a:defRPr/>
            </a:pPr>
            <a:r>
              <a:rPr kumimoji="1" lang="ja-JP" altLang="en-US" sz="884" b="0" i="0" u="none" strike="noStrike" kern="1200" cap="none" spc="-9"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a:t>
            </a:r>
            <a:r>
              <a:rPr kumimoji="1" lang="ja-JP" altLang="en-US" sz="900" b="0" i="0" u="none" strike="noStrike" kern="0" cap="none" spc="-12"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a:t>
            </a:r>
            <a:r>
              <a:rPr kumimoji="1" lang="en-US" altLang="ja-JP" sz="900" b="0" i="0" u="none" strike="noStrike" kern="0" cap="none" spc="-12"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R</a:t>
            </a:r>
            <a:r>
              <a:rPr kumimoji="1" lang="ja-JP" altLang="en-US" sz="900" b="0" i="0" u="none" strike="noStrike" kern="0" cap="none" spc="-12"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６措置額   標準団体当たり　県分：</a:t>
            </a:r>
            <a:r>
              <a:rPr kumimoji="1" lang="en-US" altLang="ja-JP" sz="900" b="0" i="0" u="none" strike="noStrike" kern="0" cap="none" spc="-12"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18</a:t>
            </a:r>
            <a:r>
              <a:rPr kumimoji="1" lang="ja-JP" altLang="en-US" sz="900" b="0" i="0" u="none" strike="noStrike" kern="0" cap="none" spc="-12"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百万円、市町村分：４百万円）</a:t>
            </a:r>
            <a:endParaRPr kumimoji="1" lang="en-US" altLang="ja-JP" sz="884" b="0" i="0" u="none" strike="noStrike" kern="1200" cap="none" spc="-9"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eiryo UI" panose="020B0604030504040204" pitchFamily="50" charset="-128"/>
            </a:endParaRPr>
          </a:p>
        </p:txBody>
      </p:sp>
      <p:graphicFrame>
        <p:nvGraphicFramePr>
          <p:cNvPr id="12" name="表 11">
            <a:extLst>
              <a:ext uri="{FF2B5EF4-FFF2-40B4-BE49-F238E27FC236}">
                <a16:creationId xmlns:a16="http://schemas.microsoft.com/office/drawing/2014/main" id="{AD24B71C-B3F1-4629-912E-A1A41F39461D}"/>
              </a:ext>
            </a:extLst>
          </p:cNvPr>
          <p:cNvGraphicFramePr>
            <a:graphicFrameLocks noGrp="1"/>
          </p:cNvGraphicFramePr>
          <p:nvPr/>
        </p:nvGraphicFramePr>
        <p:xfrm>
          <a:off x="738890" y="1409151"/>
          <a:ext cx="8684510" cy="2520336"/>
        </p:xfrm>
        <a:graphic>
          <a:graphicData uri="http://schemas.openxmlformats.org/drawingml/2006/table">
            <a:tbl>
              <a:tblPr firstRow="1" bandRow="1">
                <a:tableStyleId>{5C22544A-7EE6-4342-B048-85BDC9FD1C3A}</a:tableStyleId>
              </a:tblPr>
              <a:tblGrid>
                <a:gridCol w="6602436">
                  <a:extLst>
                    <a:ext uri="{9D8B030D-6E8A-4147-A177-3AD203B41FA5}">
                      <a16:colId xmlns:a16="http://schemas.microsoft.com/office/drawing/2014/main" val="929856349"/>
                    </a:ext>
                  </a:extLst>
                </a:gridCol>
                <a:gridCol w="2082074">
                  <a:extLst>
                    <a:ext uri="{9D8B030D-6E8A-4147-A177-3AD203B41FA5}">
                      <a16:colId xmlns:a16="http://schemas.microsoft.com/office/drawing/2014/main" val="2684956402"/>
                    </a:ext>
                  </a:extLst>
                </a:gridCol>
              </a:tblGrid>
              <a:tr h="254592">
                <a:tc>
                  <a:txBody>
                    <a:bodyPr/>
                    <a:lstStyle/>
                    <a:p>
                      <a:pPr algn="ctr"/>
                      <a:r>
                        <a:rPr kumimoji="1" lang="ja-JP" altLang="en-US" sz="1100" dirty="0">
                          <a:solidFill>
                            <a:schemeClr val="tx1"/>
                          </a:solidFill>
                        </a:rPr>
                        <a:t>措置項目</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100" dirty="0">
                          <a:solidFill>
                            <a:schemeClr val="tx1"/>
                          </a:solidFill>
                        </a:rPr>
                        <a:t>地財措置</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53511330"/>
                  </a:ext>
                </a:extLst>
              </a:tr>
              <a:tr h="389376">
                <a:tc>
                  <a:txBody>
                    <a:bodyPr/>
                    <a:lstStyle/>
                    <a:p>
                      <a:r>
                        <a:rPr kumimoji="1" lang="ja-JP" altLang="en-US" sz="1100" b="1" dirty="0">
                          <a:solidFill>
                            <a:schemeClr val="tx1"/>
                          </a:solidFill>
                        </a:rPr>
                        <a:t>①行政情報・生活情報の多言語化の推進に要する経費</a:t>
                      </a:r>
                      <a:endParaRPr kumimoji="1" lang="en-US" altLang="ja-JP" sz="1100" b="1" dirty="0">
                        <a:solidFill>
                          <a:schemeClr val="tx1"/>
                        </a:solidFill>
                      </a:endParaRPr>
                    </a:p>
                    <a:p>
                      <a:r>
                        <a:rPr kumimoji="1" lang="ja-JP" altLang="en-US" sz="900" dirty="0">
                          <a:solidFill>
                            <a:schemeClr val="tx1"/>
                          </a:solidFill>
                        </a:rPr>
                        <a:t>　　対象経費：相談窓口での通訳業務の委託費・翻訳機器（タブレット端末等）の配備費、行政・生活情報の翻訳経費　等</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endParaRPr kumimoji="1" lang="en-US" altLang="ja-JP" sz="1200" b="1" dirty="0">
                        <a:solidFill>
                          <a:schemeClr val="tx1"/>
                        </a:solidFill>
                      </a:endParaRPr>
                    </a:p>
                    <a:p>
                      <a:endParaRPr kumimoji="1" lang="en-US" altLang="ja-JP" sz="1200" b="1" dirty="0">
                        <a:solidFill>
                          <a:schemeClr val="tx1"/>
                        </a:solidFill>
                      </a:endParaRPr>
                    </a:p>
                    <a:p>
                      <a:r>
                        <a:rPr kumimoji="1" lang="ja-JP" altLang="en-US" sz="900" b="0" dirty="0">
                          <a:solidFill>
                            <a:schemeClr val="tx1"/>
                          </a:solidFill>
                        </a:rPr>
                        <a:t>（市町村分）</a:t>
                      </a:r>
                      <a:endParaRPr kumimoji="1" lang="en-US" altLang="ja-JP" sz="900" b="0" dirty="0">
                        <a:solidFill>
                          <a:schemeClr val="tx1"/>
                        </a:solidFill>
                      </a:endParaRPr>
                    </a:p>
                    <a:p>
                      <a:pPr algn="ctr"/>
                      <a:r>
                        <a:rPr kumimoji="1" lang="ja-JP" altLang="en-US" sz="1200" b="1" dirty="0">
                          <a:solidFill>
                            <a:schemeClr val="tx1"/>
                          </a:solidFill>
                        </a:rPr>
                        <a:t>特別交付税措置</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8765715"/>
                  </a:ext>
                </a:extLst>
              </a:tr>
              <a:tr h="389376">
                <a:tc>
                  <a:txBody>
                    <a:bodyPr/>
                    <a:lstStyle/>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n-lt"/>
                          <a:ea typeface="+mn-ea"/>
                          <a:cs typeface="+mn-cs"/>
                        </a:rPr>
                        <a:t>②先進的な地方自治体の取組事例の横展開に要する経費</a:t>
                      </a:r>
                      <a:endParaRPr kumimoji="1" lang="en-US" altLang="ja-JP" sz="11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n-lt"/>
                          <a:ea typeface="+mn-ea"/>
                          <a:cs typeface="+mn-cs"/>
                        </a:rPr>
                        <a:t>　　対象経費：多文化共生アドバイザーの活用経費（旅費等）、多文化共生地域会議への出席旅費　等</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9837020"/>
                  </a:ext>
                </a:extLst>
              </a:tr>
              <a:tr h="389376">
                <a:tc>
                  <a:txBody>
                    <a:bodyPr/>
                    <a:lstStyle/>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n-lt"/>
                          <a:ea typeface="+mn-ea"/>
                          <a:cs typeface="+mn-cs"/>
                        </a:rPr>
                        <a:t>③地域に出向いて行う生活オリエンテーション等の実施に要する経費</a:t>
                      </a:r>
                      <a:endParaRPr kumimoji="1" lang="en-US" altLang="ja-JP" sz="11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n-lt"/>
                          <a:ea typeface="+mn-ea"/>
                          <a:cs typeface="+mn-cs"/>
                        </a:rPr>
                        <a:t>　　対象経費：相談員や通訳の派遣経費、在住外国人向け出前講座の開催経費　等</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1101936"/>
                  </a:ext>
                </a:extLst>
              </a:tr>
              <a:tr h="546624">
                <a:tc>
                  <a:txBody>
                    <a:bodyPr/>
                    <a:lstStyle/>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mn-lt"/>
                          <a:ea typeface="+mn-ea"/>
                          <a:cs typeface="+mn-cs"/>
                        </a:rPr>
                        <a:t>④災害時における外国人への情報伝達や外国人向け防災対策に要する経費</a:t>
                      </a:r>
                      <a:endParaRPr kumimoji="1" lang="en-US" altLang="ja-JP" sz="1100" b="1"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mn-lt"/>
                          <a:ea typeface="+mn-ea"/>
                          <a:cs typeface="+mn-cs"/>
                        </a:rPr>
                        <a:t>　　</a:t>
                      </a:r>
                      <a:r>
                        <a:rPr kumimoji="1" lang="ja-JP" altLang="en-US" sz="900" b="0" i="0" u="none" strike="noStrike" kern="1200" cap="none" spc="0" normalizeH="0" baseline="0" noProof="0" dirty="0">
                          <a:ln>
                            <a:noFill/>
                          </a:ln>
                          <a:solidFill>
                            <a:srgbClr val="FF0000"/>
                          </a:solidFill>
                          <a:effectLst/>
                          <a:uLnTx/>
                          <a:uFillTx/>
                          <a:latin typeface="+mn-lt"/>
                          <a:ea typeface="+mn-ea"/>
                          <a:cs typeface="+mn-cs"/>
                        </a:rPr>
                        <a:t>対象経費：災害・防災情報の翻訳経費、外国人向け災害時に外国人対応を行う人材の養成のための経費、</a:t>
                      </a:r>
                      <a:endParaRPr kumimoji="1" lang="en-US" altLang="ja-JP" sz="900"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FF0000"/>
                          </a:solidFill>
                          <a:effectLst/>
                          <a:uLnTx/>
                          <a:uFillTx/>
                          <a:latin typeface="+mn-lt"/>
                          <a:ea typeface="+mn-ea"/>
                          <a:cs typeface="+mn-cs"/>
                        </a:rPr>
                        <a:t>　　　　　　　　　災害多言語支援センター等の設置・運営経費　等</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kumimoji="1" lang="en-US" altLang="ja-JP" sz="1200" b="1" dirty="0">
                        <a:solidFill>
                          <a:schemeClr val="tx1"/>
                        </a:solidFill>
                      </a:endParaRPr>
                    </a:p>
                    <a:p>
                      <a:endParaRPr kumimoji="1" lang="en-US" altLang="ja-JP" sz="1200" b="1" dirty="0">
                        <a:solidFill>
                          <a:schemeClr val="tx1"/>
                        </a:solidFill>
                      </a:endParaRPr>
                    </a:p>
                    <a:p>
                      <a:r>
                        <a:rPr kumimoji="1" lang="ja-JP" altLang="en-US" sz="900" b="0" dirty="0">
                          <a:solidFill>
                            <a:schemeClr val="tx1"/>
                          </a:solidFill>
                        </a:rPr>
                        <a:t>（都道府県分・市町村分）</a:t>
                      </a:r>
                      <a:endParaRPr kumimoji="1" lang="en-US" altLang="ja-JP" sz="900" b="0" dirty="0">
                        <a:solidFill>
                          <a:schemeClr val="tx1"/>
                        </a:solidFill>
                      </a:endParaRPr>
                    </a:p>
                    <a:p>
                      <a:pPr algn="ctr"/>
                      <a:r>
                        <a:rPr kumimoji="1" lang="ja-JP" altLang="en-US" sz="1200" b="1" dirty="0">
                          <a:solidFill>
                            <a:schemeClr val="tx1"/>
                          </a:solidFill>
                        </a:rPr>
                        <a:t>特別交付税措置</a:t>
                      </a:r>
                    </a:p>
                    <a:p>
                      <a:endParaRPr kumimoji="1" lang="ja-JP" altLang="en-US" sz="1200" b="1" dirty="0">
                        <a:solidFill>
                          <a:schemeClr val="tx1"/>
                        </a:solidFill>
                      </a:endParaRP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2171441"/>
                  </a:ext>
                </a:extLst>
              </a:tr>
              <a:tr h="524160">
                <a:tc>
                  <a:txBody>
                    <a:bodyPr/>
                    <a:lstStyle/>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n-lt"/>
                          <a:ea typeface="+mn-ea"/>
                          <a:cs typeface="+mn-cs"/>
                        </a:rPr>
                        <a:t>⑤定住外国人子弟等に対する就学支援策に要する経費</a:t>
                      </a:r>
                      <a:endParaRPr kumimoji="1" lang="en-US" altLang="ja-JP" sz="11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n-lt"/>
                          <a:ea typeface="+mn-ea"/>
                          <a:cs typeface="+mn-cs"/>
                        </a:rPr>
                        <a:t>　　対象経費：就学状況、通学等の状況の調査経費、不就学児童の把握のために行う訪問や電話等による調査経費、</a:t>
                      </a:r>
                      <a:endParaRPr kumimoji="1" lang="en-US" altLang="ja-JP"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n-lt"/>
                          <a:ea typeface="+mn-ea"/>
                          <a:cs typeface="+mn-cs"/>
                        </a:rPr>
                        <a:t>　　　　　　　　　就学ガイダンスの実施経費、就学パンフレットの作成・配布経費　等</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0284808"/>
                  </a:ext>
                </a:extLst>
              </a:tr>
            </a:tbl>
          </a:graphicData>
        </a:graphic>
      </p:graphicFrame>
      <p:graphicFrame>
        <p:nvGraphicFramePr>
          <p:cNvPr id="13" name="表 12">
            <a:extLst>
              <a:ext uri="{FF2B5EF4-FFF2-40B4-BE49-F238E27FC236}">
                <a16:creationId xmlns:a16="http://schemas.microsoft.com/office/drawing/2014/main" id="{43788C52-488B-4136-8404-8BA4DF5CAA92}"/>
              </a:ext>
            </a:extLst>
          </p:cNvPr>
          <p:cNvGraphicFramePr>
            <a:graphicFrameLocks noGrp="1"/>
          </p:cNvGraphicFramePr>
          <p:nvPr/>
        </p:nvGraphicFramePr>
        <p:xfrm>
          <a:off x="738890" y="4240382"/>
          <a:ext cx="8709910" cy="1897080"/>
        </p:xfrm>
        <a:graphic>
          <a:graphicData uri="http://schemas.openxmlformats.org/drawingml/2006/table">
            <a:tbl>
              <a:tblPr firstRow="1" bandRow="1">
                <a:tableStyleId>{5C22544A-7EE6-4342-B048-85BDC9FD1C3A}</a:tableStyleId>
              </a:tblPr>
              <a:tblGrid>
                <a:gridCol w="6602436">
                  <a:extLst>
                    <a:ext uri="{9D8B030D-6E8A-4147-A177-3AD203B41FA5}">
                      <a16:colId xmlns:a16="http://schemas.microsoft.com/office/drawing/2014/main" val="929856349"/>
                    </a:ext>
                  </a:extLst>
                </a:gridCol>
                <a:gridCol w="2107474">
                  <a:extLst>
                    <a:ext uri="{9D8B030D-6E8A-4147-A177-3AD203B41FA5}">
                      <a16:colId xmlns:a16="http://schemas.microsoft.com/office/drawing/2014/main" val="2684956402"/>
                    </a:ext>
                  </a:extLst>
                </a:gridCol>
              </a:tblGrid>
              <a:tr h="254592">
                <a:tc>
                  <a:txBody>
                    <a:bodyPr/>
                    <a:lstStyle/>
                    <a:p>
                      <a:pPr algn="ctr"/>
                      <a:r>
                        <a:rPr kumimoji="1" lang="ja-JP" altLang="en-US" sz="1100" dirty="0">
                          <a:solidFill>
                            <a:schemeClr val="tx1"/>
                          </a:solidFill>
                        </a:rPr>
                        <a:t>措置項目</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100" dirty="0">
                          <a:solidFill>
                            <a:schemeClr val="tx1"/>
                          </a:solidFill>
                        </a:rPr>
                        <a:t>地財措置</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53511330"/>
                  </a:ext>
                </a:extLst>
              </a:tr>
              <a:tr h="404352">
                <a:tc rowSpan="2">
                  <a:txBody>
                    <a:bodyPr/>
                    <a:lstStyle/>
                    <a:p>
                      <a:r>
                        <a:rPr kumimoji="1" lang="ja-JP" altLang="en-US" sz="1100" b="1" dirty="0">
                          <a:solidFill>
                            <a:schemeClr val="tx1"/>
                          </a:solidFill>
                        </a:rPr>
                        <a:t>⑥一元的相談窓口の運営に係る地方負担</a:t>
                      </a:r>
                      <a:endParaRPr kumimoji="1" lang="en-US" altLang="ja-JP" sz="1100" b="1" dirty="0">
                        <a:solidFill>
                          <a:schemeClr val="tx1"/>
                        </a:solidFill>
                      </a:endParaRPr>
                    </a:p>
                    <a:p>
                      <a:r>
                        <a:rPr kumimoji="1" lang="ja-JP" altLang="en-US" sz="900" dirty="0">
                          <a:solidFill>
                            <a:schemeClr val="tx1"/>
                          </a:solidFill>
                        </a:rPr>
                        <a:t>　　</a:t>
                      </a:r>
                      <a:endParaRPr kumimoji="1" lang="en-US" altLang="ja-JP" sz="900" dirty="0">
                        <a:solidFill>
                          <a:schemeClr val="tx1"/>
                        </a:solidFill>
                      </a:endParaRPr>
                    </a:p>
                    <a:p>
                      <a:r>
                        <a:rPr kumimoji="1" lang="ja-JP" altLang="en-US" sz="900" b="1" dirty="0">
                          <a:solidFill>
                            <a:schemeClr val="tx1"/>
                          </a:solidFill>
                        </a:rPr>
                        <a:t>　　○外国人受入環境整備交付金（法務省所管）を活用して運営する一元的相談窓口に係る地方負担</a:t>
                      </a:r>
                      <a:endParaRPr kumimoji="1" lang="en-US" altLang="ja-JP" sz="900" b="1" dirty="0">
                        <a:solidFill>
                          <a:schemeClr val="tx1"/>
                        </a:solidFill>
                      </a:endParaRPr>
                    </a:p>
                    <a:p>
                      <a:r>
                        <a:rPr kumimoji="1" lang="ja-JP" altLang="en-US" sz="900" dirty="0">
                          <a:solidFill>
                            <a:schemeClr val="tx1"/>
                          </a:solidFill>
                        </a:rPr>
                        <a:t>　　　</a:t>
                      </a:r>
                      <a:r>
                        <a:rPr kumimoji="1" lang="en-US" altLang="ja-JP" sz="900" dirty="0">
                          <a:solidFill>
                            <a:schemeClr val="tx1"/>
                          </a:solidFill>
                        </a:rPr>
                        <a:t>【</a:t>
                      </a:r>
                      <a:r>
                        <a:rPr kumimoji="1" lang="ja-JP" altLang="en-US" sz="900" dirty="0">
                          <a:solidFill>
                            <a:schemeClr val="tx1"/>
                          </a:solidFill>
                        </a:rPr>
                        <a:t>参考</a:t>
                      </a:r>
                      <a:r>
                        <a:rPr kumimoji="1" lang="en-US" altLang="ja-JP" sz="900" dirty="0">
                          <a:solidFill>
                            <a:schemeClr val="tx1"/>
                          </a:solidFill>
                        </a:rPr>
                        <a:t>】</a:t>
                      </a:r>
                      <a:r>
                        <a:rPr kumimoji="1" lang="ja-JP" altLang="en-US" sz="900" dirty="0">
                          <a:solidFill>
                            <a:schemeClr val="tx1"/>
                          </a:solidFill>
                        </a:rPr>
                        <a:t>補助率：１０／１０、運営費１／２</a:t>
                      </a:r>
                      <a:r>
                        <a:rPr kumimoji="1" lang="ja-JP" altLang="en-US" sz="900" dirty="0">
                          <a:solidFill>
                            <a:schemeClr val="tx1"/>
                          </a:solidFill>
                          <a:latin typeface="ＭＳ Ｐゴシック 本文"/>
                        </a:rPr>
                        <a:t>（Ｒ７当初予算（案）　</a:t>
                      </a:r>
                      <a:r>
                        <a:rPr kumimoji="1" lang="en-US" altLang="ja-JP" sz="900" dirty="0">
                          <a:solidFill>
                            <a:schemeClr val="tx1"/>
                          </a:solidFill>
                          <a:latin typeface="ＭＳ Ｐゴシック 本文"/>
                        </a:rPr>
                        <a:t>10</a:t>
                      </a:r>
                      <a:r>
                        <a:rPr kumimoji="1" lang="ja-JP" altLang="en-US" sz="900" dirty="0">
                          <a:solidFill>
                            <a:schemeClr val="tx1"/>
                          </a:solidFill>
                          <a:latin typeface="ＭＳ Ｐゴシック 本文"/>
                        </a:rPr>
                        <a:t>億円）</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rPr>
                        <a:t>（都道府県分）</a:t>
                      </a:r>
                      <a:endParaRPr kumimoji="1" lang="en-US" altLang="ja-JP" sz="900" b="0" dirty="0">
                        <a:solidFill>
                          <a:schemeClr val="tx1"/>
                        </a:solidFill>
                      </a:endParaRPr>
                    </a:p>
                    <a:p>
                      <a:pPr algn="ctr"/>
                      <a:r>
                        <a:rPr kumimoji="1" lang="ja-JP" altLang="en-US" sz="1200" b="1" dirty="0">
                          <a:solidFill>
                            <a:schemeClr val="tx1"/>
                          </a:solidFill>
                        </a:rPr>
                        <a:t>普通交付税措置</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8765715"/>
                  </a:ext>
                </a:extLst>
              </a:tr>
              <a:tr h="404352">
                <a:tc vMerge="1">
                  <a:txBody>
                    <a:bodyPr/>
                    <a:lstStyle/>
                    <a:p>
                      <a:pPr marL="0" marR="0" lvl="0" indent="0" algn="l" defTabSz="815121"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n-lt"/>
                          <a:ea typeface="+mn-ea"/>
                          <a:cs typeface="+mn-cs"/>
                        </a:rPr>
                        <a:t>（市町村分）</a:t>
                      </a:r>
                      <a:endParaRPr kumimoji="1" lang="en-US" altLang="ja-JP"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815121"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n-lt"/>
                          <a:ea typeface="+mn-ea"/>
                          <a:cs typeface="+mn-cs"/>
                        </a:rPr>
                        <a:t>特別交付税措置</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9837020"/>
                  </a:ext>
                </a:extLst>
              </a:tr>
              <a:tr h="281148">
                <a:tc rowSpan="2">
                  <a:txBody>
                    <a:bodyPr/>
                    <a:lstStyle/>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n-lt"/>
                          <a:ea typeface="+mn-ea"/>
                          <a:cs typeface="+mn-cs"/>
                        </a:rPr>
                        <a:t>⑦外国人材の受入・共生のための地域日本語教育推進事業に係る地方負担</a:t>
                      </a:r>
                      <a:endParaRPr kumimoji="1" lang="en-US" altLang="ja-JP" sz="11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815121" rtl="0" eaLnBrk="1" fontAlgn="auto" latinLnBrk="0" hangingPunct="1">
                        <a:lnSpc>
                          <a:spcPct val="100000"/>
                        </a:lnSpc>
                        <a:spcBef>
                          <a:spcPts val="0"/>
                        </a:spcBef>
                        <a:spcAft>
                          <a:spcPts val="0"/>
                        </a:spcAft>
                        <a:buClrTx/>
                        <a:buSzTx/>
                        <a:buFontTx/>
                        <a:buNone/>
                        <a:tabLst/>
                        <a:defRPr/>
                      </a:pPr>
                      <a:endParaRPr kumimoji="1" lang="en-US" altLang="ja-JP" sz="200" b="1" i="0" u="none" strike="noStrike" kern="1200" cap="none" spc="0" normalizeH="0" baseline="0" noProof="0" dirty="0">
                        <a:ln>
                          <a:noFill/>
                        </a:ln>
                        <a:solidFill>
                          <a:schemeClr val="tx1"/>
                        </a:solidFill>
                        <a:effectLst/>
                        <a:uLnTx/>
                        <a:uFillTx/>
                        <a:latin typeface="+mn-lt"/>
                        <a:ea typeface="+mn-ea"/>
                        <a:cs typeface="+mn-cs"/>
                      </a:endParaRPr>
                    </a:p>
                    <a:p>
                      <a:r>
                        <a:rPr kumimoji="1" lang="ja-JP" altLang="en-US" sz="900" b="0" i="0" u="none" strike="noStrike" kern="1200" cap="none" spc="0" normalizeH="0" baseline="0" noProof="0" dirty="0">
                          <a:ln>
                            <a:noFill/>
                          </a:ln>
                          <a:solidFill>
                            <a:schemeClr val="tx1"/>
                          </a:solidFill>
                          <a:effectLst/>
                          <a:uLnTx/>
                          <a:uFillTx/>
                          <a:latin typeface="+mn-lt"/>
                          <a:ea typeface="+mn-ea"/>
                          <a:cs typeface="+mn-cs"/>
                        </a:rPr>
                        <a:t>　</a:t>
                      </a:r>
                      <a:r>
                        <a:rPr kumimoji="1" lang="ja-JP" altLang="en-US" sz="900" b="1" dirty="0">
                          <a:solidFill>
                            <a:schemeClr val="tx1"/>
                          </a:solidFill>
                        </a:rPr>
                        <a:t>　</a:t>
                      </a:r>
                      <a:endParaRPr kumimoji="1" lang="en-US" altLang="ja-JP" sz="900" b="1" dirty="0">
                        <a:solidFill>
                          <a:schemeClr val="tx1"/>
                        </a:solidFill>
                      </a:endParaRPr>
                    </a:p>
                    <a:p>
                      <a:r>
                        <a:rPr kumimoji="1" lang="ja-JP" altLang="en-US" sz="900" b="1" dirty="0">
                          <a:solidFill>
                            <a:schemeClr val="tx1"/>
                          </a:solidFill>
                        </a:rPr>
                        <a:t>　　○</a:t>
                      </a:r>
                      <a:r>
                        <a:rPr kumimoji="1" lang="zh-TW" altLang="en-US" sz="900" b="1" dirty="0">
                          <a:solidFill>
                            <a:schemeClr val="tx1"/>
                          </a:solidFill>
                          <a:latin typeface="ＭＳ Ｐゴシック" panose="020B0600070205080204" pitchFamily="50" charset="-128"/>
                          <a:ea typeface="ＭＳ Ｐゴシック" panose="020B0600070205080204" pitchFamily="50" charset="-128"/>
                        </a:rPr>
                        <a:t>教育支援体制整備事業費補助金</a:t>
                      </a:r>
                      <a:r>
                        <a:rPr kumimoji="1" lang="ja-JP" altLang="en-US" sz="900" b="1" dirty="0">
                          <a:solidFill>
                            <a:schemeClr val="tx1"/>
                          </a:solidFill>
                          <a:latin typeface="ＭＳ Ｐゴシック" panose="020B0600070205080204" pitchFamily="50" charset="-128"/>
                          <a:ea typeface="ＭＳ Ｐゴシック" panose="020B0600070205080204" pitchFamily="50" charset="-128"/>
                        </a:rPr>
                        <a:t>（地域</a:t>
                      </a:r>
                      <a:r>
                        <a:rPr kumimoji="1" lang="ja-JP" altLang="en-US" sz="900" b="1" dirty="0">
                          <a:solidFill>
                            <a:schemeClr val="tx1"/>
                          </a:solidFill>
                          <a:latin typeface="ＭＳ Ｐゴシック 本文"/>
                        </a:rPr>
                        <a:t>日本語教育の総合的な体制づくり推進事業）（文部科学省所管）に係る事業の地方負担</a:t>
                      </a:r>
                      <a:endParaRPr kumimoji="1" lang="en-US" altLang="ja-JP" sz="900" b="1" dirty="0">
                        <a:solidFill>
                          <a:schemeClr val="tx1"/>
                        </a:solidFill>
                        <a:latin typeface="ＭＳ Ｐゴシック 本文"/>
                      </a:endParaRPr>
                    </a:p>
                    <a:p>
                      <a:r>
                        <a:rPr kumimoji="1" lang="ja-JP" altLang="en-US" sz="900" dirty="0">
                          <a:solidFill>
                            <a:schemeClr val="tx1"/>
                          </a:solidFill>
                          <a:latin typeface="ＭＳ Ｐゴシック 本文"/>
                        </a:rPr>
                        <a:t>　　　</a:t>
                      </a:r>
                      <a:r>
                        <a:rPr kumimoji="1" lang="en-US" altLang="ja-JP" sz="900" dirty="0">
                          <a:solidFill>
                            <a:schemeClr val="tx1"/>
                          </a:solidFill>
                          <a:latin typeface="ＭＳ Ｐゴシック 本文"/>
                        </a:rPr>
                        <a:t>【</a:t>
                      </a:r>
                      <a:r>
                        <a:rPr kumimoji="1" lang="ja-JP" altLang="en-US" sz="900" dirty="0">
                          <a:solidFill>
                            <a:schemeClr val="tx1"/>
                          </a:solidFill>
                          <a:latin typeface="ＭＳ Ｐゴシック 本文"/>
                        </a:rPr>
                        <a:t>参考</a:t>
                      </a:r>
                      <a:r>
                        <a:rPr kumimoji="1" lang="en-US" altLang="ja-JP" sz="900" dirty="0">
                          <a:solidFill>
                            <a:schemeClr val="tx1"/>
                          </a:solidFill>
                          <a:latin typeface="ＭＳ Ｐゴシック 本文"/>
                        </a:rPr>
                        <a:t>】</a:t>
                      </a:r>
                      <a:r>
                        <a:rPr kumimoji="1" lang="ja-JP" altLang="en-US" sz="900" dirty="0">
                          <a:solidFill>
                            <a:schemeClr val="tx1"/>
                          </a:solidFill>
                          <a:latin typeface="ＭＳ Ｐゴシック 本文"/>
                        </a:rPr>
                        <a:t>補助率：１／２（Ｒ７当初予算（案）　６億円）</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都道府県分・政令</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市分）</a:t>
                      </a:r>
                      <a:endParaRPr kumimoji="1" lang="en-US" altLang="ja-JP"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815121"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n-lt"/>
                          <a:ea typeface="+mn-ea"/>
                          <a:cs typeface="+mn-cs"/>
                        </a:rPr>
                        <a:t>普通</a:t>
                      </a:r>
                      <a:r>
                        <a:rPr kumimoji="1" lang="ja-JP" altLang="en-US" sz="1200" b="1" i="0" u="none" strike="noStrike" kern="1200" cap="none" spc="0" normalizeH="0" baseline="0" noProof="0">
                          <a:ln>
                            <a:noFill/>
                          </a:ln>
                          <a:solidFill>
                            <a:prstClr val="black"/>
                          </a:solidFill>
                          <a:effectLst/>
                          <a:uLnTx/>
                          <a:uFillTx/>
                          <a:latin typeface="+mn-lt"/>
                          <a:ea typeface="+mn-ea"/>
                          <a:cs typeface="+mn-cs"/>
                        </a:rPr>
                        <a:t>交付税措置</a:t>
                      </a:r>
                      <a:endParaRPr kumimoji="1" lang="en-US" altLang="ja-JP" sz="1000" b="1" i="0" u="none" strike="noStrike" kern="1200" cap="none" spc="0" normalizeH="0" baseline="0" noProof="0" dirty="0">
                        <a:ln>
                          <a:noFill/>
                        </a:ln>
                        <a:solidFill>
                          <a:srgbClr val="FF0000"/>
                        </a:solidFill>
                        <a:effectLst/>
                        <a:uLnTx/>
                        <a:uFillTx/>
                        <a:latin typeface="+mn-lt"/>
                        <a:ea typeface="+mn-ea"/>
                        <a:cs typeface="+mn-cs"/>
                      </a:endParaRP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1101936"/>
                  </a:ext>
                </a:extLst>
              </a:tr>
              <a:tr h="281148">
                <a:tc vMerge="1">
                  <a:txBody>
                    <a:bodyPr/>
                    <a:lstStyle/>
                    <a:p>
                      <a:endParaRPr kumimoji="1" lang="ja-JP" altLang="en-US"/>
                    </a:p>
                  </a:txBody>
                  <a:tcPr/>
                </a:tc>
                <a:tc>
                  <a:txBody>
                    <a:bodyPr/>
                    <a:lstStyle/>
                    <a:p>
                      <a:pPr marL="0" marR="0" lvl="0" indent="0" algn="l" defTabSz="81512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n-lt"/>
                          <a:ea typeface="+mn-ea"/>
                          <a:cs typeface="+mn-cs"/>
                        </a:rPr>
                        <a:t>（市町村分</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（間接補助分））</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815121"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n-lt"/>
                          <a:ea typeface="+mn-ea"/>
                          <a:cs typeface="+mn-cs"/>
                        </a:rPr>
                        <a:t>特別交付税措置</a:t>
                      </a:r>
                    </a:p>
                  </a:txBody>
                  <a:tcPr marL="89856" marR="89856" marT="44928" marB="449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8478609"/>
                  </a:ext>
                </a:extLst>
              </a:tr>
            </a:tbl>
          </a:graphicData>
        </a:graphic>
      </p:graphicFrame>
      <p:sp>
        <p:nvSpPr>
          <p:cNvPr id="14" name="AutoShape 3">
            <a:extLst>
              <a:ext uri="{FF2B5EF4-FFF2-40B4-BE49-F238E27FC236}">
                <a16:creationId xmlns:a16="http://schemas.microsoft.com/office/drawing/2014/main" id="{BAF36972-4C11-4D10-896E-570E2CD31A1C}"/>
              </a:ext>
            </a:extLst>
          </p:cNvPr>
          <p:cNvSpPr>
            <a:spLocks noChangeArrowheads="1"/>
          </p:cNvSpPr>
          <p:nvPr/>
        </p:nvSpPr>
        <p:spPr bwMode="auto">
          <a:xfrm>
            <a:off x="344704" y="63063"/>
            <a:ext cx="9224169" cy="391680"/>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41404" rIns="0" bIns="41404" anchor="ctr"/>
          <a:lstStyle/>
          <a:p>
            <a:pPr marL="0" marR="0" lvl="0" indent="0" algn="ctr" defTabSz="829471" rtl="0" eaLnBrk="1" fontAlgn="auto" latinLnBrk="0" hangingPunct="1">
              <a:lnSpc>
                <a:spcPct val="100000"/>
              </a:lnSpc>
              <a:spcBef>
                <a:spcPts val="0"/>
              </a:spcBef>
              <a:spcAft>
                <a:spcPts val="0"/>
              </a:spcAft>
              <a:buClrTx/>
              <a:buSzTx/>
              <a:buFontTx/>
              <a:buNone/>
              <a:tabLst/>
              <a:defRPr/>
            </a:pPr>
            <a:r>
              <a:rPr kumimoji="1" lang="ja-JP" altLang="en-US" sz="1814"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地域における多文化共生の推進に係る地方財政措置</a:t>
            </a:r>
          </a:p>
        </p:txBody>
      </p:sp>
      <p:sp>
        <p:nvSpPr>
          <p:cNvPr id="15" name="正方形/長方形 14">
            <a:extLst>
              <a:ext uri="{FF2B5EF4-FFF2-40B4-BE49-F238E27FC236}">
                <a16:creationId xmlns:a16="http://schemas.microsoft.com/office/drawing/2014/main" id="{BBAFB850-7AD0-48E6-9062-609AB4FF7173}"/>
              </a:ext>
            </a:extLst>
          </p:cNvPr>
          <p:cNvSpPr/>
          <p:nvPr/>
        </p:nvSpPr>
        <p:spPr>
          <a:xfrm>
            <a:off x="498766" y="522604"/>
            <a:ext cx="8996217" cy="576000"/>
          </a:xfrm>
          <a:prstGeom prst="rect">
            <a:avLst/>
          </a:prstGeom>
          <a:noFill/>
          <a:ln w="22225" cmpd="dbl"/>
        </p:spPr>
        <p:style>
          <a:lnRef idx="2">
            <a:schemeClr val="dk1"/>
          </a:lnRef>
          <a:fillRef idx="1">
            <a:schemeClr val="lt1"/>
          </a:fillRef>
          <a:effectRef idx="0">
            <a:schemeClr val="dk1"/>
          </a:effectRef>
          <a:fontRef idx="minor">
            <a:schemeClr val="dk1"/>
          </a:fontRef>
        </p:style>
        <p:txBody>
          <a:bodyPr vert="horz" lIns="32082" tIns="40743" rIns="32082" bIns="40743" rtlCol="0" anchor="ctr"/>
          <a:lstStyle/>
          <a:p>
            <a:pPr marL="0" marR="0" lvl="0" indent="-160457" algn="l" defTabSz="814843" rtl="0" eaLnBrk="1" fontAlgn="auto" latinLnBrk="0" hangingPunct="1">
              <a:lnSpc>
                <a:spcPts val="18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「外国人材の受入れ・共生のための総合的対応策」（令和６年６月</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関係閣僚会議決定）等も踏まえながら、地方公共団体においても</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a:p>
            <a:pPr marL="0" marR="0" lvl="0" indent="-160457" algn="l" defTabSz="814843" rtl="0" eaLnBrk="1" fontAlgn="auto" latinLnBrk="0" hangingPunct="1">
              <a:lnSpc>
                <a:spcPts val="18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多文化共生の推進に係る取組を行う必要があることから、次に掲げる地方財政措置を講じることとしている。</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2" name="テキスト ボックス 1">
            <a:extLst>
              <a:ext uri="{FF2B5EF4-FFF2-40B4-BE49-F238E27FC236}">
                <a16:creationId xmlns:a16="http://schemas.microsoft.com/office/drawing/2014/main" id="{9D5BD641-73A1-DF17-BC2B-E4339D338392}"/>
              </a:ext>
            </a:extLst>
          </p:cNvPr>
          <p:cNvSpPr txBox="1"/>
          <p:nvPr/>
        </p:nvSpPr>
        <p:spPr>
          <a:xfrm>
            <a:off x="9523595" y="6542039"/>
            <a:ext cx="354584"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71F6C3D-54A8-4EEF-83BF-452031619D84}"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135743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a:extLst>
              <a:ext uri="{FF2B5EF4-FFF2-40B4-BE49-F238E27FC236}">
                <a16:creationId xmlns:a16="http://schemas.microsoft.com/office/drawing/2014/main" id="{4F13E71C-E03B-4B6B-9E91-8457AD104043}"/>
              </a:ext>
            </a:extLst>
          </p:cNvPr>
          <p:cNvCxnSpPr/>
          <p:nvPr/>
        </p:nvCxnSpPr>
        <p:spPr>
          <a:xfrm>
            <a:off x="11293" y="404664"/>
            <a:ext cx="9904413" cy="0"/>
          </a:xfrm>
          <a:prstGeom prst="line">
            <a:avLst/>
          </a:prstGeom>
          <a:ln w="6350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04E82086-F412-444D-AF91-EF060158180E}"/>
              </a:ext>
            </a:extLst>
          </p:cNvPr>
          <p:cNvSpPr/>
          <p:nvPr/>
        </p:nvSpPr>
        <p:spPr>
          <a:xfrm>
            <a:off x="-6635" y="-27384"/>
            <a:ext cx="9904413" cy="461665"/>
          </a:xfrm>
          <a:prstGeom prst="rect">
            <a:avLst/>
          </a:prstGeom>
          <a:ln>
            <a:noFill/>
          </a:ln>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消防団員等による防災教育（外国人関係）</a:t>
            </a:r>
            <a:r>
              <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ああああああ</a:t>
            </a:r>
          </a:p>
        </p:txBody>
      </p:sp>
      <p:sp>
        <p:nvSpPr>
          <p:cNvPr id="29" name="正方形/長方形 28">
            <a:extLst>
              <a:ext uri="{FF2B5EF4-FFF2-40B4-BE49-F238E27FC236}">
                <a16:creationId xmlns:a16="http://schemas.microsoft.com/office/drawing/2014/main" id="{92C88400-49A5-48B0-B94B-FD131DA398E4}"/>
              </a:ext>
            </a:extLst>
          </p:cNvPr>
          <p:cNvSpPr/>
          <p:nvPr/>
        </p:nvSpPr>
        <p:spPr>
          <a:xfrm>
            <a:off x="56456" y="609617"/>
            <a:ext cx="9719999" cy="147561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ts val="12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0" name="角丸四角形 26">
            <a:extLst>
              <a:ext uri="{FF2B5EF4-FFF2-40B4-BE49-F238E27FC236}">
                <a16:creationId xmlns:a16="http://schemas.microsoft.com/office/drawing/2014/main" id="{476E3AC7-2231-4755-A9BB-484FF7D41DE4}"/>
              </a:ext>
            </a:extLst>
          </p:cNvPr>
          <p:cNvSpPr/>
          <p:nvPr/>
        </p:nvSpPr>
        <p:spPr>
          <a:xfrm>
            <a:off x="61728" y="506329"/>
            <a:ext cx="4823806" cy="288000"/>
          </a:xfrm>
          <a:prstGeom prst="round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■外国人に対する救急講習（北海道仁木町）</a:t>
            </a:r>
          </a:p>
        </p:txBody>
      </p:sp>
      <p:sp>
        <p:nvSpPr>
          <p:cNvPr id="31" name="正方形/長方形 30">
            <a:extLst>
              <a:ext uri="{FF2B5EF4-FFF2-40B4-BE49-F238E27FC236}">
                <a16:creationId xmlns:a16="http://schemas.microsoft.com/office/drawing/2014/main" id="{A7F4A761-2D38-4F68-8ED3-4780629570BA}"/>
              </a:ext>
            </a:extLst>
          </p:cNvPr>
          <p:cNvSpPr/>
          <p:nvPr/>
        </p:nvSpPr>
        <p:spPr>
          <a:xfrm>
            <a:off x="56456" y="2492864"/>
            <a:ext cx="9720000" cy="219629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ts val="18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角丸四角形 26">
            <a:extLst>
              <a:ext uri="{FF2B5EF4-FFF2-40B4-BE49-F238E27FC236}">
                <a16:creationId xmlns:a16="http://schemas.microsoft.com/office/drawing/2014/main" id="{947C337D-E4CA-4FA3-8B34-07D0CBFEB337}"/>
              </a:ext>
            </a:extLst>
          </p:cNvPr>
          <p:cNvSpPr/>
          <p:nvPr/>
        </p:nvSpPr>
        <p:spPr>
          <a:xfrm>
            <a:off x="62930" y="2204864"/>
            <a:ext cx="4165068" cy="288000"/>
          </a:xfrm>
          <a:prstGeom prst="round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■外国人に対する消防訓練（愛知県豊橋市）</a:t>
            </a:r>
          </a:p>
        </p:txBody>
      </p:sp>
      <p:pic>
        <p:nvPicPr>
          <p:cNvPr id="37" name="図 36">
            <a:extLst>
              <a:ext uri="{FF2B5EF4-FFF2-40B4-BE49-F238E27FC236}">
                <a16:creationId xmlns:a16="http://schemas.microsoft.com/office/drawing/2014/main" id="{1EEF5213-C56E-449B-8CB8-D3E5A6565B03}"/>
              </a:ext>
            </a:extLst>
          </p:cNvPr>
          <p:cNvPicPr>
            <a:picLocks noChangeAspect="1"/>
          </p:cNvPicPr>
          <p:nvPr/>
        </p:nvPicPr>
        <p:blipFill>
          <a:blip r:embed="rId3"/>
          <a:stretch>
            <a:fillRect/>
          </a:stretch>
        </p:blipFill>
        <p:spPr>
          <a:xfrm>
            <a:off x="7477998" y="2866498"/>
            <a:ext cx="2102265" cy="1340469"/>
          </a:xfrm>
          <a:prstGeom prst="rect">
            <a:avLst/>
          </a:prstGeom>
        </p:spPr>
      </p:pic>
      <p:sp>
        <p:nvSpPr>
          <p:cNvPr id="38" name="テキスト ボックス 37">
            <a:extLst>
              <a:ext uri="{FF2B5EF4-FFF2-40B4-BE49-F238E27FC236}">
                <a16:creationId xmlns:a16="http://schemas.microsoft.com/office/drawing/2014/main" id="{3DD0479D-6F5F-4EFA-9B30-E11230CFF09D}"/>
              </a:ext>
            </a:extLst>
          </p:cNvPr>
          <p:cNvSpPr txBox="1"/>
          <p:nvPr/>
        </p:nvSpPr>
        <p:spPr>
          <a:xfrm>
            <a:off x="7506764" y="4225563"/>
            <a:ext cx="2104990" cy="299954"/>
          </a:xfrm>
          <a:prstGeom prst="rect">
            <a:avLst/>
          </a:prstGeom>
          <a:noFill/>
        </p:spPr>
        <p:txBody>
          <a:bodyPr wrap="square" rtlCol="0">
            <a:spAutoFit/>
          </a:body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zh-TW"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市民版 </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初期消火</a:t>
            </a:r>
            <a:r>
              <a:rPr kumimoji="1" lang="zh-TW"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訓練</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の様子</a:t>
            </a:r>
            <a:r>
              <a:rPr kumimoji="1" lang="en-US" altLang="ja-JP"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44" name="図 43">
            <a:extLst>
              <a:ext uri="{FF2B5EF4-FFF2-40B4-BE49-F238E27FC236}">
                <a16:creationId xmlns:a16="http://schemas.microsoft.com/office/drawing/2014/main" id="{E5B04DEA-4C1D-4194-9126-9EB4F9FC0A73}"/>
              </a:ext>
            </a:extLst>
          </p:cNvPr>
          <p:cNvPicPr>
            <a:picLocks noChangeAspect="1"/>
          </p:cNvPicPr>
          <p:nvPr/>
        </p:nvPicPr>
        <p:blipFill>
          <a:blip r:embed="rId4"/>
          <a:stretch>
            <a:fillRect/>
          </a:stretch>
        </p:blipFill>
        <p:spPr>
          <a:xfrm>
            <a:off x="7661699" y="739442"/>
            <a:ext cx="1728000" cy="1103985"/>
          </a:xfrm>
          <a:prstGeom prst="rect">
            <a:avLst/>
          </a:prstGeom>
        </p:spPr>
      </p:pic>
      <p:sp>
        <p:nvSpPr>
          <p:cNvPr id="45" name="テキスト ボックス 44">
            <a:extLst>
              <a:ext uri="{FF2B5EF4-FFF2-40B4-BE49-F238E27FC236}">
                <a16:creationId xmlns:a16="http://schemas.microsoft.com/office/drawing/2014/main" id="{73996518-ACB5-4427-8F4B-095E9265010B}"/>
              </a:ext>
            </a:extLst>
          </p:cNvPr>
          <p:cNvSpPr txBox="1"/>
          <p:nvPr/>
        </p:nvSpPr>
        <p:spPr>
          <a:xfrm>
            <a:off x="7188063" y="1804027"/>
            <a:ext cx="2681054" cy="284950"/>
          </a:xfrm>
          <a:prstGeom prst="rect">
            <a:avLst/>
          </a:prstGeom>
          <a:noFill/>
        </p:spPr>
        <p:txBody>
          <a:bodyPr wrap="square" rtlCol="0">
            <a:spAutoFit/>
          </a:body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外国人農業実習生への救急講習の様子</a:t>
            </a: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5" name="正方形/長方形 24">
            <a:extLst>
              <a:ext uri="{FF2B5EF4-FFF2-40B4-BE49-F238E27FC236}">
                <a16:creationId xmlns:a16="http://schemas.microsoft.com/office/drawing/2014/main" id="{ABB14FF7-F762-4B67-B47E-C7233FA7B209}"/>
              </a:ext>
            </a:extLst>
          </p:cNvPr>
          <p:cNvSpPr/>
          <p:nvPr/>
        </p:nvSpPr>
        <p:spPr>
          <a:xfrm>
            <a:off x="56456" y="5013376"/>
            <a:ext cx="9720000" cy="1712142"/>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ts val="1200"/>
              </a:lnSpc>
              <a:spcBef>
                <a:spcPct val="0"/>
              </a:spcBef>
              <a:spcAft>
                <a:spcPct val="0"/>
              </a:spcAft>
              <a:buClrTx/>
              <a:buSzTx/>
              <a:buFontTx/>
              <a:buNone/>
              <a:tabLst/>
              <a:defRPr/>
            </a:pPr>
            <a:endParaRPr kumimoji="1" lang="en-US" altLang="ja-JP"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角丸四角形 26">
            <a:extLst>
              <a:ext uri="{FF2B5EF4-FFF2-40B4-BE49-F238E27FC236}">
                <a16:creationId xmlns:a16="http://schemas.microsoft.com/office/drawing/2014/main" id="{19500927-2DC7-41C0-9D6B-F125F625C23B}"/>
              </a:ext>
            </a:extLst>
          </p:cNvPr>
          <p:cNvSpPr/>
          <p:nvPr/>
        </p:nvSpPr>
        <p:spPr>
          <a:xfrm>
            <a:off x="56457" y="4838040"/>
            <a:ext cx="4494647" cy="288000"/>
          </a:xfrm>
          <a:prstGeom prst="round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■外国人防災リーダー育成研修（京都府八幡市）</a:t>
            </a:r>
          </a:p>
        </p:txBody>
      </p:sp>
      <p:pic>
        <p:nvPicPr>
          <p:cNvPr id="27" name="図 26">
            <a:extLst>
              <a:ext uri="{FF2B5EF4-FFF2-40B4-BE49-F238E27FC236}">
                <a16:creationId xmlns:a16="http://schemas.microsoft.com/office/drawing/2014/main" id="{6C923DBB-DFC6-43D9-9626-347392D870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8854" y="5344863"/>
            <a:ext cx="1260000" cy="945000"/>
          </a:xfrm>
          <a:prstGeom prst="rect">
            <a:avLst/>
          </a:prstGeom>
        </p:spPr>
      </p:pic>
      <p:sp>
        <p:nvSpPr>
          <p:cNvPr id="28" name="テキスト ボックス 27">
            <a:extLst>
              <a:ext uri="{FF2B5EF4-FFF2-40B4-BE49-F238E27FC236}">
                <a16:creationId xmlns:a16="http://schemas.microsoft.com/office/drawing/2014/main" id="{D21BFF2B-1A3E-458E-A35A-0A3AA3EC93B2}"/>
              </a:ext>
            </a:extLst>
          </p:cNvPr>
          <p:cNvSpPr txBox="1"/>
          <p:nvPr/>
        </p:nvSpPr>
        <p:spPr>
          <a:xfrm>
            <a:off x="8321864" y="6257949"/>
            <a:ext cx="1609351" cy="293670"/>
          </a:xfrm>
          <a:prstGeom prst="rect">
            <a:avLst/>
          </a:prstGeom>
          <a:noFill/>
        </p:spPr>
        <p:txBody>
          <a:bodyPr wrap="square" rtlCol="0">
            <a:spAutoFit/>
          </a:body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避難所施設開設の様子</a:t>
            </a: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39" name="図 38">
            <a:extLst>
              <a:ext uri="{FF2B5EF4-FFF2-40B4-BE49-F238E27FC236}">
                <a16:creationId xmlns:a16="http://schemas.microsoft.com/office/drawing/2014/main" id="{3E19DEC4-27D6-4CFF-8AEE-0979FA99CC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4668" y="5354513"/>
            <a:ext cx="1260000" cy="945001"/>
          </a:xfrm>
          <a:prstGeom prst="rect">
            <a:avLst/>
          </a:prstGeom>
        </p:spPr>
      </p:pic>
      <p:sp>
        <p:nvSpPr>
          <p:cNvPr id="40" name="テキスト ボックス 39">
            <a:extLst>
              <a:ext uri="{FF2B5EF4-FFF2-40B4-BE49-F238E27FC236}">
                <a16:creationId xmlns:a16="http://schemas.microsoft.com/office/drawing/2014/main" id="{4E076055-90F1-491F-A240-355F2FE2456D}"/>
              </a:ext>
            </a:extLst>
          </p:cNvPr>
          <p:cNvSpPr txBox="1"/>
          <p:nvPr/>
        </p:nvSpPr>
        <p:spPr>
          <a:xfrm>
            <a:off x="7142359" y="6263771"/>
            <a:ext cx="1338015" cy="296813"/>
          </a:xfrm>
          <a:prstGeom prst="rect">
            <a:avLst/>
          </a:prstGeom>
          <a:noFill/>
        </p:spPr>
        <p:txBody>
          <a:bodyPr wrap="square" rtlCol="0">
            <a:spAutoFit/>
          </a:body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避難訓練の様子</a:t>
            </a:r>
            <a:r>
              <a:rPr kumimoji="1" lang="en-US" altLang="ja-JP"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25CDFA4F-9FCD-4531-A4F8-742DD2F3B7AD}"/>
              </a:ext>
            </a:extLst>
          </p:cNvPr>
          <p:cNvSpPr txBox="1"/>
          <p:nvPr/>
        </p:nvSpPr>
        <p:spPr>
          <a:xfrm>
            <a:off x="200472" y="856194"/>
            <a:ext cx="7128792" cy="1214756"/>
          </a:xfrm>
          <a:prstGeom prst="rect">
            <a:avLst/>
          </a:prstGeom>
          <a:noFill/>
        </p:spPr>
        <p:txBody>
          <a:bodyPr wrap="square" rtlCol="0">
            <a:spAutoFit/>
          </a:bodyPr>
          <a:lstStyle/>
          <a:p>
            <a:pPr marL="171450" marR="0" lvl="0" indent="-171450" algn="l" defTabSz="914400" rtl="0" eaLnBrk="1" fontAlgn="base" latinLnBrk="0" hangingPunct="1">
              <a:lnSpc>
                <a:spcPts val="18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事業所や学校からの要望を受け、</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外国人農業実習生や中学生に対し、消防職員と消防団員が協力して、救急講習を実施</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1450" marR="0" lvl="0" indent="-171450" algn="l" defTabSz="914400" rtl="0" eaLnBrk="1" fontAlgn="base" latinLnBrk="0" hangingPunct="1">
              <a:lnSpc>
                <a:spcPts val="18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以前は消防職員のみで実施していたが、</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自ら希望して応急手当普及員の資格を取得した女性団員も救急講習に参加</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するようになった。</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1450" marR="0" lvl="0" indent="-171450" algn="l" defTabSz="914400" rtl="0" eaLnBrk="1" fontAlgn="base" latinLnBrk="0" hangingPunct="1">
              <a:lnSpc>
                <a:spcPts val="18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消防団員が応急手当普及員の資格を取得するに当たっての費用は町が負担。</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EA604D09-3F6B-4C17-8A27-B79044A5CFF7}"/>
              </a:ext>
            </a:extLst>
          </p:cNvPr>
          <p:cNvSpPr txBox="1"/>
          <p:nvPr/>
        </p:nvSpPr>
        <p:spPr>
          <a:xfrm>
            <a:off x="200472" y="2524249"/>
            <a:ext cx="7128792" cy="2383601"/>
          </a:xfrm>
          <a:prstGeom prst="rect">
            <a:avLst/>
          </a:prstGeom>
          <a:noFill/>
        </p:spPr>
        <p:txBody>
          <a:bodyPr wrap="square" rtlCol="0">
            <a:spAutoFit/>
          </a:bodyPr>
          <a:lstStyle/>
          <a:p>
            <a:pPr marL="171450" marR="0" lvl="0" indent="-171450" algn="l" defTabSz="914400" rtl="0" eaLnBrk="1" fontAlgn="base" latinLnBrk="0" hangingPunct="1">
              <a:lnSpc>
                <a:spcPts val="1800"/>
              </a:lnSpc>
              <a:spcBef>
                <a:spcPct val="0"/>
              </a:spcBef>
              <a:spcAft>
                <a:spcPct val="0"/>
              </a:spcAft>
              <a:buClrTx/>
              <a:buSzTx/>
              <a:buFont typeface="Wingdings" panose="05000000000000000000" pitchFamily="2" charset="2"/>
              <a:buChar char="l"/>
              <a:tabLst/>
              <a:defRPr/>
            </a:pP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市人口の５％を占める外国人市民が安心して暮らせるよう、</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以下の</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外国人向け消防訓練を実施</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ts val="6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①学校版（外国人学校に通う小・中・高校生を対象）</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学校教育のカリキュラムのひとつとして、</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防火に関する授業の導入</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ts val="6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②企業版（技能実習生を含む外国人労働者を対象）</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事業所や普段の生活における</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火災発生の主な要因や災害現場に遭遇した時の初期対応について指導</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ts val="6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③市民版（外国人市民集住地区の居住者及び地元自治会を対象）</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自主防災組織等と連携し、</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外国人市民が中心となって、初期消火、</a:t>
            </a:r>
            <a:r>
              <a:rPr kumimoji="1" lang="en-US" altLang="ja-JP"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119</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番通報、避難誘導の一連の流れ</a:t>
            </a:r>
            <a:endParaRPr kumimoji="1" lang="en-US" altLang="ja-JP"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を体験する訓練</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を実施。訓練後には、３者間同時通訳での</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119</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番通報訓練、煙体験などを実施。</a:t>
            </a:r>
          </a:p>
          <a:p>
            <a:pPr marL="0" marR="0" lvl="0" indent="0" algn="l" defTabSz="914400" rtl="0" eaLnBrk="1" fontAlgn="base" latinLnBrk="0" hangingPunct="1">
              <a:lnSpc>
                <a:spcPts val="1800"/>
              </a:lnSpc>
              <a:spcBef>
                <a:spcPct val="0"/>
              </a:spcBef>
              <a:spcAft>
                <a:spcPct val="0"/>
              </a:spcAft>
              <a:buClrTx/>
              <a:buSzTx/>
              <a:buFontTx/>
              <a:buNone/>
              <a:tabLst/>
              <a:defRPr/>
            </a:pPr>
            <a:endParaRPr kumimoji="1" lang="ja-JP" altLang="en-US" sz="12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4E2D5A37-9916-46F5-A548-BD67CD93FB8F}"/>
              </a:ext>
            </a:extLst>
          </p:cNvPr>
          <p:cNvSpPr txBox="1"/>
          <p:nvPr/>
        </p:nvSpPr>
        <p:spPr>
          <a:xfrm>
            <a:off x="241919" y="5126041"/>
            <a:ext cx="6946144" cy="1599477"/>
          </a:xfrm>
          <a:prstGeom prst="rect">
            <a:avLst/>
          </a:prstGeom>
          <a:noFill/>
        </p:spPr>
        <p:txBody>
          <a:bodyPr wrap="square" rtlCol="0">
            <a:spAutoFit/>
          </a:bodyPr>
          <a:lstStyle/>
          <a:p>
            <a:pPr marL="171450" marR="0" lvl="0" indent="-171450" algn="l" defTabSz="914400" rtl="0" eaLnBrk="1" fontAlgn="base" latinLnBrk="0" hangingPunct="1">
              <a:lnSpc>
                <a:spcPts val="18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外国人人材を積極的に雇用する企業の発案により、産官連携した以下の防災研修を通じて、</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ベトナム人従業員を「外国人防災リーダー」として育成</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ts val="6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（連携団体）　株式会社鶴見製作所京都工場、</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JICA</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関西、京都防災士</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works</a:t>
            </a:r>
            <a:r>
              <a:rPr kumimoji="1" lang="ja-JP" altLang="en-US" sz="12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京都府国際センター、八幡市</a:t>
            </a:r>
          </a:p>
          <a:p>
            <a:pPr marL="0" marR="0" lvl="0" indent="0" algn="l" defTabSz="914400" rtl="0" eaLnBrk="1" fontAlgn="base" latinLnBrk="0" hangingPunct="1">
              <a:lnSpc>
                <a:spcPts val="1800"/>
              </a:lnSpc>
              <a:spcBef>
                <a:spcPts val="6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（研修内容）　　①</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災害時の多言語での情報取得方法、市内で起こりうる災害などの説明</a:t>
            </a:r>
            <a:endParaRPr kumimoji="1" lang="en-US" altLang="ja-JP"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②防災士の指導の下、災害時「タイムライン」作成</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③作成した「タイムライン」に基づく</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避難訓練</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自主防災組織との合同防災訓練の実施</a:t>
            </a:r>
            <a:endParaRPr kumimoji="1" lang="en-US" altLang="ja-JP" sz="12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正方形/長方形 5">
            <a:extLst>
              <a:ext uri="{FF2B5EF4-FFF2-40B4-BE49-F238E27FC236}">
                <a16:creationId xmlns:a16="http://schemas.microsoft.com/office/drawing/2014/main" id="{70DDF493-22FE-46CE-9D5D-60D95E502456}"/>
              </a:ext>
            </a:extLst>
          </p:cNvPr>
          <p:cNvSpPr/>
          <p:nvPr/>
        </p:nvSpPr>
        <p:spPr>
          <a:xfrm>
            <a:off x="6970294" y="67428"/>
            <a:ext cx="2806160" cy="38042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消防団を中核とした地域防災力の充実強化</a:t>
            </a:r>
            <a:endParaRPr kumimoji="1" lang="en-US" altLang="ja-JP" sz="1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取組事例集（令和６年２月 総務省消防庁）（抜粋）</a:t>
            </a:r>
          </a:p>
        </p:txBody>
      </p:sp>
      <p:sp>
        <p:nvSpPr>
          <p:cNvPr id="23" name="スライド番号プレースホルダー 5">
            <a:extLst>
              <a:ext uri="{FF2B5EF4-FFF2-40B4-BE49-F238E27FC236}">
                <a16:creationId xmlns:a16="http://schemas.microsoft.com/office/drawing/2014/main" id="{0F2D7B2C-FF48-41A9-BF41-95E924D5BA0E}"/>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23</a:t>
            </a:fld>
            <a:endParaRPr lang="ja-JP" altLang="en-US" dirty="0"/>
          </a:p>
        </p:txBody>
      </p:sp>
    </p:spTree>
    <p:extLst>
      <p:ext uri="{BB962C8B-B14F-4D97-AF65-F5344CB8AC3E}">
        <p14:creationId xmlns:p14="http://schemas.microsoft.com/office/powerpoint/2010/main" val="3278915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D8D5779-6B47-49D6-B7B7-52C422F226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21" y="0"/>
            <a:ext cx="9698557" cy="6858000"/>
          </a:xfrm>
          <a:prstGeom prst="rect">
            <a:avLst/>
          </a:prstGeom>
        </p:spPr>
      </p:pic>
      <p:sp>
        <p:nvSpPr>
          <p:cNvPr id="4" name="スライド番号プレースホルダー 5">
            <a:extLst>
              <a:ext uri="{FF2B5EF4-FFF2-40B4-BE49-F238E27FC236}">
                <a16:creationId xmlns:a16="http://schemas.microsoft.com/office/drawing/2014/main" id="{3CEFE087-E682-4045-A6E4-C6F1FD6A54F9}"/>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24</a:t>
            </a:fld>
            <a:endParaRPr lang="ja-JP" altLang="en-US" dirty="0"/>
          </a:p>
        </p:txBody>
      </p:sp>
    </p:spTree>
    <p:extLst>
      <p:ext uri="{BB962C8B-B14F-4D97-AF65-F5344CB8AC3E}">
        <p14:creationId xmlns:p14="http://schemas.microsoft.com/office/powerpoint/2010/main" val="2995164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8D1E23D7-1A78-4BC9-B85D-9251B3A19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21" y="0"/>
            <a:ext cx="9698557" cy="6858000"/>
          </a:xfrm>
          <a:prstGeom prst="rect">
            <a:avLst/>
          </a:prstGeom>
        </p:spPr>
      </p:pic>
      <p:sp>
        <p:nvSpPr>
          <p:cNvPr id="4" name="スライド番号プレースホルダー 5">
            <a:extLst>
              <a:ext uri="{FF2B5EF4-FFF2-40B4-BE49-F238E27FC236}">
                <a16:creationId xmlns:a16="http://schemas.microsoft.com/office/drawing/2014/main" id="{C7BDF9D4-C322-49CA-A390-6B1911B4885B}"/>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25</a:t>
            </a:fld>
            <a:endParaRPr lang="ja-JP" altLang="en-US" dirty="0"/>
          </a:p>
        </p:txBody>
      </p:sp>
    </p:spTree>
    <p:extLst>
      <p:ext uri="{BB962C8B-B14F-4D97-AF65-F5344CB8AC3E}">
        <p14:creationId xmlns:p14="http://schemas.microsoft.com/office/powerpoint/2010/main" val="50484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4531" y="2852935"/>
            <a:ext cx="8229599" cy="936104"/>
          </a:xfrm>
        </p:spPr>
        <p:txBody>
          <a:bodyPr>
            <a:normAutofit fontScale="90000"/>
          </a:bodyPr>
          <a:lstStyle/>
          <a:p>
            <a:r>
              <a:rPr lang="ja-JP" altLang="en-US" sz="4000" dirty="0"/>
              <a:t>３　外国人の避難支援等に有用なツール</a:t>
            </a:r>
          </a:p>
        </p:txBody>
      </p:sp>
    </p:spTree>
    <p:extLst>
      <p:ext uri="{BB962C8B-B14F-4D97-AF65-F5344CB8AC3E}">
        <p14:creationId xmlns:p14="http://schemas.microsoft.com/office/powerpoint/2010/main" val="4165035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AD75B4-E80A-436E-89CE-545B4C8DF237}"/>
              </a:ext>
            </a:extLst>
          </p:cNvPr>
          <p:cNvSpPr>
            <a:spLocks noGrp="1"/>
          </p:cNvSpPr>
          <p:nvPr>
            <p:ph type="title"/>
          </p:nvPr>
        </p:nvSpPr>
        <p:spPr/>
        <p:txBody>
          <a:bodyPr>
            <a:normAutofit/>
          </a:bodyPr>
          <a:lstStyle/>
          <a:p>
            <a:r>
              <a:rPr lang="ja-JP" altLang="en-US" dirty="0"/>
              <a:t>多言語翻訳技術の研究開発</a:t>
            </a:r>
            <a:endParaRPr kumimoji="1" lang="ja-JP" altLang="en-US" dirty="0"/>
          </a:p>
        </p:txBody>
      </p:sp>
      <p:pic>
        <p:nvPicPr>
          <p:cNvPr id="1152" name="図 1151">
            <a:extLst>
              <a:ext uri="{FF2B5EF4-FFF2-40B4-BE49-F238E27FC236}">
                <a16:creationId xmlns:a16="http://schemas.microsoft.com/office/drawing/2014/main" id="{7D3F9CE9-2DA2-40A2-B46D-0E8365683749}"/>
              </a:ext>
            </a:extLst>
          </p:cNvPr>
          <p:cNvPicPr>
            <a:picLocks noChangeAspect="1"/>
          </p:cNvPicPr>
          <p:nvPr/>
        </p:nvPicPr>
        <p:blipFill>
          <a:blip r:embed="rId2"/>
          <a:stretch>
            <a:fillRect/>
          </a:stretch>
        </p:blipFill>
        <p:spPr>
          <a:xfrm>
            <a:off x="397571" y="2389079"/>
            <a:ext cx="948440" cy="1166325"/>
          </a:xfrm>
          <a:prstGeom prst="rect">
            <a:avLst/>
          </a:prstGeom>
        </p:spPr>
      </p:pic>
      <p:pic>
        <p:nvPicPr>
          <p:cNvPr id="1153" name="図 1152">
            <a:extLst>
              <a:ext uri="{FF2B5EF4-FFF2-40B4-BE49-F238E27FC236}">
                <a16:creationId xmlns:a16="http://schemas.microsoft.com/office/drawing/2014/main" id="{E1115CB3-5529-441D-A07A-6977A9247A2C}"/>
              </a:ext>
            </a:extLst>
          </p:cNvPr>
          <p:cNvPicPr>
            <a:picLocks noChangeAspect="1"/>
          </p:cNvPicPr>
          <p:nvPr/>
        </p:nvPicPr>
        <p:blipFill>
          <a:blip r:embed="rId3"/>
          <a:stretch>
            <a:fillRect/>
          </a:stretch>
        </p:blipFill>
        <p:spPr>
          <a:xfrm>
            <a:off x="1419309" y="2443793"/>
            <a:ext cx="704922" cy="905718"/>
          </a:xfrm>
          <a:prstGeom prst="rect">
            <a:avLst/>
          </a:prstGeom>
        </p:spPr>
      </p:pic>
      <p:pic>
        <p:nvPicPr>
          <p:cNvPr id="1154" name="図 1153">
            <a:extLst>
              <a:ext uri="{FF2B5EF4-FFF2-40B4-BE49-F238E27FC236}">
                <a16:creationId xmlns:a16="http://schemas.microsoft.com/office/drawing/2014/main" id="{A552945B-2611-4635-8C26-E39B3C2FE55A}"/>
              </a:ext>
            </a:extLst>
          </p:cNvPr>
          <p:cNvPicPr>
            <a:picLocks noChangeAspect="1"/>
          </p:cNvPicPr>
          <p:nvPr/>
        </p:nvPicPr>
        <p:blipFill>
          <a:blip r:embed="rId4"/>
          <a:stretch>
            <a:fillRect/>
          </a:stretch>
        </p:blipFill>
        <p:spPr>
          <a:xfrm>
            <a:off x="1166324" y="2666249"/>
            <a:ext cx="301016" cy="386568"/>
          </a:xfrm>
          <a:prstGeom prst="rect">
            <a:avLst/>
          </a:prstGeom>
        </p:spPr>
      </p:pic>
      <p:sp>
        <p:nvSpPr>
          <p:cNvPr id="1155" name="吹き出し: 円形 8">
            <a:extLst>
              <a:ext uri="{FF2B5EF4-FFF2-40B4-BE49-F238E27FC236}">
                <a16:creationId xmlns:a16="http://schemas.microsoft.com/office/drawing/2014/main" id="{5CE7104F-6151-445D-93C4-FEDF57BAA879}"/>
              </a:ext>
            </a:extLst>
          </p:cNvPr>
          <p:cNvSpPr/>
          <p:nvPr/>
        </p:nvSpPr>
        <p:spPr>
          <a:xfrm rot="10800000" flipV="1">
            <a:off x="565995" y="3402010"/>
            <a:ext cx="1821834" cy="568307"/>
          </a:xfrm>
          <a:prstGeom prst="wedgeEllipseCallout">
            <a:avLst>
              <a:gd name="adj1" fmla="val 13079"/>
              <a:gd name="adj2" fmla="val -124656"/>
            </a:avLst>
          </a:prstGeom>
          <a:solidFill>
            <a:schemeClr val="accent6">
              <a:lumMod val="20000"/>
              <a:lumOff val="80000"/>
            </a:schemeClr>
          </a:solidFill>
          <a:ln w="9525">
            <a:solidFill>
              <a:schemeClr val="accent6"/>
            </a:solidFill>
          </a:ln>
          <a:effectLst/>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cs typeface="Arial" panose="020B0604020202020204" pitchFamily="34" charset="0"/>
              </a:rPr>
              <a:t>Please tell me how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cs typeface="Arial" panose="020B0604020202020204" pitchFamily="34" charset="0"/>
              </a:rPr>
              <a:t>get to the station.</a:t>
            </a:r>
            <a:endPar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1156" name="雲 1155">
            <a:extLst>
              <a:ext uri="{FF2B5EF4-FFF2-40B4-BE49-F238E27FC236}">
                <a16:creationId xmlns:a16="http://schemas.microsoft.com/office/drawing/2014/main" id="{84B96C38-81C2-47F5-8F61-43083C8B18A9}"/>
              </a:ext>
            </a:extLst>
          </p:cNvPr>
          <p:cNvSpPr/>
          <p:nvPr/>
        </p:nvSpPr>
        <p:spPr>
          <a:xfrm>
            <a:off x="5310559" y="2435028"/>
            <a:ext cx="1586657" cy="857022"/>
          </a:xfrm>
          <a:prstGeom prst="cloud">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157" name="左矢印 71">
            <a:extLst>
              <a:ext uri="{FF2B5EF4-FFF2-40B4-BE49-F238E27FC236}">
                <a16:creationId xmlns:a16="http://schemas.microsoft.com/office/drawing/2014/main" id="{F3E0D979-80BA-4F82-A620-CDBDC2161808}"/>
              </a:ext>
            </a:extLst>
          </p:cNvPr>
          <p:cNvSpPr/>
          <p:nvPr/>
        </p:nvSpPr>
        <p:spPr>
          <a:xfrm rot="357756" flipH="1" flipV="1">
            <a:off x="2253415" y="2281241"/>
            <a:ext cx="1085209" cy="385108"/>
          </a:xfrm>
          <a:prstGeom prst="leftArrow">
            <a:avLst/>
          </a:prstGeom>
          <a:solidFill>
            <a:schemeClr val="accent5">
              <a:lumMod val="40000"/>
              <a:lumOff val="60000"/>
            </a:schemeClr>
          </a:solidFill>
          <a:ln w="9525">
            <a:solidFill>
              <a:schemeClr val="accent5"/>
            </a:solidFill>
          </a:ln>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58" name="正方形/長方形 1157">
            <a:extLst>
              <a:ext uri="{FF2B5EF4-FFF2-40B4-BE49-F238E27FC236}">
                <a16:creationId xmlns:a16="http://schemas.microsoft.com/office/drawing/2014/main" id="{6E1DB2B3-475D-40DA-8973-390353D7A222}"/>
              </a:ext>
            </a:extLst>
          </p:cNvPr>
          <p:cNvSpPr/>
          <p:nvPr/>
        </p:nvSpPr>
        <p:spPr>
          <a:xfrm>
            <a:off x="2513998" y="2107493"/>
            <a:ext cx="615553" cy="184666"/>
          </a:xfrm>
          <a:prstGeom prst="rect">
            <a:avLst/>
          </a:prstGeom>
        </p:spPr>
        <p:txBody>
          <a:bodyPr wrap="none" lIns="0" tIns="0" rIns="0" bIns="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音声入力</a:t>
            </a:r>
          </a:p>
        </p:txBody>
      </p:sp>
      <p:sp>
        <p:nvSpPr>
          <p:cNvPr id="1159" name="正方形/長方形 1158">
            <a:extLst>
              <a:ext uri="{FF2B5EF4-FFF2-40B4-BE49-F238E27FC236}">
                <a16:creationId xmlns:a16="http://schemas.microsoft.com/office/drawing/2014/main" id="{EA0ACEB4-1FE0-4F0A-A925-41940288F553}"/>
              </a:ext>
            </a:extLst>
          </p:cNvPr>
          <p:cNvSpPr/>
          <p:nvPr/>
        </p:nvSpPr>
        <p:spPr>
          <a:xfrm>
            <a:off x="4371693" y="2036470"/>
            <a:ext cx="1279196" cy="323165"/>
          </a:xfrm>
          <a:prstGeom prst="rect">
            <a:avLst/>
          </a:prstGeom>
        </p:spPr>
        <p:txBody>
          <a:bodyPr wrap="none" lIns="0" tIns="0" rIns="0" bIns="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ネットワーク上のサーバへ</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入力された音声を送信</a:t>
            </a:r>
          </a:p>
        </p:txBody>
      </p:sp>
      <p:sp>
        <p:nvSpPr>
          <p:cNvPr id="1160" name="左矢印 83">
            <a:extLst>
              <a:ext uri="{FF2B5EF4-FFF2-40B4-BE49-F238E27FC236}">
                <a16:creationId xmlns:a16="http://schemas.microsoft.com/office/drawing/2014/main" id="{29A2A136-5729-4C9D-806A-238BD2FFB11C}"/>
              </a:ext>
            </a:extLst>
          </p:cNvPr>
          <p:cNvSpPr/>
          <p:nvPr/>
        </p:nvSpPr>
        <p:spPr>
          <a:xfrm rot="10367644" flipH="1" flipV="1">
            <a:off x="2183750" y="3156186"/>
            <a:ext cx="1110485" cy="370062"/>
          </a:xfrm>
          <a:prstGeom prst="leftArrow">
            <a:avLst/>
          </a:prstGeom>
          <a:solidFill>
            <a:schemeClr val="accent6">
              <a:lumMod val="40000"/>
              <a:lumOff val="60000"/>
            </a:schemeClr>
          </a:solidFill>
          <a:ln w="9525">
            <a:solidFill>
              <a:schemeClr val="accent6"/>
            </a:solidFill>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61" name="正方形/長方形 1160">
            <a:extLst>
              <a:ext uri="{FF2B5EF4-FFF2-40B4-BE49-F238E27FC236}">
                <a16:creationId xmlns:a16="http://schemas.microsoft.com/office/drawing/2014/main" id="{0B06397C-B484-417E-ADA2-E2D77890F627}"/>
              </a:ext>
            </a:extLst>
          </p:cNvPr>
          <p:cNvSpPr/>
          <p:nvPr/>
        </p:nvSpPr>
        <p:spPr>
          <a:xfrm>
            <a:off x="2569324" y="3574466"/>
            <a:ext cx="615553" cy="184666"/>
          </a:xfrm>
          <a:prstGeom prst="rect">
            <a:avLst/>
          </a:prstGeom>
        </p:spPr>
        <p:txBody>
          <a:bodyPr wrap="none" lIns="0" tIns="0" rIns="0" bIns="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音声出力</a:t>
            </a:r>
          </a:p>
        </p:txBody>
      </p:sp>
      <p:sp>
        <p:nvSpPr>
          <p:cNvPr id="1162" name="正方形/長方形 1161">
            <a:extLst>
              <a:ext uri="{FF2B5EF4-FFF2-40B4-BE49-F238E27FC236}">
                <a16:creationId xmlns:a16="http://schemas.microsoft.com/office/drawing/2014/main" id="{61C4E9AF-D184-4052-B67E-1B3A2B5F109F}"/>
              </a:ext>
            </a:extLst>
          </p:cNvPr>
          <p:cNvSpPr/>
          <p:nvPr/>
        </p:nvSpPr>
        <p:spPr>
          <a:xfrm>
            <a:off x="4266617" y="3349511"/>
            <a:ext cx="1461939" cy="323165"/>
          </a:xfrm>
          <a:prstGeom prst="rect">
            <a:avLst/>
          </a:prstGeom>
          <a:noFill/>
        </p:spPr>
        <p:txBody>
          <a:bodyPr wrap="none" lIns="0" tIns="0" rIns="0" bIns="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ネットワーク上のサーバから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翻訳された音声が戻ってくる</a:t>
            </a:r>
          </a:p>
        </p:txBody>
      </p:sp>
      <p:sp>
        <p:nvSpPr>
          <p:cNvPr id="1163" name="左矢印 89">
            <a:extLst>
              <a:ext uri="{FF2B5EF4-FFF2-40B4-BE49-F238E27FC236}">
                <a16:creationId xmlns:a16="http://schemas.microsoft.com/office/drawing/2014/main" id="{E9FF8E8B-F1DE-4C78-9EB0-EC70349D02A9}"/>
              </a:ext>
            </a:extLst>
          </p:cNvPr>
          <p:cNvSpPr/>
          <p:nvPr/>
        </p:nvSpPr>
        <p:spPr>
          <a:xfrm rot="312829" flipH="1" flipV="1">
            <a:off x="4360375" y="2361576"/>
            <a:ext cx="1040630" cy="355254"/>
          </a:xfrm>
          <a:prstGeom prst="leftArrow">
            <a:avLst>
              <a:gd name="adj1" fmla="val 62649"/>
              <a:gd name="adj2" fmla="val 50000"/>
            </a:avLst>
          </a:prstGeom>
          <a:solidFill>
            <a:schemeClr val="accent5">
              <a:lumMod val="40000"/>
              <a:lumOff val="60000"/>
            </a:schemeClr>
          </a:solidFill>
          <a:ln w="9525">
            <a:solidFill>
              <a:schemeClr val="accent5"/>
            </a:solidFill>
          </a:ln>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64" name="左矢印 90">
            <a:extLst>
              <a:ext uri="{FF2B5EF4-FFF2-40B4-BE49-F238E27FC236}">
                <a16:creationId xmlns:a16="http://schemas.microsoft.com/office/drawing/2014/main" id="{BAE28FA2-1688-4EA0-B37C-7476DDB2E92B}"/>
              </a:ext>
            </a:extLst>
          </p:cNvPr>
          <p:cNvSpPr/>
          <p:nvPr/>
        </p:nvSpPr>
        <p:spPr>
          <a:xfrm rot="10367644" flipH="1" flipV="1">
            <a:off x="4275020" y="2898144"/>
            <a:ext cx="1064130" cy="391175"/>
          </a:xfrm>
          <a:prstGeom prst="leftArrow">
            <a:avLst/>
          </a:prstGeom>
          <a:solidFill>
            <a:schemeClr val="accent6">
              <a:lumMod val="40000"/>
              <a:lumOff val="60000"/>
            </a:schemeClr>
          </a:solidFill>
          <a:ln w="9525">
            <a:solidFill>
              <a:schemeClr val="accent6"/>
            </a:solidFill>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65" name="吹き出し: 円形 7">
            <a:extLst>
              <a:ext uri="{FF2B5EF4-FFF2-40B4-BE49-F238E27FC236}">
                <a16:creationId xmlns:a16="http://schemas.microsoft.com/office/drawing/2014/main" id="{27573FE0-AF58-4FF9-91BE-7606B672FEA1}"/>
              </a:ext>
            </a:extLst>
          </p:cNvPr>
          <p:cNvSpPr/>
          <p:nvPr/>
        </p:nvSpPr>
        <p:spPr>
          <a:xfrm>
            <a:off x="661754" y="1900261"/>
            <a:ext cx="1663163" cy="507406"/>
          </a:xfrm>
          <a:prstGeom prst="wedgeEllipseCallout">
            <a:avLst>
              <a:gd name="adj1" fmla="val -33711"/>
              <a:gd name="adj2" fmla="val 91724"/>
            </a:avLst>
          </a:prstGeom>
          <a:solidFill>
            <a:schemeClr val="accent5">
              <a:lumMod val="20000"/>
              <a:lumOff val="80000"/>
            </a:schemeClr>
          </a:solidFill>
          <a:ln w="9525">
            <a:solidFill>
              <a:schemeClr val="accent5"/>
            </a:solidFill>
          </a:ln>
          <a:effectLst/>
        </p:spPr>
        <p:style>
          <a:lnRef idx="2">
            <a:schemeClr val="accent5"/>
          </a:lnRef>
          <a:fillRef idx="1">
            <a:schemeClr val="lt1"/>
          </a:fillRef>
          <a:effectRef idx="0">
            <a:schemeClr val="accent5"/>
          </a:effectRef>
          <a:fontRef idx="minor">
            <a:schemeClr val="dk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駅までの行き方を</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教えてください。</a:t>
            </a:r>
          </a:p>
        </p:txBody>
      </p:sp>
      <p:pic>
        <p:nvPicPr>
          <p:cNvPr id="1166" name="図 1165">
            <a:extLst>
              <a:ext uri="{FF2B5EF4-FFF2-40B4-BE49-F238E27FC236}">
                <a16:creationId xmlns:a16="http://schemas.microsoft.com/office/drawing/2014/main" id="{C84DFA36-2B8F-4B60-BD58-C03526ABA0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3013" y="3329312"/>
            <a:ext cx="1233804" cy="276132"/>
          </a:xfrm>
          <a:prstGeom prst="rect">
            <a:avLst/>
          </a:prstGeom>
        </p:spPr>
      </p:pic>
      <p:pic>
        <p:nvPicPr>
          <p:cNvPr id="1167" name="図 1166">
            <a:extLst>
              <a:ext uri="{FF2B5EF4-FFF2-40B4-BE49-F238E27FC236}">
                <a16:creationId xmlns:a16="http://schemas.microsoft.com/office/drawing/2014/main" id="{31EE238F-831E-441B-ADD9-E408499C2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4635" y="2331842"/>
            <a:ext cx="1204839" cy="272906"/>
          </a:xfrm>
          <a:prstGeom prst="rect">
            <a:avLst/>
          </a:prstGeom>
        </p:spPr>
      </p:pic>
      <p:pic>
        <p:nvPicPr>
          <p:cNvPr id="1168" name="図 116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B213F43-8745-44DB-87D2-1306606F0EBE}"/>
              </a:ext>
            </a:extLst>
          </p:cNvPr>
          <p:cNvPicPr>
            <a:picLocks noChangeAspect="1"/>
          </p:cNvPicPr>
          <p:nvPr/>
        </p:nvPicPr>
        <p:blipFill>
          <a:blip r:embed="rId7"/>
          <a:stretch>
            <a:fillRect/>
          </a:stretch>
        </p:blipFill>
        <p:spPr>
          <a:xfrm>
            <a:off x="3428997" y="2265988"/>
            <a:ext cx="770843" cy="1332000"/>
          </a:xfrm>
          <a:prstGeom prst="rect">
            <a:avLst/>
          </a:prstGeom>
          <a:ln w="28575">
            <a:solidFill>
              <a:schemeClr val="tx1"/>
            </a:solidFill>
          </a:ln>
        </p:spPr>
      </p:pic>
      <p:sp>
        <p:nvSpPr>
          <p:cNvPr id="1169" name="正方形/長方形 1168">
            <a:extLst>
              <a:ext uri="{FF2B5EF4-FFF2-40B4-BE49-F238E27FC236}">
                <a16:creationId xmlns:a16="http://schemas.microsoft.com/office/drawing/2014/main" id="{FD11A88D-AB3F-4EE0-8AEA-B95F0D1C8DB1}"/>
              </a:ext>
            </a:extLst>
          </p:cNvPr>
          <p:cNvSpPr/>
          <p:nvPr/>
        </p:nvSpPr>
        <p:spPr>
          <a:xfrm>
            <a:off x="3129551" y="1751240"/>
            <a:ext cx="1444306" cy="184666"/>
          </a:xfrm>
          <a:prstGeom prst="rect">
            <a:avLst/>
          </a:prstGeom>
        </p:spPr>
        <p:txBody>
          <a:bodyPr wrap="none" lIns="0" tIns="0" rIns="0" bIns="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30AC95"/>
                </a:solidFill>
                <a:effectLst/>
                <a:uLnTx/>
                <a:uFillTx/>
                <a:latin typeface="Meiryo UI" panose="020B0604030504040204" pitchFamily="50" charset="-128"/>
                <a:ea typeface="Meiryo UI" panose="020B0604030504040204" pitchFamily="50" charset="-128"/>
                <a:cs typeface="+mn-cs"/>
              </a:rPr>
              <a:t>多言語音声翻訳アプリ</a:t>
            </a:r>
            <a:endParaRPr kumimoji="0" lang="en-US" altLang="ja-JP" sz="1200" b="1" i="0" u="none" strike="noStrike" kern="0" cap="none" spc="0" normalizeH="0" baseline="0" noProof="0" dirty="0">
              <a:ln>
                <a:noFill/>
              </a:ln>
              <a:solidFill>
                <a:srgbClr val="30AC95"/>
              </a:solidFill>
              <a:effectLst/>
              <a:uLnTx/>
              <a:uFillTx/>
              <a:latin typeface="Meiryo UI" panose="020B0604030504040204" pitchFamily="50" charset="-128"/>
              <a:ea typeface="Meiryo UI" panose="020B0604030504040204" pitchFamily="50" charset="-128"/>
              <a:cs typeface="+mn-cs"/>
            </a:endParaRPr>
          </a:p>
        </p:txBody>
      </p:sp>
      <p:pic>
        <p:nvPicPr>
          <p:cNvPr id="1170" name="グラフィックス 1169">
            <a:extLst>
              <a:ext uri="{FF2B5EF4-FFF2-40B4-BE49-F238E27FC236}">
                <a16:creationId xmlns:a16="http://schemas.microsoft.com/office/drawing/2014/main" id="{7B3C2FEA-D72D-4BDF-B8E9-6C1F81733B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4158" y="1986382"/>
            <a:ext cx="972000" cy="171919"/>
          </a:xfrm>
          <a:prstGeom prst="rect">
            <a:avLst/>
          </a:prstGeom>
        </p:spPr>
      </p:pic>
      <p:sp>
        <p:nvSpPr>
          <p:cNvPr id="1171" name="正方形/長方形 1170">
            <a:extLst>
              <a:ext uri="{FF2B5EF4-FFF2-40B4-BE49-F238E27FC236}">
                <a16:creationId xmlns:a16="http://schemas.microsoft.com/office/drawing/2014/main" id="{6F434DBA-128E-4FD5-A81C-EB09F8F4D425}"/>
              </a:ext>
            </a:extLst>
          </p:cNvPr>
          <p:cNvSpPr/>
          <p:nvPr/>
        </p:nvSpPr>
        <p:spPr>
          <a:xfrm>
            <a:off x="4224322" y="3894213"/>
            <a:ext cx="2394254" cy="288147"/>
          </a:xfrm>
          <a:prstGeom prst="rect">
            <a:avLst/>
          </a:prstGeom>
          <a:solidFill>
            <a:schemeClr val="accent4"/>
          </a:solidFill>
          <a:ln/>
        </p:spPr>
        <p:style>
          <a:lnRef idx="2">
            <a:schemeClr val="accent4"/>
          </a:lnRef>
          <a:fillRef idx="1">
            <a:schemeClr val="lt1"/>
          </a:fillRef>
          <a:effectRef idx="0">
            <a:schemeClr val="accent4"/>
          </a:effectRef>
          <a:fontRef idx="minor">
            <a:schemeClr val="dk1"/>
          </a:fontRef>
        </p:style>
        <p:txBody>
          <a:bodyPr wrap="square" lIns="0" tIns="36000" rIns="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サーバ内の処理</a:t>
            </a:r>
          </a:p>
        </p:txBody>
      </p:sp>
      <p:sp>
        <p:nvSpPr>
          <p:cNvPr id="1172" name="角丸四角形 76">
            <a:extLst>
              <a:ext uri="{FF2B5EF4-FFF2-40B4-BE49-F238E27FC236}">
                <a16:creationId xmlns:a16="http://schemas.microsoft.com/office/drawing/2014/main" id="{7CE54DFE-C808-4C74-8123-2CBB775A620A}"/>
              </a:ext>
            </a:extLst>
          </p:cNvPr>
          <p:cNvSpPr/>
          <p:nvPr/>
        </p:nvSpPr>
        <p:spPr>
          <a:xfrm>
            <a:off x="86387" y="4149065"/>
            <a:ext cx="6896756" cy="2563054"/>
          </a:xfrm>
          <a:prstGeom prst="roundRect">
            <a:avLst>
              <a:gd name="adj" fmla="val 7738"/>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22224"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73" name="角丸四角形 77">
            <a:extLst>
              <a:ext uri="{FF2B5EF4-FFF2-40B4-BE49-F238E27FC236}">
                <a16:creationId xmlns:a16="http://schemas.microsoft.com/office/drawing/2014/main" id="{F1DCD99F-5DF6-4DBB-BECB-7F696D12C153}"/>
              </a:ext>
            </a:extLst>
          </p:cNvPr>
          <p:cNvSpPr/>
          <p:nvPr/>
        </p:nvSpPr>
        <p:spPr>
          <a:xfrm>
            <a:off x="616662" y="4242719"/>
            <a:ext cx="1800000" cy="4926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音声認識</a:t>
            </a:r>
            <a:endPar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音声を文字に変換</a:t>
            </a:r>
          </a:p>
        </p:txBody>
      </p:sp>
      <p:sp>
        <p:nvSpPr>
          <p:cNvPr id="1174" name="角丸四角形 79">
            <a:extLst>
              <a:ext uri="{FF2B5EF4-FFF2-40B4-BE49-F238E27FC236}">
                <a16:creationId xmlns:a16="http://schemas.microsoft.com/office/drawing/2014/main" id="{5D037F1B-514B-4469-BA16-CD1F86372E86}"/>
              </a:ext>
            </a:extLst>
          </p:cNvPr>
          <p:cNvSpPr/>
          <p:nvPr/>
        </p:nvSpPr>
        <p:spPr>
          <a:xfrm>
            <a:off x="2654520" y="4242719"/>
            <a:ext cx="1800000" cy="49260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機械翻訳</a:t>
            </a:r>
            <a:endPar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日本語を英語に翻訳</a:t>
            </a:r>
          </a:p>
        </p:txBody>
      </p:sp>
      <p:sp>
        <p:nvSpPr>
          <p:cNvPr id="1175" name="テキスト ボックス 1174">
            <a:extLst>
              <a:ext uri="{FF2B5EF4-FFF2-40B4-BE49-F238E27FC236}">
                <a16:creationId xmlns:a16="http://schemas.microsoft.com/office/drawing/2014/main" id="{F5807C0A-E8B0-48ED-B819-7A31BC10BF16}"/>
              </a:ext>
            </a:extLst>
          </p:cNvPr>
          <p:cNvSpPr txBox="1"/>
          <p:nvPr/>
        </p:nvSpPr>
        <p:spPr>
          <a:xfrm>
            <a:off x="1896274" y="4865715"/>
            <a:ext cx="1339594" cy="338554"/>
          </a:xfrm>
          <a:prstGeom prst="rect">
            <a:avLst/>
          </a:prstGeom>
          <a:noFill/>
        </p:spPr>
        <p:txBody>
          <a:bodyPr wrap="square" lIns="0" tIns="0" rIns="0" bIns="0" rtlCol="0">
            <a:spAutoFit/>
          </a:bodyPr>
          <a:lstStyle/>
          <a:p>
            <a:pPr marL="0" marR="0" lvl="0" indent="0" algn="l" defTabSz="42222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駅までの行き方を教えて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22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ください。</a:t>
            </a:r>
          </a:p>
        </p:txBody>
      </p:sp>
      <p:sp>
        <p:nvSpPr>
          <p:cNvPr id="1176" name="右矢印 82">
            <a:extLst>
              <a:ext uri="{FF2B5EF4-FFF2-40B4-BE49-F238E27FC236}">
                <a16:creationId xmlns:a16="http://schemas.microsoft.com/office/drawing/2014/main" id="{47508B4F-0497-44E4-9A56-8ABE2971DDD2}"/>
              </a:ext>
            </a:extLst>
          </p:cNvPr>
          <p:cNvSpPr/>
          <p:nvPr/>
        </p:nvSpPr>
        <p:spPr>
          <a:xfrm>
            <a:off x="3330408" y="4881630"/>
            <a:ext cx="500250" cy="294759"/>
          </a:xfrm>
          <a:prstGeom prst="rightArrow">
            <a:avLst/>
          </a:prstGeom>
          <a:solidFill>
            <a:schemeClr val="accent3"/>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22224"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77" name="テキスト ボックス 1176">
            <a:extLst>
              <a:ext uri="{FF2B5EF4-FFF2-40B4-BE49-F238E27FC236}">
                <a16:creationId xmlns:a16="http://schemas.microsoft.com/office/drawing/2014/main" id="{3C5AFE9F-F063-4EF2-8335-7D5198F2D3CA}"/>
              </a:ext>
            </a:extLst>
          </p:cNvPr>
          <p:cNvSpPr txBox="1"/>
          <p:nvPr/>
        </p:nvSpPr>
        <p:spPr>
          <a:xfrm>
            <a:off x="3925198" y="4866044"/>
            <a:ext cx="1445460" cy="307777"/>
          </a:xfrm>
          <a:prstGeom prst="rect">
            <a:avLst/>
          </a:prstGeom>
          <a:noFill/>
        </p:spPr>
        <p:txBody>
          <a:bodyPr wrap="square" lIns="0" tIns="0" rIns="0" bIns="0" rtlCol="0">
            <a:spAutoFit/>
          </a:bodyPr>
          <a:lstStyle/>
          <a:p>
            <a:pPr marL="0" marR="0" lvl="0" indent="0" algn="l" defTabSz="422224"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Please tell me</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how to</a:t>
            </a:r>
          </a:p>
          <a:p>
            <a:pPr marL="0" marR="0" lvl="0" indent="0" algn="l" defTabSz="422224"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get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 the station.</a:t>
            </a:r>
          </a:p>
        </p:txBody>
      </p:sp>
      <p:sp>
        <p:nvSpPr>
          <p:cNvPr id="1178" name="角丸四角形 85">
            <a:extLst>
              <a:ext uri="{FF2B5EF4-FFF2-40B4-BE49-F238E27FC236}">
                <a16:creationId xmlns:a16="http://schemas.microsoft.com/office/drawing/2014/main" id="{F28D156A-A3EC-4EDB-BFE6-A5F642AAB880}"/>
              </a:ext>
            </a:extLst>
          </p:cNvPr>
          <p:cNvSpPr/>
          <p:nvPr/>
        </p:nvSpPr>
        <p:spPr>
          <a:xfrm>
            <a:off x="4671768" y="4242719"/>
            <a:ext cx="1800000" cy="4926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音声合成</a:t>
            </a:r>
            <a:endPar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文字を音声に変換</a:t>
            </a:r>
          </a:p>
        </p:txBody>
      </p:sp>
      <p:sp>
        <p:nvSpPr>
          <p:cNvPr id="1179" name="円柱 1178">
            <a:extLst>
              <a:ext uri="{FF2B5EF4-FFF2-40B4-BE49-F238E27FC236}">
                <a16:creationId xmlns:a16="http://schemas.microsoft.com/office/drawing/2014/main" id="{8377660A-D1FC-4481-8371-9F7E74791D3E}"/>
              </a:ext>
            </a:extLst>
          </p:cNvPr>
          <p:cNvSpPr/>
          <p:nvPr/>
        </p:nvSpPr>
        <p:spPr>
          <a:xfrm>
            <a:off x="616662" y="6027486"/>
            <a:ext cx="1800000" cy="576000"/>
          </a:xfrm>
          <a:prstGeom prst="can">
            <a:avLst>
              <a:gd name="adj" fmla="val 27841"/>
            </a:avLst>
          </a:prstGeom>
          <a:effectLst/>
        </p:spPr>
        <p:style>
          <a:lnRef idx="1">
            <a:schemeClr val="accent1"/>
          </a:lnRef>
          <a:fillRef idx="2">
            <a:schemeClr val="accent1"/>
          </a:fillRef>
          <a:effectRef idx="1">
            <a:schemeClr val="accent1"/>
          </a:effectRef>
          <a:fontRef idx="minor">
            <a:schemeClr val="dk1"/>
          </a:fontRef>
        </p:style>
        <p:txBody>
          <a:bodyPr lIns="0" tIns="0" rIns="0" bIns="0" rtlCol="0" anchor="t" anchorCtr="0"/>
          <a:lstStyle/>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日本語の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音声コーパス</a:t>
            </a:r>
          </a:p>
        </p:txBody>
      </p:sp>
      <p:sp>
        <p:nvSpPr>
          <p:cNvPr id="1180" name="上矢印 93">
            <a:extLst>
              <a:ext uri="{FF2B5EF4-FFF2-40B4-BE49-F238E27FC236}">
                <a16:creationId xmlns:a16="http://schemas.microsoft.com/office/drawing/2014/main" id="{0C89757F-62A7-42DD-B212-1203E1497E19}"/>
              </a:ext>
            </a:extLst>
          </p:cNvPr>
          <p:cNvSpPr/>
          <p:nvPr/>
        </p:nvSpPr>
        <p:spPr>
          <a:xfrm>
            <a:off x="1333977" y="5203001"/>
            <a:ext cx="365371" cy="216748"/>
          </a:xfrm>
          <a:prstGeom prst="up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2224"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81" name="円柱 1180">
            <a:extLst>
              <a:ext uri="{FF2B5EF4-FFF2-40B4-BE49-F238E27FC236}">
                <a16:creationId xmlns:a16="http://schemas.microsoft.com/office/drawing/2014/main" id="{5BEDBE7F-2252-4D27-A9C3-D070863D717B}"/>
              </a:ext>
            </a:extLst>
          </p:cNvPr>
          <p:cNvSpPr/>
          <p:nvPr/>
        </p:nvSpPr>
        <p:spPr>
          <a:xfrm>
            <a:off x="2654520" y="6031774"/>
            <a:ext cx="1800000" cy="576000"/>
          </a:xfrm>
          <a:prstGeom prst="can">
            <a:avLst>
              <a:gd name="adj" fmla="val 27842"/>
            </a:avLst>
          </a:prstGeom>
          <a:effectLst/>
        </p:spPr>
        <p:style>
          <a:lnRef idx="1">
            <a:schemeClr val="accent3"/>
          </a:lnRef>
          <a:fillRef idx="2">
            <a:schemeClr val="accent3"/>
          </a:fillRef>
          <a:effectRef idx="1">
            <a:schemeClr val="accent3"/>
          </a:effectRef>
          <a:fontRef idx="minor">
            <a:schemeClr val="dk1"/>
          </a:fontRef>
        </p:style>
        <p:txBody>
          <a:bodyPr lIns="0" tIns="0" rIns="0" bIns="0" rtlCol="0" anchor="t" anchorCtr="0"/>
          <a:lstStyle/>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日本語と英語の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対訳コーパス</a:t>
            </a:r>
          </a:p>
        </p:txBody>
      </p:sp>
      <p:sp>
        <p:nvSpPr>
          <p:cNvPr id="1182" name="上矢印 95">
            <a:extLst>
              <a:ext uri="{FF2B5EF4-FFF2-40B4-BE49-F238E27FC236}">
                <a16:creationId xmlns:a16="http://schemas.microsoft.com/office/drawing/2014/main" id="{E103095D-2A7A-48ED-89BF-A21C80F697E8}"/>
              </a:ext>
            </a:extLst>
          </p:cNvPr>
          <p:cNvSpPr/>
          <p:nvPr/>
        </p:nvSpPr>
        <p:spPr>
          <a:xfrm>
            <a:off x="3371835" y="5200695"/>
            <a:ext cx="365371" cy="216748"/>
          </a:xfrm>
          <a:prstGeom prst="upArrow">
            <a:avLst/>
          </a:prstGeom>
          <a:solidFill>
            <a:schemeClr val="accent3"/>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22224"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83" name="上矢印 96">
            <a:extLst>
              <a:ext uri="{FF2B5EF4-FFF2-40B4-BE49-F238E27FC236}">
                <a16:creationId xmlns:a16="http://schemas.microsoft.com/office/drawing/2014/main" id="{9207FA0B-03FF-48AD-AE4A-E9D888655E10}"/>
              </a:ext>
            </a:extLst>
          </p:cNvPr>
          <p:cNvSpPr/>
          <p:nvPr/>
        </p:nvSpPr>
        <p:spPr>
          <a:xfrm>
            <a:off x="5389083" y="5204370"/>
            <a:ext cx="365371" cy="216748"/>
          </a:xfrm>
          <a:prstGeom prst="upArrow">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22224"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84" name="円柱 1183">
            <a:extLst>
              <a:ext uri="{FF2B5EF4-FFF2-40B4-BE49-F238E27FC236}">
                <a16:creationId xmlns:a16="http://schemas.microsoft.com/office/drawing/2014/main" id="{8B2DD166-8422-478D-A764-45B73293E1AD}"/>
              </a:ext>
            </a:extLst>
          </p:cNvPr>
          <p:cNvSpPr/>
          <p:nvPr/>
        </p:nvSpPr>
        <p:spPr>
          <a:xfrm>
            <a:off x="4671768" y="6025329"/>
            <a:ext cx="1800000" cy="576000"/>
          </a:xfrm>
          <a:prstGeom prst="can">
            <a:avLst>
              <a:gd name="adj" fmla="val 25295"/>
            </a:avLst>
          </a:prstGeom>
          <a:effectLst/>
        </p:spPr>
        <p:style>
          <a:lnRef idx="1">
            <a:schemeClr val="accent6"/>
          </a:lnRef>
          <a:fillRef idx="2">
            <a:schemeClr val="accent6"/>
          </a:fillRef>
          <a:effectRef idx="1">
            <a:schemeClr val="accent6"/>
          </a:effectRef>
          <a:fontRef idx="minor">
            <a:schemeClr val="dk1"/>
          </a:fontRef>
        </p:style>
        <p:txBody>
          <a:bodyPr lIns="0" tIns="0" rIns="0" bIns="0" rtlCol="0" anchor="t" anchorCtr="0"/>
          <a:lstStyle/>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英語の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22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音声コーパス</a:t>
            </a:r>
          </a:p>
        </p:txBody>
      </p:sp>
      <p:sp>
        <p:nvSpPr>
          <p:cNvPr id="1185" name="テキスト ボックス 1184">
            <a:extLst>
              <a:ext uri="{FF2B5EF4-FFF2-40B4-BE49-F238E27FC236}">
                <a16:creationId xmlns:a16="http://schemas.microsoft.com/office/drawing/2014/main" id="{165BAF71-6E46-4408-A101-1A99635AE1CA}"/>
              </a:ext>
            </a:extLst>
          </p:cNvPr>
          <p:cNvSpPr txBox="1"/>
          <p:nvPr/>
        </p:nvSpPr>
        <p:spPr>
          <a:xfrm>
            <a:off x="2044212" y="5407358"/>
            <a:ext cx="184666" cy="615553"/>
          </a:xfrm>
          <a:prstGeom prst="rect">
            <a:avLst/>
          </a:prstGeom>
          <a:noFill/>
        </p:spPr>
        <p:txBody>
          <a:bodyPr vert="eaVert"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深層学習</a:t>
            </a:r>
          </a:p>
        </p:txBody>
      </p:sp>
      <p:sp>
        <p:nvSpPr>
          <p:cNvPr id="1186" name="テキスト ボックス 1185">
            <a:extLst>
              <a:ext uri="{FF2B5EF4-FFF2-40B4-BE49-F238E27FC236}">
                <a16:creationId xmlns:a16="http://schemas.microsoft.com/office/drawing/2014/main" id="{A03E5872-147A-4C33-855A-CB6A9E381D21}"/>
              </a:ext>
            </a:extLst>
          </p:cNvPr>
          <p:cNvSpPr txBox="1"/>
          <p:nvPr/>
        </p:nvSpPr>
        <p:spPr>
          <a:xfrm>
            <a:off x="4080869" y="5407358"/>
            <a:ext cx="184666" cy="615553"/>
          </a:xfrm>
          <a:prstGeom prst="rect">
            <a:avLst/>
          </a:prstGeom>
          <a:noFill/>
        </p:spPr>
        <p:txBody>
          <a:bodyPr vert="eaVert"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深層学習</a:t>
            </a:r>
          </a:p>
        </p:txBody>
      </p:sp>
      <p:sp>
        <p:nvSpPr>
          <p:cNvPr id="1187" name="テキスト ボックス 1186">
            <a:extLst>
              <a:ext uri="{FF2B5EF4-FFF2-40B4-BE49-F238E27FC236}">
                <a16:creationId xmlns:a16="http://schemas.microsoft.com/office/drawing/2014/main" id="{F692B0D0-720B-4257-831A-A037D4D26035}"/>
              </a:ext>
            </a:extLst>
          </p:cNvPr>
          <p:cNvSpPr txBox="1"/>
          <p:nvPr/>
        </p:nvSpPr>
        <p:spPr>
          <a:xfrm>
            <a:off x="6103386" y="5407358"/>
            <a:ext cx="184666" cy="615553"/>
          </a:xfrm>
          <a:prstGeom prst="rect">
            <a:avLst/>
          </a:prstGeom>
          <a:noFill/>
        </p:spPr>
        <p:txBody>
          <a:bodyPr vert="eaVert"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深層学習</a:t>
            </a:r>
          </a:p>
        </p:txBody>
      </p:sp>
      <p:grpSp>
        <p:nvGrpSpPr>
          <p:cNvPr id="1188" name="図形グループ 510">
            <a:extLst>
              <a:ext uri="{FF2B5EF4-FFF2-40B4-BE49-F238E27FC236}">
                <a16:creationId xmlns:a16="http://schemas.microsoft.com/office/drawing/2014/main" id="{71E591CE-CC8A-42C2-BAE2-6450058F298F}"/>
              </a:ext>
            </a:extLst>
          </p:cNvPr>
          <p:cNvGrpSpPr>
            <a:grpSpLocks noChangeAspect="1"/>
          </p:cNvGrpSpPr>
          <p:nvPr/>
        </p:nvGrpSpPr>
        <p:grpSpPr>
          <a:xfrm>
            <a:off x="1007354" y="5394514"/>
            <a:ext cx="995289" cy="720000"/>
            <a:chOff x="6187494" y="3584530"/>
            <a:chExt cx="1449812" cy="1202388"/>
          </a:xfrm>
        </p:grpSpPr>
        <p:sp>
          <p:nvSpPr>
            <p:cNvPr id="1189" name="角丸四角形 106">
              <a:extLst>
                <a:ext uri="{FF2B5EF4-FFF2-40B4-BE49-F238E27FC236}">
                  <a16:creationId xmlns:a16="http://schemas.microsoft.com/office/drawing/2014/main" id="{E42F41C1-93D4-4E58-9900-CEFFFAFC7264}"/>
                </a:ext>
              </a:extLst>
            </p:cNvPr>
            <p:cNvSpPr/>
            <p:nvPr/>
          </p:nvSpPr>
          <p:spPr>
            <a:xfrm>
              <a:off x="6187494" y="3584530"/>
              <a:ext cx="1449812" cy="1202388"/>
            </a:xfrm>
            <a:prstGeom prst="roundRect">
              <a:avLst>
                <a:gd name="adj" fmla="val 11470"/>
              </a:avLst>
            </a:prstGeom>
            <a:solidFill>
              <a:schemeClr val="bg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1190" name="グループ化 136">
              <a:extLst>
                <a:ext uri="{FF2B5EF4-FFF2-40B4-BE49-F238E27FC236}">
                  <a16:creationId xmlns:a16="http://schemas.microsoft.com/office/drawing/2014/main" id="{75512F6F-54B3-4E99-9981-D8E06AD73C17}"/>
                </a:ext>
              </a:extLst>
            </p:cNvPr>
            <p:cNvGrpSpPr>
              <a:grpSpLocks/>
            </p:cNvGrpSpPr>
            <p:nvPr/>
          </p:nvGrpSpPr>
          <p:grpSpPr bwMode="auto">
            <a:xfrm>
              <a:off x="6259954" y="3658117"/>
              <a:ext cx="1223097" cy="1110308"/>
              <a:chOff x="17487868" y="9402207"/>
              <a:chExt cx="2698782" cy="2605086"/>
            </a:xfrm>
            <a:effectLst>
              <a:outerShdw blurRad="50800" dist="50800" dir="5400000" algn="ctr" rotWithShape="0">
                <a:schemeClr val="bg1"/>
              </a:outerShdw>
            </a:effectLst>
          </p:grpSpPr>
          <p:sp>
            <p:nvSpPr>
              <p:cNvPr id="1214" name="円/楕円 131">
                <a:extLst>
                  <a:ext uri="{FF2B5EF4-FFF2-40B4-BE49-F238E27FC236}">
                    <a16:creationId xmlns:a16="http://schemas.microsoft.com/office/drawing/2014/main" id="{CFAD9B35-6149-4EB7-8624-86B0725184E6}"/>
                  </a:ext>
                </a:extLst>
              </p:cNvPr>
              <p:cNvSpPr/>
              <p:nvPr/>
            </p:nvSpPr>
            <p:spPr bwMode="auto">
              <a:xfrm>
                <a:off x="17487868" y="9402207"/>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5" name="円/楕円 132">
                <a:extLst>
                  <a:ext uri="{FF2B5EF4-FFF2-40B4-BE49-F238E27FC236}">
                    <a16:creationId xmlns:a16="http://schemas.microsoft.com/office/drawing/2014/main" id="{1845E6E4-A2BF-498A-9C42-15A4E61AD7C6}"/>
                  </a:ext>
                </a:extLst>
              </p:cNvPr>
              <p:cNvSpPr/>
              <p:nvPr/>
            </p:nvSpPr>
            <p:spPr bwMode="auto">
              <a:xfrm>
                <a:off x="17731082" y="9402207"/>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6" name="円/楕円 133">
                <a:extLst>
                  <a:ext uri="{FF2B5EF4-FFF2-40B4-BE49-F238E27FC236}">
                    <a16:creationId xmlns:a16="http://schemas.microsoft.com/office/drawing/2014/main" id="{FC92E71F-3C57-4C5D-B83B-F90581E0AFB4}"/>
                  </a:ext>
                </a:extLst>
              </p:cNvPr>
              <p:cNvSpPr/>
              <p:nvPr/>
            </p:nvSpPr>
            <p:spPr bwMode="auto">
              <a:xfrm>
                <a:off x="17776825" y="9861928"/>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7" name="円/楕円 134">
                <a:extLst>
                  <a:ext uri="{FF2B5EF4-FFF2-40B4-BE49-F238E27FC236}">
                    <a16:creationId xmlns:a16="http://schemas.microsoft.com/office/drawing/2014/main" id="{55A45C29-69D6-4409-BABF-4CED2328BCCD}"/>
                  </a:ext>
                </a:extLst>
              </p:cNvPr>
              <p:cNvSpPr/>
              <p:nvPr/>
            </p:nvSpPr>
            <p:spPr bwMode="auto">
              <a:xfrm>
                <a:off x="18015484" y="9861928"/>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8" name="円/楕円 135">
                <a:extLst>
                  <a:ext uri="{FF2B5EF4-FFF2-40B4-BE49-F238E27FC236}">
                    <a16:creationId xmlns:a16="http://schemas.microsoft.com/office/drawing/2014/main" id="{A2097B8E-AF8E-43C8-8389-D0DCE2E22284}"/>
                  </a:ext>
                </a:extLst>
              </p:cNvPr>
              <p:cNvSpPr/>
              <p:nvPr/>
            </p:nvSpPr>
            <p:spPr bwMode="auto">
              <a:xfrm>
                <a:off x="18285568" y="9861928"/>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9" name="円/楕円 136">
                <a:extLst>
                  <a:ext uri="{FF2B5EF4-FFF2-40B4-BE49-F238E27FC236}">
                    <a16:creationId xmlns:a16="http://schemas.microsoft.com/office/drawing/2014/main" id="{5B5B1C8B-7DC7-4063-8920-08CD79B27759}"/>
                  </a:ext>
                </a:extLst>
              </p:cNvPr>
              <p:cNvSpPr/>
              <p:nvPr/>
            </p:nvSpPr>
            <p:spPr bwMode="auto">
              <a:xfrm>
                <a:off x="19546728" y="9861928"/>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0" name="円/楕円 137">
                <a:extLst>
                  <a:ext uri="{FF2B5EF4-FFF2-40B4-BE49-F238E27FC236}">
                    <a16:creationId xmlns:a16="http://schemas.microsoft.com/office/drawing/2014/main" id="{DC1B794F-57D6-4604-B363-E7DD89AF1C2D}"/>
                  </a:ext>
                </a:extLst>
              </p:cNvPr>
              <p:cNvSpPr/>
              <p:nvPr/>
            </p:nvSpPr>
            <p:spPr bwMode="auto">
              <a:xfrm>
                <a:off x="19799053" y="9861928"/>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1" name="円/楕円 138">
                <a:extLst>
                  <a:ext uri="{FF2B5EF4-FFF2-40B4-BE49-F238E27FC236}">
                    <a16:creationId xmlns:a16="http://schemas.microsoft.com/office/drawing/2014/main" id="{572E6519-566B-4481-A95A-227F4080E130}"/>
                  </a:ext>
                </a:extLst>
              </p:cNvPr>
              <p:cNvSpPr/>
              <p:nvPr/>
            </p:nvSpPr>
            <p:spPr bwMode="auto">
              <a:xfrm>
                <a:off x="20042267" y="9861928"/>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2" name="円/楕円 139">
                <a:extLst>
                  <a:ext uri="{FF2B5EF4-FFF2-40B4-BE49-F238E27FC236}">
                    <a16:creationId xmlns:a16="http://schemas.microsoft.com/office/drawing/2014/main" id="{E8976729-9389-4D62-B14A-44092A460B5C}"/>
                  </a:ext>
                </a:extLst>
              </p:cNvPr>
              <p:cNvSpPr/>
              <p:nvPr/>
            </p:nvSpPr>
            <p:spPr bwMode="auto">
              <a:xfrm>
                <a:off x="17974296" y="9402207"/>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3" name="円/楕円 140">
                <a:extLst>
                  <a:ext uri="{FF2B5EF4-FFF2-40B4-BE49-F238E27FC236}">
                    <a16:creationId xmlns:a16="http://schemas.microsoft.com/office/drawing/2014/main" id="{A07067C9-F28E-47E1-A540-78C35E8FB750}"/>
                  </a:ext>
                </a:extLst>
              </p:cNvPr>
              <p:cNvSpPr/>
              <p:nvPr/>
            </p:nvSpPr>
            <p:spPr bwMode="auto">
              <a:xfrm>
                <a:off x="18217510" y="9402207"/>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4" name="円/楕円 141">
                <a:extLst>
                  <a:ext uri="{FF2B5EF4-FFF2-40B4-BE49-F238E27FC236}">
                    <a16:creationId xmlns:a16="http://schemas.microsoft.com/office/drawing/2014/main" id="{D96635A3-AF35-4B48-9D6A-115C48DE1A37}"/>
                  </a:ext>
                </a:extLst>
              </p:cNvPr>
              <p:cNvSpPr/>
              <p:nvPr/>
            </p:nvSpPr>
            <p:spPr bwMode="auto">
              <a:xfrm>
                <a:off x="18460724" y="9402207"/>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5" name="円/楕円 142">
                <a:extLst>
                  <a:ext uri="{FF2B5EF4-FFF2-40B4-BE49-F238E27FC236}">
                    <a16:creationId xmlns:a16="http://schemas.microsoft.com/office/drawing/2014/main" id="{88BA6C55-6003-454D-B621-8D09DA3426DB}"/>
                  </a:ext>
                </a:extLst>
              </p:cNvPr>
              <p:cNvSpPr/>
              <p:nvPr/>
            </p:nvSpPr>
            <p:spPr bwMode="auto">
              <a:xfrm>
                <a:off x="17776825" y="10372729"/>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6" name="円/楕円 143">
                <a:extLst>
                  <a:ext uri="{FF2B5EF4-FFF2-40B4-BE49-F238E27FC236}">
                    <a16:creationId xmlns:a16="http://schemas.microsoft.com/office/drawing/2014/main" id="{094B1D86-E2C4-4D48-B60A-A502512EFD55}"/>
                  </a:ext>
                </a:extLst>
              </p:cNvPr>
              <p:cNvSpPr/>
              <p:nvPr/>
            </p:nvSpPr>
            <p:spPr bwMode="auto">
              <a:xfrm>
                <a:off x="18020039" y="10372729"/>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7" name="円/楕円 144">
                <a:extLst>
                  <a:ext uri="{FF2B5EF4-FFF2-40B4-BE49-F238E27FC236}">
                    <a16:creationId xmlns:a16="http://schemas.microsoft.com/office/drawing/2014/main" id="{F1F7CCEC-A2FC-4F58-94D6-FD8496469A7F}"/>
                  </a:ext>
                </a:extLst>
              </p:cNvPr>
              <p:cNvSpPr/>
              <p:nvPr/>
            </p:nvSpPr>
            <p:spPr bwMode="auto">
              <a:xfrm>
                <a:off x="18290123" y="10372729"/>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8" name="円/楕円 145">
                <a:extLst>
                  <a:ext uri="{FF2B5EF4-FFF2-40B4-BE49-F238E27FC236}">
                    <a16:creationId xmlns:a16="http://schemas.microsoft.com/office/drawing/2014/main" id="{FF0E064C-4648-47F7-9DDE-2EE23568D63B}"/>
                  </a:ext>
                </a:extLst>
              </p:cNvPr>
              <p:cNvSpPr/>
              <p:nvPr/>
            </p:nvSpPr>
            <p:spPr bwMode="auto">
              <a:xfrm>
                <a:off x="19555839" y="10372729"/>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9" name="円/楕円 146">
                <a:extLst>
                  <a:ext uri="{FF2B5EF4-FFF2-40B4-BE49-F238E27FC236}">
                    <a16:creationId xmlns:a16="http://schemas.microsoft.com/office/drawing/2014/main" id="{D746D1E2-D5E5-486A-AE6D-63EFB60812AD}"/>
                  </a:ext>
                </a:extLst>
              </p:cNvPr>
              <p:cNvSpPr/>
              <p:nvPr/>
            </p:nvSpPr>
            <p:spPr bwMode="auto">
              <a:xfrm>
                <a:off x="19808163" y="10372729"/>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30" name="円/楕円 147">
                <a:extLst>
                  <a:ext uri="{FF2B5EF4-FFF2-40B4-BE49-F238E27FC236}">
                    <a16:creationId xmlns:a16="http://schemas.microsoft.com/office/drawing/2014/main" id="{5567144A-1A82-428E-A74D-9420C5B74D72}"/>
                  </a:ext>
                </a:extLst>
              </p:cNvPr>
              <p:cNvSpPr/>
              <p:nvPr/>
            </p:nvSpPr>
            <p:spPr bwMode="auto">
              <a:xfrm>
                <a:off x="20055933" y="10372729"/>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31" name="円/楕円 148">
                <a:extLst>
                  <a:ext uri="{FF2B5EF4-FFF2-40B4-BE49-F238E27FC236}">
                    <a16:creationId xmlns:a16="http://schemas.microsoft.com/office/drawing/2014/main" id="{7DB57298-4C87-4004-AD98-08BB2F15B7BF}"/>
                  </a:ext>
                </a:extLst>
              </p:cNvPr>
              <p:cNvSpPr/>
              <p:nvPr/>
            </p:nvSpPr>
            <p:spPr bwMode="auto">
              <a:xfrm>
                <a:off x="17799140" y="113432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32" name="円/楕円 149">
                <a:extLst>
                  <a:ext uri="{FF2B5EF4-FFF2-40B4-BE49-F238E27FC236}">
                    <a16:creationId xmlns:a16="http://schemas.microsoft.com/office/drawing/2014/main" id="{8B2D3D81-4815-4164-9D5B-AAF20490F0A4}"/>
                  </a:ext>
                </a:extLst>
              </p:cNvPr>
              <p:cNvSpPr/>
              <p:nvPr/>
            </p:nvSpPr>
            <p:spPr bwMode="auto">
              <a:xfrm>
                <a:off x="18042815" y="113432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33" name="円/楕円 150">
                <a:extLst>
                  <a:ext uri="{FF2B5EF4-FFF2-40B4-BE49-F238E27FC236}">
                    <a16:creationId xmlns:a16="http://schemas.microsoft.com/office/drawing/2014/main" id="{B6CD543F-50D8-4C2F-A973-54B6C092C8A1}"/>
                  </a:ext>
                </a:extLst>
              </p:cNvPr>
              <p:cNvSpPr/>
              <p:nvPr/>
            </p:nvSpPr>
            <p:spPr bwMode="auto">
              <a:xfrm>
                <a:off x="18299233" y="113432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34" name="円/楕円 151">
                <a:extLst>
                  <a:ext uri="{FF2B5EF4-FFF2-40B4-BE49-F238E27FC236}">
                    <a16:creationId xmlns:a16="http://schemas.microsoft.com/office/drawing/2014/main" id="{FAF4847A-18D2-490B-B274-DB514F7C221F}"/>
                  </a:ext>
                </a:extLst>
              </p:cNvPr>
              <p:cNvSpPr/>
              <p:nvPr/>
            </p:nvSpPr>
            <p:spPr bwMode="auto">
              <a:xfrm>
                <a:off x="19569505" y="113432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35" name="円/楕円 152">
                <a:extLst>
                  <a:ext uri="{FF2B5EF4-FFF2-40B4-BE49-F238E27FC236}">
                    <a16:creationId xmlns:a16="http://schemas.microsoft.com/office/drawing/2014/main" id="{77B74D1A-BCF8-4FA8-8674-6FD0973CE1D8}"/>
                  </a:ext>
                </a:extLst>
              </p:cNvPr>
              <p:cNvSpPr/>
              <p:nvPr/>
            </p:nvSpPr>
            <p:spPr bwMode="auto">
              <a:xfrm>
                <a:off x="19812719" y="113432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36" name="円/楕円 153">
                <a:extLst>
                  <a:ext uri="{FF2B5EF4-FFF2-40B4-BE49-F238E27FC236}">
                    <a16:creationId xmlns:a16="http://schemas.microsoft.com/office/drawing/2014/main" id="{C6852BEE-ED6B-4466-8BA1-94F82A92C182}"/>
                  </a:ext>
                </a:extLst>
              </p:cNvPr>
              <p:cNvSpPr/>
              <p:nvPr/>
            </p:nvSpPr>
            <p:spPr bwMode="auto">
              <a:xfrm>
                <a:off x="20065043" y="113432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37" name="円/楕円 154">
                <a:extLst>
                  <a:ext uri="{FF2B5EF4-FFF2-40B4-BE49-F238E27FC236}">
                    <a16:creationId xmlns:a16="http://schemas.microsoft.com/office/drawing/2014/main" id="{804672E7-8925-41C9-8E1B-6ED4B3DA7C7C}"/>
                  </a:ext>
                </a:extLst>
              </p:cNvPr>
              <p:cNvSpPr/>
              <p:nvPr/>
            </p:nvSpPr>
            <p:spPr bwMode="auto">
              <a:xfrm>
                <a:off x="18177626" y="11854053"/>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38" name="円/楕円 155">
                <a:extLst>
                  <a:ext uri="{FF2B5EF4-FFF2-40B4-BE49-F238E27FC236}">
                    <a16:creationId xmlns:a16="http://schemas.microsoft.com/office/drawing/2014/main" id="{99766E94-9F19-41E0-8C50-EF5DCB2D76E7}"/>
                  </a:ext>
                </a:extLst>
              </p:cNvPr>
              <p:cNvSpPr/>
              <p:nvPr/>
            </p:nvSpPr>
            <p:spPr bwMode="auto">
              <a:xfrm>
                <a:off x="18420840" y="11854053"/>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39" name="円/楕円 156">
                <a:extLst>
                  <a:ext uri="{FF2B5EF4-FFF2-40B4-BE49-F238E27FC236}">
                    <a16:creationId xmlns:a16="http://schemas.microsoft.com/office/drawing/2014/main" id="{4459151A-4083-4A05-8445-F2E2C8395C0F}"/>
                  </a:ext>
                </a:extLst>
              </p:cNvPr>
              <p:cNvSpPr/>
              <p:nvPr/>
            </p:nvSpPr>
            <p:spPr bwMode="auto">
              <a:xfrm>
                <a:off x="19434232" y="11854053"/>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40" name="円/楕円 157">
                <a:extLst>
                  <a:ext uri="{FF2B5EF4-FFF2-40B4-BE49-F238E27FC236}">
                    <a16:creationId xmlns:a16="http://schemas.microsoft.com/office/drawing/2014/main" id="{A330E531-898A-45AD-AC7D-15500C187FA4}"/>
                  </a:ext>
                </a:extLst>
              </p:cNvPr>
              <p:cNvSpPr/>
              <p:nvPr/>
            </p:nvSpPr>
            <p:spPr bwMode="auto">
              <a:xfrm>
                <a:off x="19677446" y="11854053"/>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1241" name="直線コネクタ 1240">
                <a:extLst>
                  <a:ext uri="{FF2B5EF4-FFF2-40B4-BE49-F238E27FC236}">
                    <a16:creationId xmlns:a16="http://schemas.microsoft.com/office/drawing/2014/main" id="{F0F00902-7D0E-4BEC-9EF1-B310131F4535}"/>
                  </a:ext>
                </a:extLst>
              </p:cNvPr>
              <p:cNvCxnSpPr/>
              <p:nvPr/>
            </p:nvCxnSpPr>
            <p:spPr bwMode="auto">
              <a:xfrm>
                <a:off x="17859104" y="11496094"/>
                <a:ext cx="1150324"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242" name="円/楕円 159">
                <a:extLst>
                  <a:ext uri="{FF2B5EF4-FFF2-40B4-BE49-F238E27FC236}">
                    <a16:creationId xmlns:a16="http://schemas.microsoft.com/office/drawing/2014/main" id="{992E2D3A-899A-40DC-AF0F-02E0396389EB}"/>
                  </a:ext>
                </a:extLst>
              </p:cNvPr>
              <p:cNvSpPr/>
              <p:nvPr/>
            </p:nvSpPr>
            <p:spPr bwMode="auto">
              <a:xfrm>
                <a:off x="17812805"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43" name="円/楕円 160">
                <a:extLst>
                  <a:ext uri="{FF2B5EF4-FFF2-40B4-BE49-F238E27FC236}">
                    <a16:creationId xmlns:a16="http://schemas.microsoft.com/office/drawing/2014/main" id="{18049A3C-8E22-449B-811F-0BBDE3C5D8C1}"/>
                  </a:ext>
                </a:extLst>
              </p:cNvPr>
              <p:cNvSpPr/>
              <p:nvPr/>
            </p:nvSpPr>
            <p:spPr bwMode="auto">
              <a:xfrm>
                <a:off x="17812805" y="11087190"/>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44" name="円/楕円 161">
                <a:extLst>
                  <a:ext uri="{FF2B5EF4-FFF2-40B4-BE49-F238E27FC236}">
                    <a16:creationId xmlns:a16="http://schemas.microsoft.com/office/drawing/2014/main" id="{717561D2-0EB3-4900-B0A8-C4FACEABF1B4}"/>
                  </a:ext>
                </a:extLst>
              </p:cNvPr>
              <p:cNvSpPr/>
              <p:nvPr/>
            </p:nvSpPr>
            <p:spPr bwMode="auto">
              <a:xfrm>
                <a:off x="17812805" y="11202051"/>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45" name="円/楕円 162">
                <a:extLst>
                  <a:ext uri="{FF2B5EF4-FFF2-40B4-BE49-F238E27FC236}">
                    <a16:creationId xmlns:a16="http://schemas.microsoft.com/office/drawing/2014/main" id="{61751189-2B14-4FBB-811C-771953B1972D}"/>
                  </a:ext>
                </a:extLst>
              </p:cNvPr>
              <p:cNvSpPr/>
              <p:nvPr/>
            </p:nvSpPr>
            <p:spPr bwMode="auto">
              <a:xfrm>
                <a:off x="18056019"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46" name="円/楕円 163">
                <a:extLst>
                  <a:ext uri="{FF2B5EF4-FFF2-40B4-BE49-F238E27FC236}">
                    <a16:creationId xmlns:a16="http://schemas.microsoft.com/office/drawing/2014/main" id="{4AA5EDF7-CD3E-49D5-9887-CD3CE9F5530A}"/>
                  </a:ext>
                </a:extLst>
              </p:cNvPr>
              <p:cNvSpPr/>
              <p:nvPr/>
            </p:nvSpPr>
            <p:spPr bwMode="auto">
              <a:xfrm>
                <a:off x="18056019" y="11087190"/>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47" name="円/楕円 164">
                <a:extLst>
                  <a:ext uri="{FF2B5EF4-FFF2-40B4-BE49-F238E27FC236}">
                    <a16:creationId xmlns:a16="http://schemas.microsoft.com/office/drawing/2014/main" id="{F9C53FD1-B8E0-470C-B7AB-87A1B84F3EC3}"/>
                  </a:ext>
                </a:extLst>
              </p:cNvPr>
              <p:cNvSpPr/>
              <p:nvPr/>
            </p:nvSpPr>
            <p:spPr bwMode="auto">
              <a:xfrm>
                <a:off x="18056019" y="11202051"/>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48" name="円/楕円 165">
                <a:extLst>
                  <a:ext uri="{FF2B5EF4-FFF2-40B4-BE49-F238E27FC236}">
                    <a16:creationId xmlns:a16="http://schemas.microsoft.com/office/drawing/2014/main" id="{1DAD17CA-E8A7-4FC6-96D1-9A414A465CEE}"/>
                  </a:ext>
                </a:extLst>
              </p:cNvPr>
              <p:cNvSpPr/>
              <p:nvPr/>
            </p:nvSpPr>
            <p:spPr bwMode="auto">
              <a:xfrm>
                <a:off x="18339769"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49" name="円/楕円 166">
                <a:extLst>
                  <a:ext uri="{FF2B5EF4-FFF2-40B4-BE49-F238E27FC236}">
                    <a16:creationId xmlns:a16="http://schemas.microsoft.com/office/drawing/2014/main" id="{7952CEE8-7E72-48E7-8B7E-B18E1E6A82A8}"/>
                  </a:ext>
                </a:extLst>
              </p:cNvPr>
              <p:cNvSpPr/>
              <p:nvPr/>
            </p:nvSpPr>
            <p:spPr bwMode="auto">
              <a:xfrm>
                <a:off x="18339769" y="11087190"/>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50" name="円/楕円 167">
                <a:extLst>
                  <a:ext uri="{FF2B5EF4-FFF2-40B4-BE49-F238E27FC236}">
                    <a16:creationId xmlns:a16="http://schemas.microsoft.com/office/drawing/2014/main" id="{B5D80B71-ACAC-440D-8E09-FCF9D21560D7}"/>
                  </a:ext>
                </a:extLst>
              </p:cNvPr>
              <p:cNvSpPr/>
              <p:nvPr/>
            </p:nvSpPr>
            <p:spPr bwMode="auto">
              <a:xfrm>
                <a:off x="18339769" y="11202051"/>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51" name="円/楕円 168">
                <a:extLst>
                  <a:ext uri="{FF2B5EF4-FFF2-40B4-BE49-F238E27FC236}">
                    <a16:creationId xmlns:a16="http://schemas.microsoft.com/office/drawing/2014/main" id="{738D45C4-E89D-4E70-BB5A-0DFA0D3ECEA6}"/>
                  </a:ext>
                </a:extLst>
              </p:cNvPr>
              <p:cNvSpPr/>
              <p:nvPr/>
            </p:nvSpPr>
            <p:spPr bwMode="auto">
              <a:xfrm>
                <a:off x="18597782"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52" name="円/楕円 169">
                <a:extLst>
                  <a:ext uri="{FF2B5EF4-FFF2-40B4-BE49-F238E27FC236}">
                    <a16:creationId xmlns:a16="http://schemas.microsoft.com/office/drawing/2014/main" id="{55361460-A992-4750-8EBA-F8D8CDD9B215}"/>
                  </a:ext>
                </a:extLst>
              </p:cNvPr>
              <p:cNvSpPr/>
              <p:nvPr/>
            </p:nvSpPr>
            <p:spPr bwMode="auto">
              <a:xfrm>
                <a:off x="18597782" y="11087190"/>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53" name="円/楕円 170">
                <a:extLst>
                  <a:ext uri="{FF2B5EF4-FFF2-40B4-BE49-F238E27FC236}">
                    <a16:creationId xmlns:a16="http://schemas.microsoft.com/office/drawing/2014/main" id="{D3341225-2EBA-48BB-B673-97FD49CA6EB8}"/>
                  </a:ext>
                </a:extLst>
              </p:cNvPr>
              <p:cNvSpPr/>
              <p:nvPr/>
            </p:nvSpPr>
            <p:spPr bwMode="auto">
              <a:xfrm>
                <a:off x="18597782" y="11202051"/>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54" name="円/楕円 171">
                <a:extLst>
                  <a:ext uri="{FF2B5EF4-FFF2-40B4-BE49-F238E27FC236}">
                    <a16:creationId xmlns:a16="http://schemas.microsoft.com/office/drawing/2014/main" id="{D1BBE899-4739-4C20-B744-0096F68D963D}"/>
                  </a:ext>
                </a:extLst>
              </p:cNvPr>
              <p:cNvSpPr/>
              <p:nvPr/>
            </p:nvSpPr>
            <p:spPr bwMode="auto">
              <a:xfrm>
                <a:off x="18839863"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55" name="円/楕円 172">
                <a:extLst>
                  <a:ext uri="{FF2B5EF4-FFF2-40B4-BE49-F238E27FC236}">
                    <a16:creationId xmlns:a16="http://schemas.microsoft.com/office/drawing/2014/main" id="{AE351A20-FEC7-4635-98E9-12BB9276F4B2}"/>
                  </a:ext>
                </a:extLst>
              </p:cNvPr>
              <p:cNvSpPr/>
              <p:nvPr/>
            </p:nvSpPr>
            <p:spPr bwMode="auto">
              <a:xfrm>
                <a:off x="18839863" y="11087190"/>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56" name="円/楕円 173">
                <a:extLst>
                  <a:ext uri="{FF2B5EF4-FFF2-40B4-BE49-F238E27FC236}">
                    <a16:creationId xmlns:a16="http://schemas.microsoft.com/office/drawing/2014/main" id="{AEB471EB-EB84-43D6-8C70-0D9CFC986D8B}"/>
                  </a:ext>
                </a:extLst>
              </p:cNvPr>
              <p:cNvSpPr/>
              <p:nvPr/>
            </p:nvSpPr>
            <p:spPr bwMode="auto">
              <a:xfrm>
                <a:off x="18839863" y="11202051"/>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57" name="円/楕円 174">
                <a:extLst>
                  <a:ext uri="{FF2B5EF4-FFF2-40B4-BE49-F238E27FC236}">
                    <a16:creationId xmlns:a16="http://schemas.microsoft.com/office/drawing/2014/main" id="{F5A2D1D9-2821-495C-89A5-6AB6FC36D73D}"/>
                  </a:ext>
                </a:extLst>
              </p:cNvPr>
              <p:cNvSpPr/>
              <p:nvPr/>
            </p:nvSpPr>
            <p:spPr bwMode="auto">
              <a:xfrm>
                <a:off x="19078521"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58" name="円/楕円 175">
                <a:extLst>
                  <a:ext uri="{FF2B5EF4-FFF2-40B4-BE49-F238E27FC236}">
                    <a16:creationId xmlns:a16="http://schemas.microsoft.com/office/drawing/2014/main" id="{480A0B4A-7F50-483C-BBCE-DF4A081ED1E8}"/>
                  </a:ext>
                </a:extLst>
              </p:cNvPr>
              <p:cNvSpPr/>
              <p:nvPr/>
            </p:nvSpPr>
            <p:spPr bwMode="auto">
              <a:xfrm>
                <a:off x="19078521" y="11087190"/>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59" name="円/楕円 176">
                <a:extLst>
                  <a:ext uri="{FF2B5EF4-FFF2-40B4-BE49-F238E27FC236}">
                    <a16:creationId xmlns:a16="http://schemas.microsoft.com/office/drawing/2014/main" id="{100E147F-1E32-4B3D-881D-A68525124ABA}"/>
                  </a:ext>
                </a:extLst>
              </p:cNvPr>
              <p:cNvSpPr/>
              <p:nvPr/>
            </p:nvSpPr>
            <p:spPr bwMode="auto">
              <a:xfrm>
                <a:off x="19078521" y="11202051"/>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60" name="円/楕円 177">
                <a:extLst>
                  <a:ext uri="{FF2B5EF4-FFF2-40B4-BE49-F238E27FC236}">
                    <a16:creationId xmlns:a16="http://schemas.microsoft.com/office/drawing/2014/main" id="{B6654546-E783-422B-894D-0D0F30849C31}"/>
                  </a:ext>
                </a:extLst>
              </p:cNvPr>
              <p:cNvSpPr/>
              <p:nvPr/>
            </p:nvSpPr>
            <p:spPr bwMode="auto">
              <a:xfrm>
                <a:off x="19327424" y="10989981"/>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61" name="円/楕円 178">
                <a:extLst>
                  <a:ext uri="{FF2B5EF4-FFF2-40B4-BE49-F238E27FC236}">
                    <a16:creationId xmlns:a16="http://schemas.microsoft.com/office/drawing/2014/main" id="{5C6F917E-A425-4FEE-AF87-23554F49BBEB}"/>
                  </a:ext>
                </a:extLst>
              </p:cNvPr>
              <p:cNvSpPr/>
              <p:nvPr/>
            </p:nvSpPr>
            <p:spPr bwMode="auto">
              <a:xfrm>
                <a:off x="19327424" y="11098088"/>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62" name="円/楕円 179">
                <a:extLst>
                  <a:ext uri="{FF2B5EF4-FFF2-40B4-BE49-F238E27FC236}">
                    <a16:creationId xmlns:a16="http://schemas.microsoft.com/office/drawing/2014/main" id="{4660822C-6D29-452E-AE91-D6E373BD28B2}"/>
                  </a:ext>
                </a:extLst>
              </p:cNvPr>
              <p:cNvSpPr/>
              <p:nvPr/>
            </p:nvSpPr>
            <p:spPr bwMode="auto">
              <a:xfrm>
                <a:off x="19327424" y="11212950"/>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63" name="円/楕円 180">
                <a:extLst>
                  <a:ext uri="{FF2B5EF4-FFF2-40B4-BE49-F238E27FC236}">
                    <a16:creationId xmlns:a16="http://schemas.microsoft.com/office/drawing/2014/main" id="{964BBB63-2691-4D18-918F-757A89C195A7}"/>
                  </a:ext>
                </a:extLst>
              </p:cNvPr>
              <p:cNvSpPr/>
              <p:nvPr/>
            </p:nvSpPr>
            <p:spPr bwMode="auto">
              <a:xfrm>
                <a:off x="19611173"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64" name="円/楕円 181">
                <a:extLst>
                  <a:ext uri="{FF2B5EF4-FFF2-40B4-BE49-F238E27FC236}">
                    <a16:creationId xmlns:a16="http://schemas.microsoft.com/office/drawing/2014/main" id="{FA875BAE-601E-46F0-A81C-0CFB2EC75199}"/>
                  </a:ext>
                </a:extLst>
              </p:cNvPr>
              <p:cNvSpPr/>
              <p:nvPr/>
            </p:nvSpPr>
            <p:spPr bwMode="auto">
              <a:xfrm>
                <a:off x="19611173" y="11087190"/>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65" name="円/楕円 182">
                <a:extLst>
                  <a:ext uri="{FF2B5EF4-FFF2-40B4-BE49-F238E27FC236}">
                    <a16:creationId xmlns:a16="http://schemas.microsoft.com/office/drawing/2014/main" id="{49D2E05A-0D91-458B-B688-AA3F02205FA1}"/>
                  </a:ext>
                </a:extLst>
              </p:cNvPr>
              <p:cNvSpPr/>
              <p:nvPr/>
            </p:nvSpPr>
            <p:spPr bwMode="auto">
              <a:xfrm>
                <a:off x="19611173" y="11202051"/>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66" name="円/楕円 183">
                <a:extLst>
                  <a:ext uri="{FF2B5EF4-FFF2-40B4-BE49-F238E27FC236}">
                    <a16:creationId xmlns:a16="http://schemas.microsoft.com/office/drawing/2014/main" id="{B805292B-740C-4D9F-80AD-522A23C677B0}"/>
                  </a:ext>
                </a:extLst>
              </p:cNvPr>
              <p:cNvSpPr/>
              <p:nvPr/>
            </p:nvSpPr>
            <p:spPr bwMode="auto">
              <a:xfrm>
                <a:off x="19854387"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67" name="円/楕円 184">
                <a:extLst>
                  <a:ext uri="{FF2B5EF4-FFF2-40B4-BE49-F238E27FC236}">
                    <a16:creationId xmlns:a16="http://schemas.microsoft.com/office/drawing/2014/main" id="{F7192D9A-C9B1-409A-B1C8-AA3DB2D56FE8}"/>
                  </a:ext>
                </a:extLst>
              </p:cNvPr>
              <p:cNvSpPr/>
              <p:nvPr/>
            </p:nvSpPr>
            <p:spPr bwMode="auto">
              <a:xfrm>
                <a:off x="19854387" y="11087190"/>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68" name="円/楕円 185">
                <a:extLst>
                  <a:ext uri="{FF2B5EF4-FFF2-40B4-BE49-F238E27FC236}">
                    <a16:creationId xmlns:a16="http://schemas.microsoft.com/office/drawing/2014/main" id="{950939CB-8BD0-48DC-AE70-891B002DB586}"/>
                  </a:ext>
                </a:extLst>
              </p:cNvPr>
              <p:cNvSpPr/>
              <p:nvPr/>
            </p:nvSpPr>
            <p:spPr bwMode="auto">
              <a:xfrm>
                <a:off x="19854387" y="11202051"/>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69" name="円/楕円 186">
                <a:extLst>
                  <a:ext uri="{FF2B5EF4-FFF2-40B4-BE49-F238E27FC236}">
                    <a16:creationId xmlns:a16="http://schemas.microsoft.com/office/drawing/2014/main" id="{448EE53B-504E-403E-B015-39B9970510A9}"/>
                  </a:ext>
                </a:extLst>
              </p:cNvPr>
              <p:cNvSpPr/>
              <p:nvPr/>
            </p:nvSpPr>
            <p:spPr bwMode="auto">
              <a:xfrm>
                <a:off x="20101023"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70" name="円/楕円 187">
                <a:extLst>
                  <a:ext uri="{FF2B5EF4-FFF2-40B4-BE49-F238E27FC236}">
                    <a16:creationId xmlns:a16="http://schemas.microsoft.com/office/drawing/2014/main" id="{537F4ABC-C6CE-4D27-8F5F-D20279D1728D}"/>
                  </a:ext>
                </a:extLst>
              </p:cNvPr>
              <p:cNvSpPr/>
              <p:nvPr/>
            </p:nvSpPr>
            <p:spPr bwMode="auto">
              <a:xfrm>
                <a:off x="20101023" y="11087190"/>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71" name="円/楕円 188">
                <a:extLst>
                  <a:ext uri="{FF2B5EF4-FFF2-40B4-BE49-F238E27FC236}">
                    <a16:creationId xmlns:a16="http://schemas.microsoft.com/office/drawing/2014/main" id="{C7F58FAD-135E-4D57-8657-1285C0DA448B}"/>
                  </a:ext>
                </a:extLst>
              </p:cNvPr>
              <p:cNvSpPr/>
              <p:nvPr/>
            </p:nvSpPr>
            <p:spPr bwMode="auto">
              <a:xfrm>
                <a:off x="20101023" y="11202051"/>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1272" name="直線コネクタ 1271">
                <a:extLst>
                  <a:ext uri="{FF2B5EF4-FFF2-40B4-BE49-F238E27FC236}">
                    <a16:creationId xmlns:a16="http://schemas.microsoft.com/office/drawing/2014/main" id="{3A5E9706-E7CB-463D-809E-AAA0EE2AEF4F}"/>
                  </a:ext>
                </a:extLst>
              </p:cNvPr>
              <p:cNvCxnSpPr/>
              <p:nvPr/>
            </p:nvCxnSpPr>
            <p:spPr bwMode="auto">
              <a:xfrm>
                <a:off x="17852775" y="11496094"/>
                <a:ext cx="628169"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3" name="直線コネクタ 1272">
                <a:extLst>
                  <a:ext uri="{FF2B5EF4-FFF2-40B4-BE49-F238E27FC236}">
                    <a16:creationId xmlns:a16="http://schemas.microsoft.com/office/drawing/2014/main" id="{0B9ACF8B-3A8D-4D14-A03E-689EE85CCF74}"/>
                  </a:ext>
                </a:extLst>
              </p:cNvPr>
              <p:cNvCxnSpPr/>
              <p:nvPr/>
            </p:nvCxnSpPr>
            <p:spPr bwMode="auto">
              <a:xfrm>
                <a:off x="17852775" y="11496094"/>
                <a:ext cx="912981"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4" name="直線コネクタ 1273">
                <a:extLst>
                  <a:ext uri="{FF2B5EF4-FFF2-40B4-BE49-F238E27FC236}">
                    <a16:creationId xmlns:a16="http://schemas.microsoft.com/office/drawing/2014/main" id="{C6F912F0-8BF4-4149-93CE-9585842392B9}"/>
                  </a:ext>
                </a:extLst>
              </p:cNvPr>
              <p:cNvCxnSpPr/>
              <p:nvPr/>
            </p:nvCxnSpPr>
            <p:spPr bwMode="auto">
              <a:xfrm>
                <a:off x="17859104" y="11496094"/>
                <a:ext cx="379749"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5" name="直線コネクタ 1274">
                <a:extLst>
                  <a:ext uri="{FF2B5EF4-FFF2-40B4-BE49-F238E27FC236}">
                    <a16:creationId xmlns:a16="http://schemas.microsoft.com/office/drawing/2014/main" id="{5D67690B-AA34-4614-B0D0-16161B014A41}"/>
                  </a:ext>
                </a:extLst>
              </p:cNvPr>
              <p:cNvCxnSpPr/>
              <p:nvPr/>
            </p:nvCxnSpPr>
            <p:spPr bwMode="auto">
              <a:xfrm>
                <a:off x="17852775" y="11496094"/>
                <a:ext cx="1398743"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6" name="直線コネクタ 1275">
                <a:extLst>
                  <a:ext uri="{FF2B5EF4-FFF2-40B4-BE49-F238E27FC236}">
                    <a16:creationId xmlns:a16="http://schemas.microsoft.com/office/drawing/2014/main" id="{D6FBC6A0-576A-4541-AA83-D1AAD869BC7E}"/>
                  </a:ext>
                </a:extLst>
              </p:cNvPr>
              <p:cNvCxnSpPr/>
              <p:nvPr/>
            </p:nvCxnSpPr>
            <p:spPr bwMode="auto">
              <a:xfrm>
                <a:off x="17852775" y="11496094"/>
                <a:ext cx="1642415"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7" name="直線コネクタ 1276">
                <a:extLst>
                  <a:ext uri="{FF2B5EF4-FFF2-40B4-BE49-F238E27FC236}">
                    <a16:creationId xmlns:a16="http://schemas.microsoft.com/office/drawing/2014/main" id="{F8742745-93A4-4927-BB66-1177E62C0BFF}"/>
                  </a:ext>
                </a:extLst>
              </p:cNvPr>
              <p:cNvCxnSpPr/>
              <p:nvPr/>
            </p:nvCxnSpPr>
            <p:spPr bwMode="auto">
              <a:xfrm>
                <a:off x="17852775" y="11496094"/>
                <a:ext cx="1886087"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8" name="直線コネクタ 1277">
                <a:extLst>
                  <a:ext uri="{FF2B5EF4-FFF2-40B4-BE49-F238E27FC236}">
                    <a16:creationId xmlns:a16="http://schemas.microsoft.com/office/drawing/2014/main" id="{587104EC-725E-4C53-AA2E-272FF686DB73}"/>
                  </a:ext>
                </a:extLst>
              </p:cNvPr>
              <p:cNvCxnSpPr/>
              <p:nvPr/>
            </p:nvCxnSpPr>
            <p:spPr bwMode="auto">
              <a:xfrm>
                <a:off x="18096447" y="11496094"/>
                <a:ext cx="14240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9" name="直線コネクタ 1278">
                <a:extLst>
                  <a:ext uri="{FF2B5EF4-FFF2-40B4-BE49-F238E27FC236}">
                    <a16:creationId xmlns:a16="http://schemas.microsoft.com/office/drawing/2014/main" id="{31CFE1CB-CCE8-497A-B841-7657EABB2698}"/>
                  </a:ext>
                </a:extLst>
              </p:cNvPr>
              <p:cNvCxnSpPr/>
              <p:nvPr/>
            </p:nvCxnSpPr>
            <p:spPr bwMode="auto">
              <a:xfrm flipH="1">
                <a:off x="18238853" y="11496094"/>
                <a:ext cx="120254"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0" name="直線コネクタ 1279">
                <a:extLst>
                  <a:ext uri="{FF2B5EF4-FFF2-40B4-BE49-F238E27FC236}">
                    <a16:creationId xmlns:a16="http://schemas.microsoft.com/office/drawing/2014/main" id="{B130CFDE-5480-4C3A-9538-D04EDD521CE2}"/>
                  </a:ext>
                </a:extLst>
              </p:cNvPr>
              <p:cNvCxnSpPr/>
              <p:nvPr/>
            </p:nvCxnSpPr>
            <p:spPr bwMode="auto">
              <a:xfrm flipH="1">
                <a:off x="18238853" y="11496094"/>
                <a:ext cx="38449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1" name="直線コネクタ 1280">
                <a:extLst>
                  <a:ext uri="{FF2B5EF4-FFF2-40B4-BE49-F238E27FC236}">
                    <a16:creationId xmlns:a16="http://schemas.microsoft.com/office/drawing/2014/main" id="{B9AFA26E-B473-4600-8A61-AE448DE6372F}"/>
                  </a:ext>
                </a:extLst>
              </p:cNvPr>
              <p:cNvCxnSpPr/>
              <p:nvPr/>
            </p:nvCxnSpPr>
            <p:spPr bwMode="auto">
              <a:xfrm flipH="1">
                <a:off x="18238853" y="11496094"/>
                <a:ext cx="607599"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2" name="直線コネクタ 1281">
                <a:extLst>
                  <a:ext uri="{FF2B5EF4-FFF2-40B4-BE49-F238E27FC236}">
                    <a16:creationId xmlns:a16="http://schemas.microsoft.com/office/drawing/2014/main" id="{0FE3F582-9B35-4425-97C3-B3FAC1949C46}"/>
                  </a:ext>
                </a:extLst>
              </p:cNvPr>
              <p:cNvCxnSpPr/>
              <p:nvPr/>
            </p:nvCxnSpPr>
            <p:spPr bwMode="auto">
              <a:xfrm flipH="1">
                <a:off x="18238853" y="11496094"/>
                <a:ext cx="871841"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3" name="直線コネクタ 1282">
                <a:extLst>
                  <a:ext uri="{FF2B5EF4-FFF2-40B4-BE49-F238E27FC236}">
                    <a16:creationId xmlns:a16="http://schemas.microsoft.com/office/drawing/2014/main" id="{BEC5E5D7-F024-4625-BB4D-2B0CE4B1421C}"/>
                  </a:ext>
                </a:extLst>
              </p:cNvPr>
              <p:cNvCxnSpPr/>
              <p:nvPr/>
            </p:nvCxnSpPr>
            <p:spPr bwMode="auto">
              <a:xfrm flipH="1">
                <a:off x="18238853" y="11496094"/>
                <a:ext cx="1093361"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4" name="直線コネクタ 1283">
                <a:extLst>
                  <a:ext uri="{FF2B5EF4-FFF2-40B4-BE49-F238E27FC236}">
                    <a16:creationId xmlns:a16="http://schemas.microsoft.com/office/drawing/2014/main" id="{7FB31CF8-8C14-4567-A085-23E50BBFEBD1}"/>
                  </a:ext>
                </a:extLst>
              </p:cNvPr>
              <p:cNvCxnSpPr/>
              <p:nvPr/>
            </p:nvCxnSpPr>
            <p:spPr bwMode="auto">
              <a:xfrm flipH="1">
                <a:off x="18238853" y="11496094"/>
                <a:ext cx="1398743"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5" name="直線コネクタ 1284">
                <a:extLst>
                  <a:ext uri="{FF2B5EF4-FFF2-40B4-BE49-F238E27FC236}">
                    <a16:creationId xmlns:a16="http://schemas.microsoft.com/office/drawing/2014/main" id="{D7A7CA2A-73C0-4F85-8780-7096583E6614}"/>
                  </a:ext>
                </a:extLst>
              </p:cNvPr>
              <p:cNvCxnSpPr/>
              <p:nvPr/>
            </p:nvCxnSpPr>
            <p:spPr bwMode="auto">
              <a:xfrm flipH="1">
                <a:off x="18238853" y="11496094"/>
                <a:ext cx="1620263"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6" name="直線コネクタ 1285">
                <a:extLst>
                  <a:ext uri="{FF2B5EF4-FFF2-40B4-BE49-F238E27FC236}">
                    <a16:creationId xmlns:a16="http://schemas.microsoft.com/office/drawing/2014/main" id="{4FA68C77-DDF2-497C-8234-0F3B70EED9B4}"/>
                  </a:ext>
                </a:extLst>
              </p:cNvPr>
              <p:cNvCxnSpPr/>
              <p:nvPr/>
            </p:nvCxnSpPr>
            <p:spPr bwMode="auto">
              <a:xfrm flipH="1">
                <a:off x="18238853" y="11496094"/>
                <a:ext cx="1887670"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7" name="直線コネクタ 1286">
                <a:extLst>
                  <a:ext uri="{FF2B5EF4-FFF2-40B4-BE49-F238E27FC236}">
                    <a16:creationId xmlns:a16="http://schemas.microsoft.com/office/drawing/2014/main" id="{FDFBD446-CDB4-48FA-8137-BB342B4E906B}"/>
                  </a:ext>
                </a:extLst>
              </p:cNvPr>
              <p:cNvCxnSpPr/>
              <p:nvPr/>
            </p:nvCxnSpPr>
            <p:spPr bwMode="auto">
              <a:xfrm>
                <a:off x="18096447" y="11496094"/>
                <a:ext cx="38449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8" name="直線コネクタ 1287">
                <a:extLst>
                  <a:ext uri="{FF2B5EF4-FFF2-40B4-BE49-F238E27FC236}">
                    <a16:creationId xmlns:a16="http://schemas.microsoft.com/office/drawing/2014/main" id="{EC5C3F54-D4C2-423A-BA25-C6F24CF7D1A7}"/>
                  </a:ext>
                </a:extLst>
              </p:cNvPr>
              <p:cNvCxnSpPr/>
              <p:nvPr/>
            </p:nvCxnSpPr>
            <p:spPr bwMode="auto">
              <a:xfrm>
                <a:off x="18359107" y="11496094"/>
                <a:ext cx="121837"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9" name="直線コネクタ 1288">
                <a:extLst>
                  <a:ext uri="{FF2B5EF4-FFF2-40B4-BE49-F238E27FC236}">
                    <a16:creationId xmlns:a16="http://schemas.microsoft.com/office/drawing/2014/main" id="{A747F623-1180-4EE1-8698-F1EA48A96FA9}"/>
                  </a:ext>
                </a:extLst>
              </p:cNvPr>
              <p:cNvCxnSpPr/>
              <p:nvPr/>
            </p:nvCxnSpPr>
            <p:spPr bwMode="auto">
              <a:xfrm flipH="1">
                <a:off x="18480944" y="11496094"/>
                <a:ext cx="14240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0" name="直線コネクタ 1289">
                <a:extLst>
                  <a:ext uri="{FF2B5EF4-FFF2-40B4-BE49-F238E27FC236}">
                    <a16:creationId xmlns:a16="http://schemas.microsoft.com/office/drawing/2014/main" id="{81FFD162-3679-483E-934C-15590AE816C2}"/>
                  </a:ext>
                </a:extLst>
              </p:cNvPr>
              <p:cNvCxnSpPr/>
              <p:nvPr/>
            </p:nvCxnSpPr>
            <p:spPr bwMode="auto">
              <a:xfrm flipH="1">
                <a:off x="18480944" y="11496094"/>
                <a:ext cx="386078"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1" name="直線コネクタ 1290">
                <a:extLst>
                  <a:ext uri="{FF2B5EF4-FFF2-40B4-BE49-F238E27FC236}">
                    <a16:creationId xmlns:a16="http://schemas.microsoft.com/office/drawing/2014/main" id="{12DB6BE7-E8AE-4D3A-80AC-A630C64CE052}"/>
                  </a:ext>
                </a:extLst>
              </p:cNvPr>
              <p:cNvCxnSpPr/>
              <p:nvPr/>
            </p:nvCxnSpPr>
            <p:spPr bwMode="auto">
              <a:xfrm flipH="1">
                <a:off x="18480944" y="11496094"/>
                <a:ext cx="609180"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2" name="直線コネクタ 1291">
                <a:extLst>
                  <a:ext uri="{FF2B5EF4-FFF2-40B4-BE49-F238E27FC236}">
                    <a16:creationId xmlns:a16="http://schemas.microsoft.com/office/drawing/2014/main" id="{A467C38A-A017-403C-B70D-186314F8EF9A}"/>
                  </a:ext>
                </a:extLst>
              </p:cNvPr>
              <p:cNvCxnSpPr/>
              <p:nvPr/>
            </p:nvCxnSpPr>
            <p:spPr bwMode="auto">
              <a:xfrm flipH="1">
                <a:off x="18480944" y="11496094"/>
                <a:ext cx="851271"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3" name="直線コネクタ 1292">
                <a:extLst>
                  <a:ext uri="{FF2B5EF4-FFF2-40B4-BE49-F238E27FC236}">
                    <a16:creationId xmlns:a16="http://schemas.microsoft.com/office/drawing/2014/main" id="{42742319-FB9D-476C-8083-A8D1003A1A76}"/>
                  </a:ext>
                </a:extLst>
              </p:cNvPr>
              <p:cNvCxnSpPr/>
              <p:nvPr/>
            </p:nvCxnSpPr>
            <p:spPr bwMode="auto">
              <a:xfrm flipH="1">
                <a:off x="18480944" y="11496094"/>
                <a:ext cx="1136083"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4" name="直線コネクタ 1293">
                <a:extLst>
                  <a:ext uri="{FF2B5EF4-FFF2-40B4-BE49-F238E27FC236}">
                    <a16:creationId xmlns:a16="http://schemas.microsoft.com/office/drawing/2014/main" id="{9D7CA928-80F8-42D0-B2E6-BDDCB27F58D6}"/>
                  </a:ext>
                </a:extLst>
              </p:cNvPr>
              <p:cNvCxnSpPr/>
              <p:nvPr/>
            </p:nvCxnSpPr>
            <p:spPr bwMode="auto">
              <a:xfrm flipH="1">
                <a:off x="18765755" y="11496094"/>
                <a:ext cx="1093360"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5" name="直線コネクタ 1294">
                <a:extLst>
                  <a:ext uri="{FF2B5EF4-FFF2-40B4-BE49-F238E27FC236}">
                    <a16:creationId xmlns:a16="http://schemas.microsoft.com/office/drawing/2014/main" id="{4A815965-6971-45CF-B9AF-49DC97069ACD}"/>
                  </a:ext>
                </a:extLst>
              </p:cNvPr>
              <p:cNvCxnSpPr/>
              <p:nvPr/>
            </p:nvCxnSpPr>
            <p:spPr bwMode="auto">
              <a:xfrm flipH="1">
                <a:off x="18480944" y="11496094"/>
                <a:ext cx="1637667"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6" name="直線コネクタ 1295">
                <a:extLst>
                  <a:ext uri="{FF2B5EF4-FFF2-40B4-BE49-F238E27FC236}">
                    <a16:creationId xmlns:a16="http://schemas.microsoft.com/office/drawing/2014/main" id="{4296DD7D-38A2-48AE-A46A-0C241B3BA745}"/>
                  </a:ext>
                </a:extLst>
              </p:cNvPr>
              <p:cNvCxnSpPr/>
              <p:nvPr/>
            </p:nvCxnSpPr>
            <p:spPr bwMode="auto">
              <a:xfrm>
                <a:off x="18104359" y="11496094"/>
                <a:ext cx="66139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7" name="直線コネクタ 1296">
                <a:extLst>
                  <a:ext uri="{FF2B5EF4-FFF2-40B4-BE49-F238E27FC236}">
                    <a16:creationId xmlns:a16="http://schemas.microsoft.com/office/drawing/2014/main" id="{341BB01A-43DB-4709-B5DB-38243563FCB9}"/>
                  </a:ext>
                </a:extLst>
              </p:cNvPr>
              <p:cNvCxnSpPr/>
              <p:nvPr/>
            </p:nvCxnSpPr>
            <p:spPr bwMode="auto">
              <a:xfrm>
                <a:off x="18360690" y="11496094"/>
                <a:ext cx="40506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8" name="直線コネクタ 1297">
                <a:extLst>
                  <a:ext uri="{FF2B5EF4-FFF2-40B4-BE49-F238E27FC236}">
                    <a16:creationId xmlns:a16="http://schemas.microsoft.com/office/drawing/2014/main" id="{43B5314D-7469-4F8A-BD0D-2CAC09FA9396}"/>
                  </a:ext>
                </a:extLst>
              </p:cNvPr>
              <p:cNvCxnSpPr/>
              <p:nvPr/>
            </p:nvCxnSpPr>
            <p:spPr bwMode="auto">
              <a:xfrm>
                <a:off x="18623350" y="11496094"/>
                <a:ext cx="14240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9" name="直線コネクタ 1298">
                <a:extLst>
                  <a:ext uri="{FF2B5EF4-FFF2-40B4-BE49-F238E27FC236}">
                    <a16:creationId xmlns:a16="http://schemas.microsoft.com/office/drawing/2014/main" id="{CFE57502-ABE1-4725-9051-1C6055F1DBAE}"/>
                  </a:ext>
                </a:extLst>
              </p:cNvPr>
              <p:cNvCxnSpPr/>
              <p:nvPr/>
            </p:nvCxnSpPr>
            <p:spPr bwMode="auto">
              <a:xfrm flipH="1">
                <a:off x="18765755" y="11496094"/>
                <a:ext cx="10126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0" name="直線コネクタ 1299">
                <a:extLst>
                  <a:ext uri="{FF2B5EF4-FFF2-40B4-BE49-F238E27FC236}">
                    <a16:creationId xmlns:a16="http://schemas.microsoft.com/office/drawing/2014/main" id="{B7569B3C-4056-4506-A3F6-9A504F627BF9}"/>
                  </a:ext>
                </a:extLst>
              </p:cNvPr>
              <p:cNvCxnSpPr/>
              <p:nvPr/>
            </p:nvCxnSpPr>
            <p:spPr bwMode="auto">
              <a:xfrm flipH="1">
                <a:off x="18765755" y="11496094"/>
                <a:ext cx="324369"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1" name="直線コネクタ 1300">
                <a:extLst>
                  <a:ext uri="{FF2B5EF4-FFF2-40B4-BE49-F238E27FC236}">
                    <a16:creationId xmlns:a16="http://schemas.microsoft.com/office/drawing/2014/main" id="{8FEF0387-2CCD-4791-B975-B591AF8C8090}"/>
                  </a:ext>
                </a:extLst>
              </p:cNvPr>
              <p:cNvCxnSpPr/>
              <p:nvPr/>
            </p:nvCxnSpPr>
            <p:spPr bwMode="auto">
              <a:xfrm flipH="1">
                <a:off x="18765755" y="11496094"/>
                <a:ext cx="566459"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2" name="直線コネクタ 1301">
                <a:extLst>
                  <a:ext uri="{FF2B5EF4-FFF2-40B4-BE49-F238E27FC236}">
                    <a16:creationId xmlns:a16="http://schemas.microsoft.com/office/drawing/2014/main" id="{5C52F709-744A-4F50-92D3-1408BD52E6E7}"/>
                  </a:ext>
                </a:extLst>
              </p:cNvPr>
              <p:cNvCxnSpPr/>
              <p:nvPr/>
            </p:nvCxnSpPr>
            <p:spPr bwMode="auto">
              <a:xfrm flipH="1">
                <a:off x="18765755" y="11496094"/>
                <a:ext cx="851271"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3" name="直線コネクタ 1302">
                <a:extLst>
                  <a:ext uri="{FF2B5EF4-FFF2-40B4-BE49-F238E27FC236}">
                    <a16:creationId xmlns:a16="http://schemas.microsoft.com/office/drawing/2014/main" id="{7F7AEC07-CC5F-4BAD-AA15-1355B6E07171}"/>
                  </a:ext>
                </a:extLst>
              </p:cNvPr>
              <p:cNvCxnSpPr/>
              <p:nvPr/>
            </p:nvCxnSpPr>
            <p:spPr bwMode="auto">
              <a:xfrm flipH="1">
                <a:off x="18745185" y="11496094"/>
                <a:ext cx="1113931"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4" name="直線コネクタ 1303">
                <a:extLst>
                  <a:ext uri="{FF2B5EF4-FFF2-40B4-BE49-F238E27FC236}">
                    <a16:creationId xmlns:a16="http://schemas.microsoft.com/office/drawing/2014/main" id="{3647F84C-61AA-418A-AB6E-62C182593917}"/>
                  </a:ext>
                </a:extLst>
              </p:cNvPr>
              <p:cNvCxnSpPr/>
              <p:nvPr/>
            </p:nvCxnSpPr>
            <p:spPr bwMode="auto">
              <a:xfrm flipH="1">
                <a:off x="18765755" y="11496094"/>
                <a:ext cx="1337033"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5" name="直線コネクタ 1304">
                <a:extLst>
                  <a:ext uri="{FF2B5EF4-FFF2-40B4-BE49-F238E27FC236}">
                    <a16:creationId xmlns:a16="http://schemas.microsoft.com/office/drawing/2014/main" id="{E4D743AA-D971-4412-BE5A-C4B79CDEABB9}"/>
                  </a:ext>
                </a:extLst>
              </p:cNvPr>
              <p:cNvCxnSpPr/>
              <p:nvPr/>
            </p:nvCxnSpPr>
            <p:spPr bwMode="auto">
              <a:xfrm flipH="1">
                <a:off x="19009428" y="11496094"/>
                <a:ext cx="94937"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6" name="直線コネクタ 1305">
                <a:extLst>
                  <a:ext uri="{FF2B5EF4-FFF2-40B4-BE49-F238E27FC236}">
                    <a16:creationId xmlns:a16="http://schemas.microsoft.com/office/drawing/2014/main" id="{73CF7F3C-F3CB-457A-83C2-FF638EC91CD0}"/>
                  </a:ext>
                </a:extLst>
              </p:cNvPr>
              <p:cNvCxnSpPr/>
              <p:nvPr/>
            </p:nvCxnSpPr>
            <p:spPr bwMode="auto">
              <a:xfrm>
                <a:off x="18096447" y="11496094"/>
                <a:ext cx="1134501"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7" name="直線コネクタ 1306">
                <a:extLst>
                  <a:ext uri="{FF2B5EF4-FFF2-40B4-BE49-F238E27FC236}">
                    <a16:creationId xmlns:a16="http://schemas.microsoft.com/office/drawing/2014/main" id="{85559D82-1371-4445-AD19-17E688CDB1E6}"/>
                  </a:ext>
                </a:extLst>
              </p:cNvPr>
              <p:cNvCxnSpPr/>
              <p:nvPr/>
            </p:nvCxnSpPr>
            <p:spPr bwMode="auto">
              <a:xfrm>
                <a:off x="18362272" y="11496094"/>
                <a:ext cx="88924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8" name="直線コネクタ 1307">
                <a:extLst>
                  <a:ext uri="{FF2B5EF4-FFF2-40B4-BE49-F238E27FC236}">
                    <a16:creationId xmlns:a16="http://schemas.microsoft.com/office/drawing/2014/main" id="{94A4EC54-BD84-479C-A652-0E5D6CCACBB5}"/>
                  </a:ext>
                </a:extLst>
              </p:cNvPr>
              <p:cNvCxnSpPr/>
              <p:nvPr/>
            </p:nvCxnSpPr>
            <p:spPr bwMode="auto">
              <a:xfrm>
                <a:off x="18623350" y="11496094"/>
                <a:ext cx="628168"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9" name="直線コネクタ 1308">
                <a:extLst>
                  <a:ext uri="{FF2B5EF4-FFF2-40B4-BE49-F238E27FC236}">
                    <a16:creationId xmlns:a16="http://schemas.microsoft.com/office/drawing/2014/main" id="{40FD6E4F-9CCF-4588-9491-5EA45B6DE3C9}"/>
                  </a:ext>
                </a:extLst>
              </p:cNvPr>
              <p:cNvCxnSpPr/>
              <p:nvPr/>
            </p:nvCxnSpPr>
            <p:spPr bwMode="auto">
              <a:xfrm>
                <a:off x="19104365" y="11496094"/>
                <a:ext cx="147152"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0" name="直線コネクタ 1309">
                <a:extLst>
                  <a:ext uri="{FF2B5EF4-FFF2-40B4-BE49-F238E27FC236}">
                    <a16:creationId xmlns:a16="http://schemas.microsoft.com/office/drawing/2014/main" id="{FD995F1D-54E2-428D-BEF3-A7F7B215FC5F}"/>
                  </a:ext>
                </a:extLst>
              </p:cNvPr>
              <p:cNvCxnSpPr/>
              <p:nvPr/>
            </p:nvCxnSpPr>
            <p:spPr bwMode="auto">
              <a:xfrm>
                <a:off x="18867022" y="11496094"/>
                <a:ext cx="384495"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1" name="直線コネクタ 1310">
                <a:extLst>
                  <a:ext uri="{FF2B5EF4-FFF2-40B4-BE49-F238E27FC236}">
                    <a16:creationId xmlns:a16="http://schemas.microsoft.com/office/drawing/2014/main" id="{0280BA65-4A5F-4CA1-A2C6-9794EA8BE8E8}"/>
                  </a:ext>
                </a:extLst>
              </p:cNvPr>
              <p:cNvCxnSpPr/>
              <p:nvPr/>
            </p:nvCxnSpPr>
            <p:spPr bwMode="auto">
              <a:xfrm flipV="1">
                <a:off x="19251517" y="11496094"/>
                <a:ext cx="10126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2" name="直線コネクタ 1311">
                <a:extLst>
                  <a:ext uri="{FF2B5EF4-FFF2-40B4-BE49-F238E27FC236}">
                    <a16:creationId xmlns:a16="http://schemas.microsoft.com/office/drawing/2014/main" id="{68042212-ED9A-4931-B5FA-9A538B1D2AD1}"/>
                  </a:ext>
                </a:extLst>
              </p:cNvPr>
              <p:cNvCxnSpPr/>
              <p:nvPr/>
            </p:nvCxnSpPr>
            <p:spPr bwMode="auto">
              <a:xfrm flipV="1">
                <a:off x="19251517" y="11496094"/>
                <a:ext cx="365509"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3" name="直線コネクタ 1312">
                <a:extLst>
                  <a:ext uri="{FF2B5EF4-FFF2-40B4-BE49-F238E27FC236}">
                    <a16:creationId xmlns:a16="http://schemas.microsoft.com/office/drawing/2014/main" id="{C515A201-F7DC-4BD8-94C6-662C7B49B9E8}"/>
                  </a:ext>
                </a:extLst>
              </p:cNvPr>
              <p:cNvCxnSpPr/>
              <p:nvPr/>
            </p:nvCxnSpPr>
            <p:spPr bwMode="auto">
              <a:xfrm flipV="1">
                <a:off x="19251517" y="11496094"/>
                <a:ext cx="607599"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4" name="直線コネクタ 1313">
                <a:extLst>
                  <a:ext uri="{FF2B5EF4-FFF2-40B4-BE49-F238E27FC236}">
                    <a16:creationId xmlns:a16="http://schemas.microsoft.com/office/drawing/2014/main" id="{46AFB512-D829-4C4D-859D-FF82262EAF89}"/>
                  </a:ext>
                </a:extLst>
              </p:cNvPr>
              <p:cNvCxnSpPr/>
              <p:nvPr/>
            </p:nvCxnSpPr>
            <p:spPr bwMode="auto">
              <a:xfrm flipV="1">
                <a:off x="19495190" y="11496094"/>
                <a:ext cx="36392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5" name="直線コネクタ 1314">
                <a:extLst>
                  <a:ext uri="{FF2B5EF4-FFF2-40B4-BE49-F238E27FC236}">
                    <a16:creationId xmlns:a16="http://schemas.microsoft.com/office/drawing/2014/main" id="{1D160DD6-93A4-41F2-8B59-A2FD7A7AE204}"/>
                  </a:ext>
                </a:extLst>
              </p:cNvPr>
              <p:cNvCxnSpPr/>
              <p:nvPr/>
            </p:nvCxnSpPr>
            <p:spPr bwMode="auto">
              <a:xfrm flipV="1">
                <a:off x="19495190" y="11496094"/>
                <a:ext cx="628169"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6" name="直線コネクタ 1315">
                <a:extLst>
                  <a:ext uri="{FF2B5EF4-FFF2-40B4-BE49-F238E27FC236}">
                    <a16:creationId xmlns:a16="http://schemas.microsoft.com/office/drawing/2014/main" id="{3E2E5B68-07F6-45FC-8D62-256A7253FA2C}"/>
                  </a:ext>
                </a:extLst>
              </p:cNvPr>
              <p:cNvCxnSpPr/>
              <p:nvPr/>
            </p:nvCxnSpPr>
            <p:spPr bwMode="auto">
              <a:xfrm flipV="1">
                <a:off x="19251517" y="11496094"/>
                <a:ext cx="871841"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7" name="直線コネクタ 1316">
                <a:extLst>
                  <a:ext uri="{FF2B5EF4-FFF2-40B4-BE49-F238E27FC236}">
                    <a16:creationId xmlns:a16="http://schemas.microsoft.com/office/drawing/2014/main" id="{300B9BB6-6AED-4363-A6C7-596A47BBA3C7}"/>
                  </a:ext>
                </a:extLst>
              </p:cNvPr>
              <p:cNvCxnSpPr/>
              <p:nvPr/>
            </p:nvCxnSpPr>
            <p:spPr bwMode="auto">
              <a:xfrm flipV="1">
                <a:off x="19009428" y="11496094"/>
                <a:ext cx="1113931"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8" name="直線コネクタ 1317">
                <a:extLst>
                  <a:ext uri="{FF2B5EF4-FFF2-40B4-BE49-F238E27FC236}">
                    <a16:creationId xmlns:a16="http://schemas.microsoft.com/office/drawing/2014/main" id="{3D1EE0CC-BF70-4F4D-B6B5-A7622C3390C8}"/>
                  </a:ext>
                </a:extLst>
              </p:cNvPr>
              <p:cNvCxnSpPr/>
              <p:nvPr/>
            </p:nvCxnSpPr>
            <p:spPr bwMode="auto">
              <a:xfrm>
                <a:off x="18104359" y="11496094"/>
                <a:ext cx="1371843"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9" name="直線コネクタ 1318">
                <a:extLst>
                  <a:ext uri="{FF2B5EF4-FFF2-40B4-BE49-F238E27FC236}">
                    <a16:creationId xmlns:a16="http://schemas.microsoft.com/office/drawing/2014/main" id="{7CB3E39D-96D7-4E1A-8F9F-FA0643BD2659}"/>
                  </a:ext>
                </a:extLst>
              </p:cNvPr>
              <p:cNvCxnSpPr/>
              <p:nvPr/>
            </p:nvCxnSpPr>
            <p:spPr bwMode="auto">
              <a:xfrm>
                <a:off x="18626514" y="11496094"/>
                <a:ext cx="849688"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0" name="直線コネクタ 1319">
                <a:extLst>
                  <a:ext uri="{FF2B5EF4-FFF2-40B4-BE49-F238E27FC236}">
                    <a16:creationId xmlns:a16="http://schemas.microsoft.com/office/drawing/2014/main" id="{4B1E39B6-AE20-4649-9155-40A219945991}"/>
                  </a:ext>
                </a:extLst>
              </p:cNvPr>
              <p:cNvCxnSpPr/>
              <p:nvPr/>
            </p:nvCxnSpPr>
            <p:spPr bwMode="auto">
              <a:xfrm>
                <a:off x="18863857" y="11496094"/>
                <a:ext cx="612345"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1" name="直線コネクタ 1320">
                <a:extLst>
                  <a:ext uri="{FF2B5EF4-FFF2-40B4-BE49-F238E27FC236}">
                    <a16:creationId xmlns:a16="http://schemas.microsoft.com/office/drawing/2014/main" id="{ACD313CC-9443-4B35-8B54-BECB4D068716}"/>
                  </a:ext>
                </a:extLst>
              </p:cNvPr>
              <p:cNvCxnSpPr/>
              <p:nvPr/>
            </p:nvCxnSpPr>
            <p:spPr bwMode="auto">
              <a:xfrm>
                <a:off x="19104365" y="11496094"/>
                <a:ext cx="371837"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2" name="直線コネクタ 1321">
                <a:extLst>
                  <a:ext uri="{FF2B5EF4-FFF2-40B4-BE49-F238E27FC236}">
                    <a16:creationId xmlns:a16="http://schemas.microsoft.com/office/drawing/2014/main" id="{3A091801-C7CC-4635-8337-FCE22CA6D9DA}"/>
                  </a:ext>
                </a:extLst>
              </p:cNvPr>
              <p:cNvCxnSpPr/>
              <p:nvPr/>
            </p:nvCxnSpPr>
            <p:spPr bwMode="auto">
              <a:xfrm>
                <a:off x="19354367" y="11496094"/>
                <a:ext cx="12183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3" name="直線コネクタ 1322">
                <a:extLst>
                  <a:ext uri="{FF2B5EF4-FFF2-40B4-BE49-F238E27FC236}">
                    <a16:creationId xmlns:a16="http://schemas.microsoft.com/office/drawing/2014/main" id="{2B21F300-E149-4027-B783-277279F5BC65}"/>
                  </a:ext>
                </a:extLst>
              </p:cNvPr>
              <p:cNvCxnSpPr/>
              <p:nvPr/>
            </p:nvCxnSpPr>
            <p:spPr bwMode="auto">
              <a:xfrm>
                <a:off x="18359107" y="11496094"/>
                <a:ext cx="135918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4" name="直線コネクタ 1323">
                <a:extLst>
                  <a:ext uri="{FF2B5EF4-FFF2-40B4-BE49-F238E27FC236}">
                    <a16:creationId xmlns:a16="http://schemas.microsoft.com/office/drawing/2014/main" id="{49718532-1523-493D-94B6-05FAF950F28D}"/>
                  </a:ext>
                </a:extLst>
              </p:cNvPr>
              <p:cNvCxnSpPr/>
              <p:nvPr/>
            </p:nvCxnSpPr>
            <p:spPr bwMode="auto">
              <a:xfrm>
                <a:off x="18623350" y="11496094"/>
                <a:ext cx="1115512"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5" name="直線コネクタ 1324">
                <a:extLst>
                  <a:ext uri="{FF2B5EF4-FFF2-40B4-BE49-F238E27FC236}">
                    <a16:creationId xmlns:a16="http://schemas.microsoft.com/office/drawing/2014/main" id="{42B25E41-180F-42C7-955E-53F69A4A9CA1}"/>
                  </a:ext>
                </a:extLst>
              </p:cNvPr>
              <p:cNvCxnSpPr/>
              <p:nvPr/>
            </p:nvCxnSpPr>
            <p:spPr bwMode="auto">
              <a:xfrm>
                <a:off x="18825882" y="11496094"/>
                <a:ext cx="912980"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6" name="直線コネクタ 1325">
                <a:extLst>
                  <a:ext uri="{FF2B5EF4-FFF2-40B4-BE49-F238E27FC236}">
                    <a16:creationId xmlns:a16="http://schemas.microsoft.com/office/drawing/2014/main" id="{A4B1F843-87BC-40D6-A146-41BC0D7CF41C}"/>
                  </a:ext>
                </a:extLst>
              </p:cNvPr>
              <p:cNvCxnSpPr/>
              <p:nvPr/>
            </p:nvCxnSpPr>
            <p:spPr bwMode="auto">
              <a:xfrm>
                <a:off x="18863857" y="11496094"/>
                <a:ext cx="875005"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7" name="直線コネクタ 1326">
                <a:extLst>
                  <a:ext uri="{FF2B5EF4-FFF2-40B4-BE49-F238E27FC236}">
                    <a16:creationId xmlns:a16="http://schemas.microsoft.com/office/drawing/2014/main" id="{B1F36281-4546-4D90-AAF8-90409A2470DC}"/>
                  </a:ext>
                </a:extLst>
              </p:cNvPr>
              <p:cNvCxnSpPr/>
              <p:nvPr/>
            </p:nvCxnSpPr>
            <p:spPr bwMode="auto">
              <a:xfrm>
                <a:off x="19110694" y="11496094"/>
                <a:ext cx="628168"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8" name="直線コネクタ 1327">
                <a:extLst>
                  <a:ext uri="{FF2B5EF4-FFF2-40B4-BE49-F238E27FC236}">
                    <a16:creationId xmlns:a16="http://schemas.microsoft.com/office/drawing/2014/main" id="{74AF9496-E3B8-496B-854F-93411BA58DAC}"/>
                  </a:ext>
                </a:extLst>
              </p:cNvPr>
              <p:cNvCxnSpPr/>
              <p:nvPr/>
            </p:nvCxnSpPr>
            <p:spPr bwMode="auto">
              <a:xfrm>
                <a:off x="19352784" y="11496094"/>
                <a:ext cx="386078"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9" name="直線コネクタ 1328">
                <a:extLst>
                  <a:ext uri="{FF2B5EF4-FFF2-40B4-BE49-F238E27FC236}">
                    <a16:creationId xmlns:a16="http://schemas.microsoft.com/office/drawing/2014/main" id="{4A753B20-272D-4203-A815-BD4FB91B78E0}"/>
                  </a:ext>
                </a:extLst>
              </p:cNvPr>
              <p:cNvCxnSpPr/>
              <p:nvPr/>
            </p:nvCxnSpPr>
            <p:spPr bwMode="auto">
              <a:xfrm>
                <a:off x="19626520" y="11496094"/>
                <a:ext cx="107596"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0" name="直線コネクタ 1329">
                <a:extLst>
                  <a:ext uri="{FF2B5EF4-FFF2-40B4-BE49-F238E27FC236}">
                    <a16:creationId xmlns:a16="http://schemas.microsoft.com/office/drawing/2014/main" id="{8A03043B-EBBB-4639-BBC7-8781C0EBFE4C}"/>
                  </a:ext>
                </a:extLst>
              </p:cNvPr>
              <p:cNvCxnSpPr/>
              <p:nvPr/>
            </p:nvCxnSpPr>
            <p:spPr bwMode="auto">
              <a:xfrm flipH="1">
                <a:off x="19738862" y="11496094"/>
                <a:ext cx="121837"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1" name="直線コネクタ 1330">
                <a:extLst>
                  <a:ext uri="{FF2B5EF4-FFF2-40B4-BE49-F238E27FC236}">
                    <a16:creationId xmlns:a16="http://schemas.microsoft.com/office/drawing/2014/main" id="{FD0B3F4C-667B-4A92-9879-CCBA93426415}"/>
                  </a:ext>
                </a:extLst>
              </p:cNvPr>
              <p:cNvCxnSpPr/>
              <p:nvPr/>
            </p:nvCxnSpPr>
            <p:spPr bwMode="auto">
              <a:xfrm flipH="1">
                <a:off x="19738862" y="11496094"/>
                <a:ext cx="378167"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2" name="直線コネクタ 1331">
                <a:extLst>
                  <a:ext uri="{FF2B5EF4-FFF2-40B4-BE49-F238E27FC236}">
                    <a16:creationId xmlns:a16="http://schemas.microsoft.com/office/drawing/2014/main" id="{3B1035ED-385C-4D7E-8841-353EFB733C8C}"/>
                  </a:ext>
                </a:extLst>
              </p:cNvPr>
              <p:cNvCxnSpPr/>
              <p:nvPr/>
            </p:nvCxnSpPr>
            <p:spPr bwMode="auto">
              <a:xfrm flipH="1">
                <a:off x="19009428" y="11496094"/>
                <a:ext cx="607599"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3" name="直線コネクタ 1332">
                <a:extLst>
                  <a:ext uri="{FF2B5EF4-FFF2-40B4-BE49-F238E27FC236}">
                    <a16:creationId xmlns:a16="http://schemas.microsoft.com/office/drawing/2014/main" id="{E221B0B0-A052-42EA-84A8-A8032CC34FC1}"/>
                  </a:ext>
                </a:extLst>
              </p:cNvPr>
              <p:cNvCxnSpPr/>
              <p:nvPr/>
            </p:nvCxnSpPr>
            <p:spPr bwMode="auto">
              <a:xfrm flipH="1">
                <a:off x="19476202" y="11496094"/>
                <a:ext cx="140824" cy="3571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4" name="直線コネクタ 1333">
                <a:extLst>
                  <a:ext uri="{FF2B5EF4-FFF2-40B4-BE49-F238E27FC236}">
                    <a16:creationId xmlns:a16="http://schemas.microsoft.com/office/drawing/2014/main" id="{3735C43B-5C09-4AC7-864D-07532E59920F}"/>
                  </a:ext>
                </a:extLst>
              </p:cNvPr>
              <p:cNvCxnSpPr/>
              <p:nvPr/>
            </p:nvCxnSpPr>
            <p:spPr bwMode="auto">
              <a:xfrm>
                <a:off x="17857522" y="10014969"/>
                <a:ext cx="123734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5" name="直線コネクタ 1334">
                <a:extLst>
                  <a:ext uri="{FF2B5EF4-FFF2-40B4-BE49-F238E27FC236}">
                    <a16:creationId xmlns:a16="http://schemas.microsoft.com/office/drawing/2014/main" id="{026E4C23-AEA6-4917-A390-5EE0A63BFA8E}"/>
                  </a:ext>
                </a:extLst>
              </p:cNvPr>
              <p:cNvCxnSpPr/>
              <p:nvPr/>
            </p:nvCxnSpPr>
            <p:spPr bwMode="auto">
              <a:xfrm>
                <a:off x="17836952" y="10014969"/>
                <a:ext cx="51424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6" name="直線コネクタ 1335">
                <a:extLst>
                  <a:ext uri="{FF2B5EF4-FFF2-40B4-BE49-F238E27FC236}">
                    <a16:creationId xmlns:a16="http://schemas.microsoft.com/office/drawing/2014/main" id="{BAFB9378-4684-4E0F-B5DB-43CD4C0F5ED6}"/>
                  </a:ext>
                </a:extLst>
              </p:cNvPr>
              <p:cNvCxnSpPr/>
              <p:nvPr/>
            </p:nvCxnSpPr>
            <p:spPr bwMode="auto">
              <a:xfrm>
                <a:off x="17852775" y="10014969"/>
                <a:ext cx="99842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7" name="直線コネクタ 1336">
                <a:extLst>
                  <a:ext uri="{FF2B5EF4-FFF2-40B4-BE49-F238E27FC236}">
                    <a16:creationId xmlns:a16="http://schemas.microsoft.com/office/drawing/2014/main" id="{E11FEF2B-29EC-47D2-B261-5CE52AEE85CD}"/>
                  </a:ext>
                </a:extLst>
              </p:cNvPr>
              <p:cNvCxnSpPr/>
              <p:nvPr/>
            </p:nvCxnSpPr>
            <p:spPr bwMode="auto">
              <a:xfrm>
                <a:off x="17836952" y="10014969"/>
                <a:ext cx="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8" name="直線コネクタ 1337">
                <a:extLst>
                  <a:ext uri="{FF2B5EF4-FFF2-40B4-BE49-F238E27FC236}">
                    <a16:creationId xmlns:a16="http://schemas.microsoft.com/office/drawing/2014/main" id="{C3C7813A-0642-40E5-A07C-D56802C7FE9C}"/>
                  </a:ext>
                </a:extLst>
              </p:cNvPr>
              <p:cNvCxnSpPr/>
              <p:nvPr/>
            </p:nvCxnSpPr>
            <p:spPr bwMode="auto">
              <a:xfrm>
                <a:off x="17851193" y="10014969"/>
                <a:ext cx="149051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9" name="直線コネクタ 1338">
                <a:extLst>
                  <a:ext uri="{FF2B5EF4-FFF2-40B4-BE49-F238E27FC236}">
                    <a16:creationId xmlns:a16="http://schemas.microsoft.com/office/drawing/2014/main" id="{1952BBD5-3550-423C-A6A6-6C1C6EC33D8E}"/>
                  </a:ext>
                </a:extLst>
              </p:cNvPr>
              <p:cNvCxnSpPr/>
              <p:nvPr/>
            </p:nvCxnSpPr>
            <p:spPr bwMode="auto">
              <a:xfrm>
                <a:off x="17851193" y="10014969"/>
                <a:ext cx="164241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0" name="直線コネクタ 1339">
                <a:extLst>
                  <a:ext uri="{FF2B5EF4-FFF2-40B4-BE49-F238E27FC236}">
                    <a16:creationId xmlns:a16="http://schemas.microsoft.com/office/drawing/2014/main" id="{B46333F3-771F-4A28-9817-317E729BECE1}"/>
                  </a:ext>
                </a:extLst>
              </p:cNvPr>
              <p:cNvCxnSpPr/>
              <p:nvPr/>
            </p:nvCxnSpPr>
            <p:spPr bwMode="auto">
              <a:xfrm>
                <a:off x="17851193" y="10014969"/>
                <a:ext cx="176583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1" name="直線コネクタ 1340">
                <a:extLst>
                  <a:ext uri="{FF2B5EF4-FFF2-40B4-BE49-F238E27FC236}">
                    <a16:creationId xmlns:a16="http://schemas.microsoft.com/office/drawing/2014/main" id="{C5321D1F-E466-49EA-86CE-06CAB1D6212B}"/>
                  </a:ext>
                </a:extLst>
              </p:cNvPr>
              <p:cNvCxnSpPr/>
              <p:nvPr/>
            </p:nvCxnSpPr>
            <p:spPr bwMode="auto">
              <a:xfrm>
                <a:off x="18096447" y="10014969"/>
                <a:ext cx="25474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2" name="直線コネクタ 1341">
                <a:extLst>
                  <a:ext uri="{FF2B5EF4-FFF2-40B4-BE49-F238E27FC236}">
                    <a16:creationId xmlns:a16="http://schemas.microsoft.com/office/drawing/2014/main" id="{FBAA543B-835F-4482-9066-A69FB5449420}"/>
                  </a:ext>
                </a:extLst>
              </p:cNvPr>
              <p:cNvCxnSpPr/>
              <p:nvPr/>
            </p:nvCxnSpPr>
            <p:spPr bwMode="auto">
              <a:xfrm flipH="1">
                <a:off x="17836952" y="10014969"/>
                <a:ext cx="52057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3" name="直線コネクタ 1342">
                <a:extLst>
                  <a:ext uri="{FF2B5EF4-FFF2-40B4-BE49-F238E27FC236}">
                    <a16:creationId xmlns:a16="http://schemas.microsoft.com/office/drawing/2014/main" id="{5263B36D-E57A-454D-9F1E-9E29784B29F1}"/>
                  </a:ext>
                </a:extLst>
              </p:cNvPr>
              <p:cNvCxnSpPr/>
              <p:nvPr/>
            </p:nvCxnSpPr>
            <p:spPr bwMode="auto">
              <a:xfrm flipH="1">
                <a:off x="18082207" y="10014969"/>
                <a:ext cx="53956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4" name="直線コネクタ 1343">
                <a:extLst>
                  <a:ext uri="{FF2B5EF4-FFF2-40B4-BE49-F238E27FC236}">
                    <a16:creationId xmlns:a16="http://schemas.microsoft.com/office/drawing/2014/main" id="{0A759718-5656-41C7-B803-A44BF2A96558}"/>
                  </a:ext>
                </a:extLst>
              </p:cNvPr>
              <p:cNvCxnSpPr/>
              <p:nvPr/>
            </p:nvCxnSpPr>
            <p:spPr bwMode="auto">
              <a:xfrm flipH="1">
                <a:off x="18082207" y="10014969"/>
                <a:ext cx="76108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5" name="直線コネクタ 1344">
                <a:extLst>
                  <a:ext uri="{FF2B5EF4-FFF2-40B4-BE49-F238E27FC236}">
                    <a16:creationId xmlns:a16="http://schemas.microsoft.com/office/drawing/2014/main" id="{D7885005-C606-4B56-831E-6AA3BC63DA44}"/>
                  </a:ext>
                </a:extLst>
              </p:cNvPr>
              <p:cNvCxnSpPr/>
              <p:nvPr/>
            </p:nvCxnSpPr>
            <p:spPr bwMode="auto">
              <a:xfrm flipH="1">
                <a:off x="18082207" y="10014969"/>
                <a:ext cx="102532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6" name="直線コネクタ 1345">
                <a:extLst>
                  <a:ext uri="{FF2B5EF4-FFF2-40B4-BE49-F238E27FC236}">
                    <a16:creationId xmlns:a16="http://schemas.microsoft.com/office/drawing/2014/main" id="{85870FE7-9073-4373-AA6A-EA08CCFF0125}"/>
                  </a:ext>
                </a:extLst>
              </p:cNvPr>
              <p:cNvCxnSpPr/>
              <p:nvPr/>
            </p:nvCxnSpPr>
            <p:spPr bwMode="auto">
              <a:xfrm flipH="1">
                <a:off x="18056890" y="10014969"/>
                <a:ext cx="109336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7" name="直線コネクタ 1346">
                <a:extLst>
                  <a:ext uri="{FF2B5EF4-FFF2-40B4-BE49-F238E27FC236}">
                    <a16:creationId xmlns:a16="http://schemas.microsoft.com/office/drawing/2014/main" id="{233E2D8C-6A91-4EFD-846D-99C02D7DDA40}"/>
                  </a:ext>
                </a:extLst>
              </p:cNvPr>
              <p:cNvCxnSpPr/>
              <p:nvPr/>
            </p:nvCxnSpPr>
            <p:spPr bwMode="auto">
              <a:xfrm flipH="1">
                <a:off x="18082207" y="10014969"/>
                <a:ext cx="155222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8" name="直線コネクタ 1347">
                <a:extLst>
                  <a:ext uri="{FF2B5EF4-FFF2-40B4-BE49-F238E27FC236}">
                    <a16:creationId xmlns:a16="http://schemas.microsoft.com/office/drawing/2014/main" id="{8CE287FD-B84E-4D16-8789-21F8937DC1CF}"/>
                  </a:ext>
                </a:extLst>
              </p:cNvPr>
              <p:cNvCxnSpPr/>
              <p:nvPr/>
            </p:nvCxnSpPr>
            <p:spPr bwMode="auto">
              <a:xfrm flipH="1">
                <a:off x="17836952" y="10014969"/>
                <a:ext cx="202058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9" name="直線コネクタ 1348">
                <a:extLst>
                  <a:ext uri="{FF2B5EF4-FFF2-40B4-BE49-F238E27FC236}">
                    <a16:creationId xmlns:a16="http://schemas.microsoft.com/office/drawing/2014/main" id="{8555BD88-AC42-4DC7-B243-337E40F7612D}"/>
                  </a:ext>
                </a:extLst>
              </p:cNvPr>
              <p:cNvCxnSpPr/>
              <p:nvPr/>
            </p:nvCxnSpPr>
            <p:spPr bwMode="auto">
              <a:xfrm flipH="1">
                <a:off x="17836952" y="10014969"/>
                <a:ext cx="2286407"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0" name="直線コネクタ 1349">
                <a:extLst>
                  <a:ext uri="{FF2B5EF4-FFF2-40B4-BE49-F238E27FC236}">
                    <a16:creationId xmlns:a16="http://schemas.microsoft.com/office/drawing/2014/main" id="{1DD90578-B4F6-44CE-AA19-9DA5AAD22B6D}"/>
                  </a:ext>
                </a:extLst>
              </p:cNvPr>
              <p:cNvCxnSpPr/>
              <p:nvPr/>
            </p:nvCxnSpPr>
            <p:spPr bwMode="auto">
              <a:xfrm>
                <a:off x="18094865" y="10014969"/>
                <a:ext cx="52215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1" name="直線コネクタ 1350">
                <a:extLst>
                  <a:ext uri="{FF2B5EF4-FFF2-40B4-BE49-F238E27FC236}">
                    <a16:creationId xmlns:a16="http://schemas.microsoft.com/office/drawing/2014/main" id="{78A0BB1D-3F44-47E0-8ED5-199DAB04E3A1}"/>
                  </a:ext>
                </a:extLst>
              </p:cNvPr>
              <p:cNvCxnSpPr/>
              <p:nvPr/>
            </p:nvCxnSpPr>
            <p:spPr bwMode="auto">
              <a:xfrm>
                <a:off x="17836952" y="10014969"/>
                <a:ext cx="24525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2" name="直線コネクタ 1351">
                <a:extLst>
                  <a:ext uri="{FF2B5EF4-FFF2-40B4-BE49-F238E27FC236}">
                    <a16:creationId xmlns:a16="http://schemas.microsoft.com/office/drawing/2014/main" id="{1FE579E8-8903-4507-AE82-74075A28F85C}"/>
                  </a:ext>
                </a:extLst>
              </p:cNvPr>
              <p:cNvCxnSpPr/>
              <p:nvPr/>
            </p:nvCxnSpPr>
            <p:spPr bwMode="auto">
              <a:xfrm flipH="1">
                <a:off x="18617020" y="10014969"/>
                <a:ext cx="4746"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3" name="直線コネクタ 1352">
                <a:extLst>
                  <a:ext uri="{FF2B5EF4-FFF2-40B4-BE49-F238E27FC236}">
                    <a16:creationId xmlns:a16="http://schemas.microsoft.com/office/drawing/2014/main" id="{7CFE4113-0CF3-46C0-ADC8-40C450AEE98F}"/>
                  </a:ext>
                </a:extLst>
              </p:cNvPr>
              <p:cNvCxnSpPr/>
              <p:nvPr/>
            </p:nvCxnSpPr>
            <p:spPr bwMode="auto">
              <a:xfrm flipH="1">
                <a:off x="18351196" y="10014969"/>
                <a:ext cx="51266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4" name="直線コネクタ 1353">
                <a:extLst>
                  <a:ext uri="{FF2B5EF4-FFF2-40B4-BE49-F238E27FC236}">
                    <a16:creationId xmlns:a16="http://schemas.microsoft.com/office/drawing/2014/main" id="{A074B343-7CCD-41B9-B58D-189AB2C41DFE}"/>
                  </a:ext>
                </a:extLst>
              </p:cNvPr>
              <p:cNvCxnSpPr/>
              <p:nvPr/>
            </p:nvCxnSpPr>
            <p:spPr bwMode="auto">
              <a:xfrm flipH="1">
                <a:off x="18351196" y="10065751"/>
                <a:ext cx="759498" cy="30638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5" name="直線コネクタ 1354">
                <a:extLst>
                  <a:ext uri="{FF2B5EF4-FFF2-40B4-BE49-F238E27FC236}">
                    <a16:creationId xmlns:a16="http://schemas.microsoft.com/office/drawing/2014/main" id="{3BD49778-A920-4665-B700-374FA7C9A114}"/>
                  </a:ext>
                </a:extLst>
              </p:cNvPr>
              <p:cNvCxnSpPr/>
              <p:nvPr/>
            </p:nvCxnSpPr>
            <p:spPr bwMode="auto">
              <a:xfrm flipH="1">
                <a:off x="18340119" y="10014969"/>
                <a:ext cx="99051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6" name="直線コネクタ 1355">
                <a:extLst>
                  <a:ext uri="{FF2B5EF4-FFF2-40B4-BE49-F238E27FC236}">
                    <a16:creationId xmlns:a16="http://schemas.microsoft.com/office/drawing/2014/main" id="{CD110AB2-4B8E-4B33-8D22-6D71ADC482FF}"/>
                  </a:ext>
                </a:extLst>
              </p:cNvPr>
              <p:cNvCxnSpPr/>
              <p:nvPr/>
            </p:nvCxnSpPr>
            <p:spPr bwMode="auto">
              <a:xfrm flipH="1">
                <a:off x="17836952" y="10014969"/>
                <a:ext cx="177691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7" name="直線コネクタ 1356">
                <a:extLst>
                  <a:ext uri="{FF2B5EF4-FFF2-40B4-BE49-F238E27FC236}">
                    <a16:creationId xmlns:a16="http://schemas.microsoft.com/office/drawing/2014/main" id="{19577A0A-D296-4039-8264-EE01BE06B222}"/>
                  </a:ext>
                </a:extLst>
              </p:cNvPr>
              <p:cNvCxnSpPr/>
              <p:nvPr/>
            </p:nvCxnSpPr>
            <p:spPr bwMode="auto">
              <a:xfrm flipH="1">
                <a:off x="18851199" y="10014969"/>
                <a:ext cx="100633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8" name="直線コネクタ 1357">
                <a:extLst>
                  <a:ext uri="{FF2B5EF4-FFF2-40B4-BE49-F238E27FC236}">
                    <a16:creationId xmlns:a16="http://schemas.microsoft.com/office/drawing/2014/main" id="{D4D625A0-F7B2-4101-B3B6-73974CD8A192}"/>
                  </a:ext>
                </a:extLst>
              </p:cNvPr>
              <p:cNvCxnSpPr/>
              <p:nvPr/>
            </p:nvCxnSpPr>
            <p:spPr bwMode="auto">
              <a:xfrm flipH="1">
                <a:off x="18617020" y="10014969"/>
                <a:ext cx="150000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9" name="直線コネクタ 1358">
                <a:extLst>
                  <a:ext uri="{FF2B5EF4-FFF2-40B4-BE49-F238E27FC236}">
                    <a16:creationId xmlns:a16="http://schemas.microsoft.com/office/drawing/2014/main" id="{F0CF180F-C05F-4D33-86DF-16F7A9CB79B2}"/>
                  </a:ext>
                </a:extLst>
              </p:cNvPr>
              <p:cNvCxnSpPr/>
              <p:nvPr/>
            </p:nvCxnSpPr>
            <p:spPr bwMode="auto">
              <a:xfrm>
                <a:off x="18101195" y="10014969"/>
                <a:ext cx="75000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0" name="直線コネクタ 1359">
                <a:extLst>
                  <a:ext uri="{FF2B5EF4-FFF2-40B4-BE49-F238E27FC236}">
                    <a16:creationId xmlns:a16="http://schemas.microsoft.com/office/drawing/2014/main" id="{A7A593D2-A3BA-4A59-A2D9-368AC6FB6D1B}"/>
                  </a:ext>
                </a:extLst>
              </p:cNvPr>
              <p:cNvCxnSpPr/>
              <p:nvPr/>
            </p:nvCxnSpPr>
            <p:spPr bwMode="auto">
              <a:xfrm>
                <a:off x="18359107" y="10014969"/>
                <a:ext cx="49209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1" name="直線コネクタ 1360">
                <a:extLst>
                  <a:ext uri="{FF2B5EF4-FFF2-40B4-BE49-F238E27FC236}">
                    <a16:creationId xmlns:a16="http://schemas.microsoft.com/office/drawing/2014/main" id="{5DBE55D1-8B2C-4B9D-BB6A-4A8256B87C3D}"/>
                  </a:ext>
                </a:extLst>
              </p:cNvPr>
              <p:cNvCxnSpPr/>
              <p:nvPr/>
            </p:nvCxnSpPr>
            <p:spPr bwMode="auto">
              <a:xfrm>
                <a:off x="18621767" y="10014969"/>
                <a:ext cx="22943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2" name="直線コネクタ 1361">
                <a:extLst>
                  <a:ext uri="{FF2B5EF4-FFF2-40B4-BE49-F238E27FC236}">
                    <a16:creationId xmlns:a16="http://schemas.microsoft.com/office/drawing/2014/main" id="{85682C9E-9277-4B63-A7D5-FAFF29848CED}"/>
                  </a:ext>
                </a:extLst>
              </p:cNvPr>
              <p:cNvCxnSpPr/>
              <p:nvPr/>
            </p:nvCxnSpPr>
            <p:spPr bwMode="auto">
              <a:xfrm flipH="1">
                <a:off x="18851199" y="10014969"/>
                <a:ext cx="12658"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3" name="直線コネクタ 1362">
                <a:extLst>
                  <a:ext uri="{FF2B5EF4-FFF2-40B4-BE49-F238E27FC236}">
                    <a16:creationId xmlns:a16="http://schemas.microsoft.com/office/drawing/2014/main" id="{F36E6DC7-62F4-4693-BB02-A45ED180A072}"/>
                  </a:ext>
                </a:extLst>
              </p:cNvPr>
              <p:cNvCxnSpPr/>
              <p:nvPr/>
            </p:nvCxnSpPr>
            <p:spPr bwMode="auto">
              <a:xfrm flipH="1">
                <a:off x="18851199" y="10014969"/>
                <a:ext cx="23576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4" name="直線コネクタ 1363">
                <a:extLst>
                  <a:ext uri="{FF2B5EF4-FFF2-40B4-BE49-F238E27FC236}">
                    <a16:creationId xmlns:a16="http://schemas.microsoft.com/office/drawing/2014/main" id="{C6E4C434-A213-49EB-9531-CF5A02853C1A}"/>
                  </a:ext>
                </a:extLst>
              </p:cNvPr>
              <p:cNvCxnSpPr/>
              <p:nvPr/>
            </p:nvCxnSpPr>
            <p:spPr bwMode="auto">
              <a:xfrm flipH="1">
                <a:off x="18851199" y="10014969"/>
                <a:ext cx="47943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5" name="直線コネクタ 1364">
                <a:extLst>
                  <a:ext uri="{FF2B5EF4-FFF2-40B4-BE49-F238E27FC236}">
                    <a16:creationId xmlns:a16="http://schemas.microsoft.com/office/drawing/2014/main" id="{DAE57671-357D-4476-82C5-C9892409AA8A}"/>
                  </a:ext>
                </a:extLst>
              </p:cNvPr>
              <p:cNvCxnSpPr/>
              <p:nvPr/>
            </p:nvCxnSpPr>
            <p:spPr bwMode="auto">
              <a:xfrm flipH="1">
                <a:off x="18851199" y="10014969"/>
                <a:ext cx="76266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6" name="直線コネクタ 1365">
                <a:extLst>
                  <a:ext uri="{FF2B5EF4-FFF2-40B4-BE49-F238E27FC236}">
                    <a16:creationId xmlns:a16="http://schemas.microsoft.com/office/drawing/2014/main" id="{BE7E1148-2CD5-4C48-8DA9-D4C7B5A074CF}"/>
                  </a:ext>
                </a:extLst>
              </p:cNvPr>
              <p:cNvCxnSpPr/>
              <p:nvPr/>
            </p:nvCxnSpPr>
            <p:spPr bwMode="auto">
              <a:xfrm flipH="1">
                <a:off x="18851199" y="10014969"/>
                <a:ext cx="100633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7" name="直線コネクタ 1366">
                <a:extLst>
                  <a:ext uri="{FF2B5EF4-FFF2-40B4-BE49-F238E27FC236}">
                    <a16:creationId xmlns:a16="http://schemas.microsoft.com/office/drawing/2014/main" id="{FAE3DF71-BB18-4A34-84D4-D0B5C09C5F5F}"/>
                  </a:ext>
                </a:extLst>
              </p:cNvPr>
              <p:cNvCxnSpPr/>
              <p:nvPr/>
            </p:nvCxnSpPr>
            <p:spPr bwMode="auto">
              <a:xfrm flipH="1">
                <a:off x="18851199" y="10014969"/>
                <a:ext cx="1250007"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8" name="直線コネクタ 1367">
                <a:extLst>
                  <a:ext uri="{FF2B5EF4-FFF2-40B4-BE49-F238E27FC236}">
                    <a16:creationId xmlns:a16="http://schemas.microsoft.com/office/drawing/2014/main" id="{0BDB7B79-9E4A-43A2-87DA-2A7492BC3F8E}"/>
                  </a:ext>
                </a:extLst>
              </p:cNvPr>
              <p:cNvCxnSpPr/>
              <p:nvPr/>
            </p:nvCxnSpPr>
            <p:spPr bwMode="auto">
              <a:xfrm flipH="1">
                <a:off x="19094871" y="10014969"/>
                <a:ext cx="632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9" name="直線コネクタ 1368">
                <a:extLst>
                  <a:ext uri="{FF2B5EF4-FFF2-40B4-BE49-F238E27FC236}">
                    <a16:creationId xmlns:a16="http://schemas.microsoft.com/office/drawing/2014/main" id="{157F7809-A705-429C-8066-D4F3CCED6BEB}"/>
                  </a:ext>
                </a:extLst>
              </p:cNvPr>
              <p:cNvCxnSpPr/>
              <p:nvPr/>
            </p:nvCxnSpPr>
            <p:spPr bwMode="auto">
              <a:xfrm>
                <a:off x="18077460" y="10014969"/>
                <a:ext cx="4747"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0" name="直線コネクタ 1369">
                <a:extLst>
                  <a:ext uri="{FF2B5EF4-FFF2-40B4-BE49-F238E27FC236}">
                    <a16:creationId xmlns:a16="http://schemas.microsoft.com/office/drawing/2014/main" id="{31AF2B2E-A208-4903-8083-029C2301A978}"/>
                  </a:ext>
                </a:extLst>
              </p:cNvPr>
              <p:cNvCxnSpPr/>
              <p:nvPr/>
            </p:nvCxnSpPr>
            <p:spPr bwMode="auto">
              <a:xfrm>
                <a:off x="18360690" y="10014969"/>
                <a:ext cx="98101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1" name="直線コネクタ 1370">
                <a:extLst>
                  <a:ext uri="{FF2B5EF4-FFF2-40B4-BE49-F238E27FC236}">
                    <a16:creationId xmlns:a16="http://schemas.microsoft.com/office/drawing/2014/main" id="{6CE68704-72E5-4DA7-9F68-B9B7E451FB5E}"/>
                  </a:ext>
                </a:extLst>
              </p:cNvPr>
              <p:cNvCxnSpPr/>
              <p:nvPr/>
            </p:nvCxnSpPr>
            <p:spPr bwMode="auto">
              <a:xfrm>
                <a:off x="18621767" y="10014969"/>
                <a:ext cx="71994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 name="直線コネクタ 1371">
                <a:extLst>
                  <a:ext uri="{FF2B5EF4-FFF2-40B4-BE49-F238E27FC236}">
                    <a16:creationId xmlns:a16="http://schemas.microsoft.com/office/drawing/2014/main" id="{37B80BA4-A531-4423-B6C4-6C1F6F8FB821}"/>
                  </a:ext>
                </a:extLst>
              </p:cNvPr>
              <p:cNvCxnSpPr/>
              <p:nvPr/>
            </p:nvCxnSpPr>
            <p:spPr bwMode="auto">
              <a:xfrm>
                <a:off x="19101200" y="10014969"/>
                <a:ext cx="240508"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3" name="直線コネクタ 1372">
                <a:extLst>
                  <a:ext uri="{FF2B5EF4-FFF2-40B4-BE49-F238E27FC236}">
                    <a16:creationId xmlns:a16="http://schemas.microsoft.com/office/drawing/2014/main" id="{BC362202-62D5-430A-AF17-64281B29A994}"/>
                  </a:ext>
                </a:extLst>
              </p:cNvPr>
              <p:cNvCxnSpPr/>
              <p:nvPr/>
            </p:nvCxnSpPr>
            <p:spPr bwMode="auto">
              <a:xfrm>
                <a:off x="18863857" y="10014969"/>
                <a:ext cx="47785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4" name="直線コネクタ 1373">
                <a:extLst>
                  <a:ext uri="{FF2B5EF4-FFF2-40B4-BE49-F238E27FC236}">
                    <a16:creationId xmlns:a16="http://schemas.microsoft.com/office/drawing/2014/main" id="{8F670C00-DB9B-489A-9806-0311F4D986AE}"/>
                  </a:ext>
                </a:extLst>
              </p:cNvPr>
              <p:cNvCxnSpPr/>
              <p:nvPr/>
            </p:nvCxnSpPr>
            <p:spPr bwMode="auto">
              <a:xfrm flipV="1">
                <a:off x="19341708" y="10014969"/>
                <a:ext cx="791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5" name="直線コネクタ 1374">
                <a:extLst>
                  <a:ext uri="{FF2B5EF4-FFF2-40B4-BE49-F238E27FC236}">
                    <a16:creationId xmlns:a16="http://schemas.microsoft.com/office/drawing/2014/main" id="{E258B1DD-6CD5-444B-9E41-5DC6A2356D83}"/>
                  </a:ext>
                </a:extLst>
              </p:cNvPr>
              <p:cNvCxnSpPr/>
              <p:nvPr/>
            </p:nvCxnSpPr>
            <p:spPr bwMode="auto">
              <a:xfrm flipV="1">
                <a:off x="19341708" y="10014969"/>
                <a:ext cx="27215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6" name="直線コネクタ 1375">
                <a:extLst>
                  <a:ext uri="{FF2B5EF4-FFF2-40B4-BE49-F238E27FC236}">
                    <a16:creationId xmlns:a16="http://schemas.microsoft.com/office/drawing/2014/main" id="{6EC7D4A3-C467-42B1-B2E6-18C0BADF3CBA}"/>
                  </a:ext>
                </a:extLst>
              </p:cNvPr>
              <p:cNvCxnSpPr/>
              <p:nvPr/>
            </p:nvCxnSpPr>
            <p:spPr bwMode="auto">
              <a:xfrm flipV="1">
                <a:off x="19341708" y="10014969"/>
                <a:ext cx="515826"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7" name="直線コネクタ 1376">
                <a:extLst>
                  <a:ext uri="{FF2B5EF4-FFF2-40B4-BE49-F238E27FC236}">
                    <a16:creationId xmlns:a16="http://schemas.microsoft.com/office/drawing/2014/main" id="{C4DA210A-1645-4307-BE59-9A2B8AEEF7B2}"/>
                  </a:ext>
                </a:extLst>
              </p:cNvPr>
              <p:cNvCxnSpPr/>
              <p:nvPr/>
            </p:nvCxnSpPr>
            <p:spPr bwMode="auto">
              <a:xfrm flipV="1">
                <a:off x="19493608" y="10014969"/>
                <a:ext cx="363926"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8" name="直線コネクタ 1377">
                <a:extLst>
                  <a:ext uri="{FF2B5EF4-FFF2-40B4-BE49-F238E27FC236}">
                    <a16:creationId xmlns:a16="http://schemas.microsoft.com/office/drawing/2014/main" id="{3527439C-3CB2-47EC-BA81-AD15F2BD78DD}"/>
                  </a:ext>
                </a:extLst>
              </p:cNvPr>
              <p:cNvCxnSpPr/>
              <p:nvPr/>
            </p:nvCxnSpPr>
            <p:spPr bwMode="auto">
              <a:xfrm flipV="1">
                <a:off x="19493608" y="10014969"/>
                <a:ext cx="628168"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9" name="直線コネクタ 1378">
                <a:extLst>
                  <a:ext uri="{FF2B5EF4-FFF2-40B4-BE49-F238E27FC236}">
                    <a16:creationId xmlns:a16="http://schemas.microsoft.com/office/drawing/2014/main" id="{75F8318A-D51A-42C6-8764-97E740E61DB3}"/>
                  </a:ext>
                </a:extLst>
              </p:cNvPr>
              <p:cNvCxnSpPr/>
              <p:nvPr/>
            </p:nvCxnSpPr>
            <p:spPr bwMode="auto">
              <a:xfrm flipV="1">
                <a:off x="19341708" y="10014969"/>
                <a:ext cx="780067"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0" name="直線コネクタ 1379">
                <a:extLst>
                  <a:ext uri="{FF2B5EF4-FFF2-40B4-BE49-F238E27FC236}">
                    <a16:creationId xmlns:a16="http://schemas.microsoft.com/office/drawing/2014/main" id="{AC1630B3-1877-411A-9BC6-819389AFB586}"/>
                  </a:ext>
                </a:extLst>
              </p:cNvPr>
              <p:cNvCxnSpPr/>
              <p:nvPr/>
            </p:nvCxnSpPr>
            <p:spPr bwMode="auto">
              <a:xfrm flipV="1">
                <a:off x="19094871" y="10014969"/>
                <a:ext cx="102690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1" name="直線コネクタ 1380">
                <a:extLst>
                  <a:ext uri="{FF2B5EF4-FFF2-40B4-BE49-F238E27FC236}">
                    <a16:creationId xmlns:a16="http://schemas.microsoft.com/office/drawing/2014/main" id="{B1F818C6-3855-4349-9D2B-D5F5E21FDD7B}"/>
                  </a:ext>
                </a:extLst>
              </p:cNvPr>
              <p:cNvCxnSpPr/>
              <p:nvPr/>
            </p:nvCxnSpPr>
            <p:spPr bwMode="auto">
              <a:xfrm>
                <a:off x="18101195" y="10014969"/>
                <a:ext cx="137184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2" name="直線コネクタ 1381">
                <a:extLst>
                  <a:ext uri="{FF2B5EF4-FFF2-40B4-BE49-F238E27FC236}">
                    <a16:creationId xmlns:a16="http://schemas.microsoft.com/office/drawing/2014/main" id="{039C8CAB-8692-4CEA-8122-27ED7E5FB89D}"/>
                  </a:ext>
                </a:extLst>
              </p:cNvPr>
              <p:cNvCxnSpPr/>
              <p:nvPr/>
            </p:nvCxnSpPr>
            <p:spPr bwMode="auto">
              <a:xfrm>
                <a:off x="18623350" y="10014969"/>
                <a:ext cx="849688"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3" name="直線コネクタ 1382">
                <a:extLst>
                  <a:ext uri="{FF2B5EF4-FFF2-40B4-BE49-F238E27FC236}">
                    <a16:creationId xmlns:a16="http://schemas.microsoft.com/office/drawing/2014/main" id="{9C22A347-A933-4B47-AB02-03DB05254EB1}"/>
                  </a:ext>
                </a:extLst>
              </p:cNvPr>
              <p:cNvCxnSpPr/>
              <p:nvPr/>
            </p:nvCxnSpPr>
            <p:spPr bwMode="auto">
              <a:xfrm>
                <a:off x="18862275" y="10014969"/>
                <a:ext cx="61076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4" name="直線コネクタ 1383">
                <a:extLst>
                  <a:ext uri="{FF2B5EF4-FFF2-40B4-BE49-F238E27FC236}">
                    <a16:creationId xmlns:a16="http://schemas.microsoft.com/office/drawing/2014/main" id="{958FA50E-4F15-4AA5-9B4D-AC23CD90AE68}"/>
                  </a:ext>
                </a:extLst>
              </p:cNvPr>
              <p:cNvCxnSpPr/>
              <p:nvPr/>
            </p:nvCxnSpPr>
            <p:spPr bwMode="auto">
              <a:xfrm>
                <a:off x="19101200" y="10014969"/>
                <a:ext cx="371837"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5" name="直線コネクタ 1384">
                <a:extLst>
                  <a:ext uri="{FF2B5EF4-FFF2-40B4-BE49-F238E27FC236}">
                    <a16:creationId xmlns:a16="http://schemas.microsoft.com/office/drawing/2014/main" id="{FB859456-2F37-43AE-949A-7C25838DF11E}"/>
                  </a:ext>
                </a:extLst>
              </p:cNvPr>
              <p:cNvCxnSpPr/>
              <p:nvPr/>
            </p:nvCxnSpPr>
            <p:spPr bwMode="auto">
              <a:xfrm>
                <a:off x="19352784" y="10014969"/>
                <a:ext cx="12025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6" name="直線コネクタ 1385">
                <a:extLst>
                  <a:ext uri="{FF2B5EF4-FFF2-40B4-BE49-F238E27FC236}">
                    <a16:creationId xmlns:a16="http://schemas.microsoft.com/office/drawing/2014/main" id="{ABEC59DB-C894-432D-8BAB-30561D2863E5}"/>
                  </a:ext>
                </a:extLst>
              </p:cNvPr>
              <p:cNvCxnSpPr/>
              <p:nvPr/>
            </p:nvCxnSpPr>
            <p:spPr bwMode="auto">
              <a:xfrm>
                <a:off x="18357525" y="10014969"/>
                <a:ext cx="175950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7" name="直線コネクタ 1386">
                <a:extLst>
                  <a:ext uri="{FF2B5EF4-FFF2-40B4-BE49-F238E27FC236}">
                    <a16:creationId xmlns:a16="http://schemas.microsoft.com/office/drawing/2014/main" id="{AD8F8505-6B1A-4495-AF75-10F10F97F0FA}"/>
                  </a:ext>
                </a:extLst>
              </p:cNvPr>
              <p:cNvCxnSpPr/>
              <p:nvPr/>
            </p:nvCxnSpPr>
            <p:spPr bwMode="auto">
              <a:xfrm>
                <a:off x="18621767" y="10014969"/>
                <a:ext cx="99526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8" name="直線コネクタ 1387">
                <a:extLst>
                  <a:ext uri="{FF2B5EF4-FFF2-40B4-BE49-F238E27FC236}">
                    <a16:creationId xmlns:a16="http://schemas.microsoft.com/office/drawing/2014/main" id="{016A2856-E138-4EDF-8C65-9EFC92A590A5}"/>
                  </a:ext>
                </a:extLst>
              </p:cNvPr>
              <p:cNvCxnSpPr/>
              <p:nvPr/>
            </p:nvCxnSpPr>
            <p:spPr bwMode="auto">
              <a:xfrm>
                <a:off x="18822718" y="10014969"/>
                <a:ext cx="104589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9" name="直線コネクタ 1388">
                <a:extLst>
                  <a:ext uri="{FF2B5EF4-FFF2-40B4-BE49-F238E27FC236}">
                    <a16:creationId xmlns:a16="http://schemas.microsoft.com/office/drawing/2014/main" id="{98D7D79E-676D-4025-B914-F600CC32C83D}"/>
                  </a:ext>
                </a:extLst>
              </p:cNvPr>
              <p:cNvCxnSpPr/>
              <p:nvPr/>
            </p:nvCxnSpPr>
            <p:spPr bwMode="auto">
              <a:xfrm>
                <a:off x="18862275" y="10014969"/>
                <a:ext cx="125475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0" name="直線コネクタ 1389">
                <a:extLst>
                  <a:ext uri="{FF2B5EF4-FFF2-40B4-BE49-F238E27FC236}">
                    <a16:creationId xmlns:a16="http://schemas.microsoft.com/office/drawing/2014/main" id="{3DB7AEED-B48C-4739-918D-46EDA689A32F}"/>
                  </a:ext>
                </a:extLst>
              </p:cNvPr>
              <p:cNvCxnSpPr/>
              <p:nvPr/>
            </p:nvCxnSpPr>
            <p:spPr bwMode="auto">
              <a:xfrm>
                <a:off x="19107530" y="10014969"/>
                <a:ext cx="76108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1" name="直線コネクタ 1390">
                <a:extLst>
                  <a:ext uri="{FF2B5EF4-FFF2-40B4-BE49-F238E27FC236}">
                    <a16:creationId xmlns:a16="http://schemas.microsoft.com/office/drawing/2014/main" id="{64C4DC0C-134F-4766-A19C-4030B3D6B8E3}"/>
                  </a:ext>
                </a:extLst>
              </p:cNvPr>
              <p:cNvCxnSpPr/>
              <p:nvPr/>
            </p:nvCxnSpPr>
            <p:spPr bwMode="auto">
              <a:xfrm>
                <a:off x="19349619" y="10014969"/>
                <a:ext cx="51899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2" name="直線コネクタ 1391">
                <a:extLst>
                  <a:ext uri="{FF2B5EF4-FFF2-40B4-BE49-F238E27FC236}">
                    <a16:creationId xmlns:a16="http://schemas.microsoft.com/office/drawing/2014/main" id="{956981FA-73C7-453B-B51D-49DE789DAFEC}"/>
                  </a:ext>
                </a:extLst>
              </p:cNvPr>
              <p:cNvCxnSpPr/>
              <p:nvPr/>
            </p:nvCxnSpPr>
            <p:spPr bwMode="auto">
              <a:xfrm>
                <a:off x="19623356" y="10014969"/>
                <a:ext cx="25633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3" name="直線コネクタ 1392">
                <a:extLst>
                  <a:ext uri="{FF2B5EF4-FFF2-40B4-BE49-F238E27FC236}">
                    <a16:creationId xmlns:a16="http://schemas.microsoft.com/office/drawing/2014/main" id="{47DB9070-52AA-4C1E-9327-F87B363B5547}"/>
                  </a:ext>
                </a:extLst>
              </p:cNvPr>
              <p:cNvCxnSpPr/>
              <p:nvPr/>
            </p:nvCxnSpPr>
            <p:spPr bwMode="auto">
              <a:xfrm>
                <a:off x="19857534" y="10014969"/>
                <a:ext cx="11076"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4" name="直線コネクタ 1393">
                <a:extLst>
                  <a:ext uri="{FF2B5EF4-FFF2-40B4-BE49-F238E27FC236}">
                    <a16:creationId xmlns:a16="http://schemas.microsoft.com/office/drawing/2014/main" id="{C7D5426E-04FD-4F10-82C5-C49396CD02FB}"/>
                  </a:ext>
                </a:extLst>
              </p:cNvPr>
              <p:cNvCxnSpPr/>
              <p:nvPr/>
            </p:nvCxnSpPr>
            <p:spPr bwMode="auto">
              <a:xfrm flipH="1">
                <a:off x="19868610" y="10014969"/>
                <a:ext cx="23417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5" name="直線コネクタ 1394">
                <a:extLst>
                  <a:ext uri="{FF2B5EF4-FFF2-40B4-BE49-F238E27FC236}">
                    <a16:creationId xmlns:a16="http://schemas.microsoft.com/office/drawing/2014/main" id="{71B36326-0B7F-497F-BE27-246C9E2DB534}"/>
                  </a:ext>
                </a:extLst>
              </p:cNvPr>
              <p:cNvCxnSpPr/>
              <p:nvPr/>
            </p:nvCxnSpPr>
            <p:spPr bwMode="auto">
              <a:xfrm flipH="1">
                <a:off x="19094871" y="10014969"/>
                <a:ext cx="51899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6" name="直線コネクタ 1395">
                <a:extLst>
                  <a:ext uri="{FF2B5EF4-FFF2-40B4-BE49-F238E27FC236}">
                    <a16:creationId xmlns:a16="http://schemas.microsoft.com/office/drawing/2014/main" id="{BD00AF07-408C-4F7F-9420-78296F7B5505}"/>
                  </a:ext>
                </a:extLst>
              </p:cNvPr>
              <p:cNvCxnSpPr/>
              <p:nvPr/>
            </p:nvCxnSpPr>
            <p:spPr bwMode="auto">
              <a:xfrm flipH="1">
                <a:off x="19473038" y="10014969"/>
                <a:ext cx="14082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7" name="直線コネクタ 1396">
                <a:extLst>
                  <a:ext uri="{FF2B5EF4-FFF2-40B4-BE49-F238E27FC236}">
                    <a16:creationId xmlns:a16="http://schemas.microsoft.com/office/drawing/2014/main" id="{832C5F97-5F3F-4112-AD0F-1D4779D1D8C2}"/>
                  </a:ext>
                </a:extLst>
              </p:cNvPr>
              <p:cNvCxnSpPr/>
              <p:nvPr/>
            </p:nvCxnSpPr>
            <p:spPr bwMode="auto">
              <a:xfrm>
                <a:off x="18340119" y="10014969"/>
                <a:ext cx="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8" name="直線コネクタ 1397">
                <a:extLst>
                  <a:ext uri="{FF2B5EF4-FFF2-40B4-BE49-F238E27FC236}">
                    <a16:creationId xmlns:a16="http://schemas.microsoft.com/office/drawing/2014/main" id="{0BAE22F1-6362-4EF0-9295-272EA408CB1A}"/>
                  </a:ext>
                </a:extLst>
              </p:cNvPr>
              <p:cNvCxnSpPr/>
              <p:nvPr/>
            </p:nvCxnSpPr>
            <p:spPr bwMode="auto">
              <a:xfrm>
                <a:off x="19618608" y="10014969"/>
                <a:ext cx="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9" name="直線コネクタ 1398">
                <a:extLst>
                  <a:ext uri="{FF2B5EF4-FFF2-40B4-BE49-F238E27FC236}">
                    <a16:creationId xmlns:a16="http://schemas.microsoft.com/office/drawing/2014/main" id="{B66D9262-8D36-4104-AF20-349935B26CED}"/>
                  </a:ext>
                </a:extLst>
              </p:cNvPr>
              <p:cNvCxnSpPr/>
              <p:nvPr/>
            </p:nvCxnSpPr>
            <p:spPr bwMode="auto">
              <a:xfrm>
                <a:off x="20102788" y="10014969"/>
                <a:ext cx="1424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0" name="直線コネクタ 1399">
                <a:extLst>
                  <a:ext uri="{FF2B5EF4-FFF2-40B4-BE49-F238E27FC236}">
                    <a16:creationId xmlns:a16="http://schemas.microsoft.com/office/drawing/2014/main" id="{CE757179-5754-4F86-BB5C-BFC4984373D4}"/>
                  </a:ext>
                </a:extLst>
              </p:cNvPr>
              <p:cNvCxnSpPr/>
              <p:nvPr/>
            </p:nvCxnSpPr>
            <p:spPr bwMode="auto">
              <a:xfrm>
                <a:off x="17852775" y="10014969"/>
                <a:ext cx="764246"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1" name="直線コネクタ 1400">
                <a:extLst>
                  <a:ext uri="{FF2B5EF4-FFF2-40B4-BE49-F238E27FC236}">
                    <a16:creationId xmlns:a16="http://schemas.microsoft.com/office/drawing/2014/main" id="{97E46FC3-B514-4438-9ACF-DA206602A8C4}"/>
                  </a:ext>
                </a:extLst>
              </p:cNvPr>
              <p:cNvCxnSpPr/>
              <p:nvPr/>
            </p:nvCxnSpPr>
            <p:spPr bwMode="auto">
              <a:xfrm>
                <a:off x="17813218" y="10014969"/>
                <a:ext cx="230381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2" name="直線コネクタ 1401">
                <a:extLst>
                  <a:ext uri="{FF2B5EF4-FFF2-40B4-BE49-F238E27FC236}">
                    <a16:creationId xmlns:a16="http://schemas.microsoft.com/office/drawing/2014/main" id="{97EB71EA-A429-4C98-A31A-70A8B22FF5D3}"/>
                  </a:ext>
                </a:extLst>
              </p:cNvPr>
              <p:cNvCxnSpPr/>
              <p:nvPr/>
            </p:nvCxnSpPr>
            <p:spPr bwMode="auto">
              <a:xfrm flipH="1">
                <a:off x="17836952" y="10014969"/>
                <a:ext cx="21993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3" name="直線コネクタ 1402">
                <a:extLst>
                  <a:ext uri="{FF2B5EF4-FFF2-40B4-BE49-F238E27FC236}">
                    <a16:creationId xmlns:a16="http://schemas.microsoft.com/office/drawing/2014/main" id="{EA160527-11A7-4317-B36B-659238CF7152}"/>
                  </a:ext>
                </a:extLst>
              </p:cNvPr>
              <p:cNvCxnSpPr/>
              <p:nvPr/>
            </p:nvCxnSpPr>
            <p:spPr bwMode="auto">
              <a:xfrm flipH="1">
                <a:off x="17836952" y="10014969"/>
                <a:ext cx="76266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4" name="直線コネクタ 1403">
                <a:extLst>
                  <a:ext uri="{FF2B5EF4-FFF2-40B4-BE49-F238E27FC236}">
                    <a16:creationId xmlns:a16="http://schemas.microsoft.com/office/drawing/2014/main" id="{270AC8DA-3A6D-46B5-970C-F80F9793A918}"/>
                  </a:ext>
                </a:extLst>
              </p:cNvPr>
              <p:cNvCxnSpPr/>
              <p:nvPr/>
            </p:nvCxnSpPr>
            <p:spPr bwMode="auto">
              <a:xfrm flipH="1">
                <a:off x="18082207" y="10014969"/>
                <a:ext cx="26424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5" name="直線コネクタ 1404">
                <a:extLst>
                  <a:ext uri="{FF2B5EF4-FFF2-40B4-BE49-F238E27FC236}">
                    <a16:creationId xmlns:a16="http://schemas.microsoft.com/office/drawing/2014/main" id="{F8B4EFD2-96C0-481C-9896-EAF181E9D230}"/>
                  </a:ext>
                </a:extLst>
              </p:cNvPr>
              <p:cNvCxnSpPr/>
              <p:nvPr/>
            </p:nvCxnSpPr>
            <p:spPr bwMode="auto">
              <a:xfrm flipH="1">
                <a:off x="18077460" y="9556244"/>
                <a:ext cx="281647"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6" name="直線コネクタ 1405">
                <a:extLst>
                  <a:ext uri="{FF2B5EF4-FFF2-40B4-BE49-F238E27FC236}">
                    <a16:creationId xmlns:a16="http://schemas.microsoft.com/office/drawing/2014/main" id="{466ABAD2-8D04-4137-B488-7AAA5A5C1071}"/>
                  </a:ext>
                </a:extLst>
              </p:cNvPr>
              <p:cNvCxnSpPr/>
              <p:nvPr/>
            </p:nvCxnSpPr>
            <p:spPr bwMode="auto">
              <a:xfrm flipH="1">
                <a:off x="17852775" y="9556244"/>
                <a:ext cx="503168"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7" name="直線コネクタ 1406">
                <a:extLst>
                  <a:ext uri="{FF2B5EF4-FFF2-40B4-BE49-F238E27FC236}">
                    <a16:creationId xmlns:a16="http://schemas.microsoft.com/office/drawing/2014/main" id="{AF655009-A7CE-43EA-A85F-7E404F32C368}"/>
                  </a:ext>
                </a:extLst>
              </p:cNvPr>
              <p:cNvCxnSpPr/>
              <p:nvPr/>
            </p:nvCxnSpPr>
            <p:spPr bwMode="auto">
              <a:xfrm flipH="1">
                <a:off x="17836952" y="9556244"/>
                <a:ext cx="762663"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8" name="直線コネクタ 1407">
                <a:extLst>
                  <a:ext uri="{FF2B5EF4-FFF2-40B4-BE49-F238E27FC236}">
                    <a16:creationId xmlns:a16="http://schemas.microsoft.com/office/drawing/2014/main" id="{E500B259-157D-468A-BDCB-CDDC3A441A15}"/>
                  </a:ext>
                </a:extLst>
              </p:cNvPr>
              <p:cNvCxnSpPr/>
              <p:nvPr/>
            </p:nvCxnSpPr>
            <p:spPr bwMode="auto">
              <a:xfrm flipH="1">
                <a:off x="17836952" y="9556244"/>
                <a:ext cx="1004753"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9" name="直線コネクタ 1408">
                <a:extLst>
                  <a:ext uri="{FF2B5EF4-FFF2-40B4-BE49-F238E27FC236}">
                    <a16:creationId xmlns:a16="http://schemas.microsoft.com/office/drawing/2014/main" id="{48F39804-40CE-4A98-BF66-95A53FBBAC98}"/>
                  </a:ext>
                </a:extLst>
              </p:cNvPr>
              <p:cNvCxnSpPr/>
              <p:nvPr/>
            </p:nvCxnSpPr>
            <p:spPr bwMode="auto">
              <a:xfrm flipH="1">
                <a:off x="17836952" y="9556244"/>
                <a:ext cx="1248426"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0" name="直線コネクタ 1409">
                <a:extLst>
                  <a:ext uri="{FF2B5EF4-FFF2-40B4-BE49-F238E27FC236}">
                    <a16:creationId xmlns:a16="http://schemas.microsoft.com/office/drawing/2014/main" id="{09A2DC1D-4546-4C66-85BD-B5CDED1FE732}"/>
                  </a:ext>
                </a:extLst>
              </p:cNvPr>
              <p:cNvCxnSpPr/>
              <p:nvPr/>
            </p:nvCxnSpPr>
            <p:spPr bwMode="auto">
              <a:xfrm flipH="1">
                <a:off x="17836952" y="9556244"/>
                <a:ext cx="1490515"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1" name="直線コネクタ 1410">
                <a:extLst>
                  <a:ext uri="{FF2B5EF4-FFF2-40B4-BE49-F238E27FC236}">
                    <a16:creationId xmlns:a16="http://schemas.microsoft.com/office/drawing/2014/main" id="{4496E4C6-2B03-4F3A-8122-7E9BEDAC547B}"/>
                  </a:ext>
                </a:extLst>
              </p:cNvPr>
              <p:cNvCxnSpPr/>
              <p:nvPr/>
            </p:nvCxnSpPr>
            <p:spPr bwMode="auto">
              <a:xfrm flipH="1">
                <a:off x="17836952" y="9556244"/>
                <a:ext cx="1735770"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2" name="直線コネクタ 1411">
                <a:extLst>
                  <a:ext uri="{FF2B5EF4-FFF2-40B4-BE49-F238E27FC236}">
                    <a16:creationId xmlns:a16="http://schemas.microsoft.com/office/drawing/2014/main" id="{C1E9342D-4B2A-497E-95D7-33743FF1322E}"/>
                  </a:ext>
                </a:extLst>
              </p:cNvPr>
              <p:cNvCxnSpPr/>
              <p:nvPr/>
            </p:nvCxnSpPr>
            <p:spPr bwMode="auto">
              <a:xfrm flipH="1">
                <a:off x="18588539" y="9556244"/>
                <a:ext cx="257912"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3" name="直線コネクタ 1412">
                <a:extLst>
                  <a:ext uri="{FF2B5EF4-FFF2-40B4-BE49-F238E27FC236}">
                    <a16:creationId xmlns:a16="http://schemas.microsoft.com/office/drawing/2014/main" id="{37CAC0F8-B7EE-4A35-AD6E-108B9730A797}"/>
                  </a:ext>
                </a:extLst>
              </p:cNvPr>
              <p:cNvCxnSpPr/>
              <p:nvPr/>
            </p:nvCxnSpPr>
            <p:spPr bwMode="auto">
              <a:xfrm flipH="1">
                <a:off x="18363854" y="9556244"/>
                <a:ext cx="482597"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4" name="直線コネクタ 1413">
                <a:extLst>
                  <a:ext uri="{FF2B5EF4-FFF2-40B4-BE49-F238E27FC236}">
                    <a16:creationId xmlns:a16="http://schemas.microsoft.com/office/drawing/2014/main" id="{29B72808-0A43-460E-BA0F-C94A0F88ED86}"/>
                  </a:ext>
                </a:extLst>
              </p:cNvPr>
              <p:cNvCxnSpPr/>
              <p:nvPr/>
            </p:nvCxnSpPr>
            <p:spPr bwMode="auto">
              <a:xfrm flipH="1">
                <a:off x="18348031" y="9556244"/>
                <a:ext cx="762663"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5" name="直線コネクタ 1414">
                <a:extLst>
                  <a:ext uri="{FF2B5EF4-FFF2-40B4-BE49-F238E27FC236}">
                    <a16:creationId xmlns:a16="http://schemas.microsoft.com/office/drawing/2014/main" id="{B8874829-F66D-404F-BEAB-CBE76EC535C2}"/>
                  </a:ext>
                </a:extLst>
              </p:cNvPr>
              <p:cNvCxnSpPr/>
              <p:nvPr/>
            </p:nvCxnSpPr>
            <p:spPr bwMode="auto">
              <a:xfrm flipH="1">
                <a:off x="18348031" y="9556244"/>
                <a:ext cx="1004752"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6" name="直線コネクタ 1415">
                <a:extLst>
                  <a:ext uri="{FF2B5EF4-FFF2-40B4-BE49-F238E27FC236}">
                    <a16:creationId xmlns:a16="http://schemas.microsoft.com/office/drawing/2014/main" id="{0A4F7A41-1976-4274-BED1-57A6CC57ADCD}"/>
                  </a:ext>
                </a:extLst>
              </p:cNvPr>
              <p:cNvCxnSpPr/>
              <p:nvPr/>
            </p:nvCxnSpPr>
            <p:spPr bwMode="auto">
              <a:xfrm flipH="1">
                <a:off x="18348031" y="9556244"/>
                <a:ext cx="1248425"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7" name="直線コネクタ 1416">
                <a:extLst>
                  <a:ext uri="{FF2B5EF4-FFF2-40B4-BE49-F238E27FC236}">
                    <a16:creationId xmlns:a16="http://schemas.microsoft.com/office/drawing/2014/main" id="{A8F11EC5-E6D0-46B8-913A-B2D1F7D59003}"/>
                  </a:ext>
                </a:extLst>
              </p:cNvPr>
              <p:cNvCxnSpPr/>
              <p:nvPr/>
            </p:nvCxnSpPr>
            <p:spPr bwMode="auto">
              <a:xfrm flipH="1">
                <a:off x="18348031" y="9556244"/>
                <a:ext cx="256331"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8" name="直線コネクタ 1417">
                <a:extLst>
                  <a:ext uri="{FF2B5EF4-FFF2-40B4-BE49-F238E27FC236}">
                    <a16:creationId xmlns:a16="http://schemas.microsoft.com/office/drawing/2014/main" id="{1AE08CC7-F30B-4F49-A665-1B5FDD673FB4}"/>
                  </a:ext>
                </a:extLst>
              </p:cNvPr>
              <p:cNvCxnSpPr/>
              <p:nvPr/>
            </p:nvCxnSpPr>
            <p:spPr bwMode="auto">
              <a:xfrm flipH="1">
                <a:off x="18340119" y="9556244"/>
                <a:ext cx="18987"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9" name="直線コネクタ 1418">
                <a:extLst>
                  <a:ext uri="{FF2B5EF4-FFF2-40B4-BE49-F238E27FC236}">
                    <a16:creationId xmlns:a16="http://schemas.microsoft.com/office/drawing/2014/main" id="{B363BC28-F672-497F-A977-5956E1E57DC3}"/>
                  </a:ext>
                </a:extLst>
              </p:cNvPr>
              <p:cNvCxnSpPr/>
              <p:nvPr/>
            </p:nvCxnSpPr>
            <p:spPr bwMode="auto">
              <a:xfrm flipH="1">
                <a:off x="18607527" y="9546088"/>
                <a:ext cx="1582" cy="31653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0" name="直線コネクタ 1419">
                <a:extLst>
                  <a:ext uri="{FF2B5EF4-FFF2-40B4-BE49-F238E27FC236}">
                    <a16:creationId xmlns:a16="http://schemas.microsoft.com/office/drawing/2014/main" id="{20A19E57-91F8-40ED-A6E4-B2B18D8C5532}"/>
                  </a:ext>
                </a:extLst>
              </p:cNvPr>
              <p:cNvCxnSpPr/>
              <p:nvPr/>
            </p:nvCxnSpPr>
            <p:spPr bwMode="auto">
              <a:xfrm flipH="1">
                <a:off x="18102776" y="9546088"/>
                <a:ext cx="501586"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1" name="直線コネクタ 1420">
                <a:extLst>
                  <a:ext uri="{FF2B5EF4-FFF2-40B4-BE49-F238E27FC236}">
                    <a16:creationId xmlns:a16="http://schemas.microsoft.com/office/drawing/2014/main" id="{AFBAB788-4372-4768-9332-761CCE3983DC}"/>
                  </a:ext>
                </a:extLst>
              </p:cNvPr>
              <p:cNvCxnSpPr/>
              <p:nvPr/>
            </p:nvCxnSpPr>
            <p:spPr bwMode="auto">
              <a:xfrm flipH="1">
                <a:off x="18086953" y="9546088"/>
                <a:ext cx="759498"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2" name="直線コネクタ 1421">
                <a:extLst>
                  <a:ext uri="{FF2B5EF4-FFF2-40B4-BE49-F238E27FC236}">
                    <a16:creationId xmlns:a16="http://schemas.microsoft.com/office/drawing/2014/main" id="{68E248A4-6636-4403-87AB-C6569C7991F3}"/>
                  </a:ext>
                </a:extLst>
              </p:cNvPr>
              <p:cNvCxnSpPr/>
              <p:nvPr/>
            </p:nvCxnSpPr>
            <p:spPr bwMode="auto">
              <a:xfrm flipH="1">
                <a:off x="18086953" y="9546088"/>
                <a:ext cx="1003171"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3" name="直線コネクタ 1422">
                <a:extLst>
                  <a:ext uri="{FF2B5EF4-FFF2-40B4-BE49-F238E27FC236}">
                    <a16:creationId xmlns:a16="http://schemas.microsoft.com/office/drawing/2014/main" id="{D6C0B34E-0B55-47D2-A3E4-16ABF643D302}"/>
                  </a:ext>
                </a:extLst>
              </p:cNvPr>
              <p:cNvCxnSpPr/>
              <p:nvPr/>
            </p:nvCxnSpPr>
            <p:spPr bwMode="auto">
              <a:xfrm flipH="1">
                <a:off x="18086953" y="9546088"/>
                <a:ext cx="1245261"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4" name="直線コネクタ 1423">
                <a:extLst>
                  <a:ext uri="{FF2B5EF4-FFF2-40B4-BE49-F238E27FC236}">
                    <a16:creationId xmlns:a16="http://schemas.microsoft.com/office/drawing/2014/main" id="{5BD94FBF-836B-468B-AE18-1DD26A7495D0}"/>
                  </a:ext>
                </a:extLst>
              </p:cNvPr>
              <p:cNvCxnSpPr/>
              <p:nvPr/>
            </p:nvCxnSpPr>
            <p:spPr bwMode="auto">
              <a:xfrm flipH="1">
                <a:off x="18086953" y="9546088"/>
                <a:ext cx="1490515"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5" name="直線コネクタ 1424">
                <a:extLst>
                  <a:ext uri="{FF2B5EF4-FFF2-40B4-BE49-F238E27FC236}">
                    <a16:creationId xmlns:a16="http://schemas.microsoft.com/office/drawing/2014/main" id="{BF7D8214-CF90-4EE0-96B8-27F4AEEB87F3}"/>
                  </a:ext>
                </a:extLst>
              </p:cNvPr>
              <p:cNvCxnSpPr/>
              <p:nvPr/>
            </p:nvCxnSpPr>
            <p:spPr bwMode="auto">
              <a:xfrm>
                <a:off x="18349613" y="9556244"/>
                <a:ext cx="257913"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6" name="直線コネクタ 1425">
                <a:extLst>
                  <a:ext uri="{FF2B5EF4-FFF2-40B4-BE49-F238E27FC236}">
                    <a16:creationId xmlns:a16="http://schemas.microsoft.com/office/drawing/2014/main" id="{643DF543-AEB1-4BAB-9C05-80D3E1666CC5}"/>
                  </a:ext>
                </a:extLst>
              </p:cNvPr>
              <p:cNvCxnSpPr/>
              <p:nvPr/>
            </p:nvCxnSpPr>
            <p:spPr bwMode="auto">
              <a:xfrm flipH="1" flipV="1">
                <a:off x="18340119" y="9556244"/>
                <a:ext cx="501586"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7" name="直線コネクタ 1426">
                <a:extLst>
                  <a:ext uri="{FF2B5EF4-FFF2-40B4-BE49-F238E27FC236}">
                    <a16:creationId xmlns:a16="http://schemas.microsoft.com/office/drawing/2014/main" id="{3368F951-A6E0-4A8C-A9FC-9D1084C5B951}"/>
                  </a:ext>
                </a:extLst>
              </p:cNvPr>
              <p:cNvCxnSpPr/>
              <p:nvPr/>
            </p:nvCxnSpPr>
            <p:spPr bwMode="auto">
              <a:xfrm flipH="1" flipV="1">
                <a:off x="18340119" y="9556244"/>
                <a:ext cx="745258"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8" name="直線コネクタ 1427">
                <a:extLst>
                  <a:ext uri="{FF2B5EF4-FFF2-40B4-BE49-F238E27FC236}">
                    <a16:creationId xmlns:a16="http://schemas.microsoft.com/office/drawing/2014/main" id="{7DBBE6EA-3AF2-466E-BD61-4356785C57AD}"/>
                  </a:ext>
                </a:extLst>
              </p:cNvPr>
              <p:cNvCxnSpPr/>
              <p:nvPr/>
            </p:nvCxnSpPr>
            <p:spPr bwMode="auto">
              <a:xfrm flipH="1" flipV="1">
                <a:off x="18340119" y="9556244"/>
                <a:ext cx="992095"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9" name="直線コネクタ 1428">
                <a:extLst>
                  <a:ext uri="{FF2B5EF4-FFF2-40B4-BE49-F238E27FC236}">
                    <a16:creationId xmlns:a16="http://schemas.microsoft.com/office/drawing/2014/main" id="{86B7384A-95C7-4871-B285-FFF5C66BB4CF}"/>
                  </a:ext>
                </a:extLst>
              </p:cNvPr>
              <p:cNvCxnSpPr/>
              <p:nvPr/>
            </p:nvCxnSpPr>
            <p:spPr bwMode="auto">
              <a:xfrm flipH="1" flipV="1">
                <a:off x="18340119" y="9556244"/>
                <a:ext cx="1267413"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0" name="直線コネクタ 1429">
                <a:extLst>
                  <a:ext uri="{FF2B5EF4-FFF2-40B4-BE49-F238E27FC236}">
                    <a16:creationId xmlns:a16="http://schemas.microsoft.com/office/drawing/2014/main" id="{4C106FD8-238C-4B82-A0F8-EA538F3B0BBB}"/>
                  </a:ext>
                </a:extLst>
              </p:cNvPr>
              <p:cNvCxnSpPr/>
              <p:nvPr/>
            </p:nvCxnSpPr>
            <p:spPr bwMode="auto">
              <a:xfrm flipH="1" flipV="1">
                <a:off x="18340119" y="9556244"/>
                <a:ext cx="1518996"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1" name="直線コネクタ 1430">
                <a:extLst>
                  <a:ext uri="{FF2B5EF4-FFF2-40B4-BE49-F238E27FC236}">
                    <a16:creationId xmlns:a16="http://schemas.microsoft.com/office/drawing/2014/main" id="{1CB7E460-1F24-4351-A2C6-553D08693813}"/>
                  </a:ext>
                </a:extLst>
              </p:cNvPr>
              <p:cNvCxnSpPr/>
              <p:nvPr/>
            </p:nvCxnSpPr>
            <p:spPr bwMode="auto">
              <a:xfrm flipH="1" flipV="1">
                <a:off x="18340119" y="9556244"/>
                <a:ext cx="1762669"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2" name="直線コネクタ 1431">
                <a:extLst>
                  <a:ext uri="{FF2B5EF4-FFF2-40B4-BE49-F238E27FC236}">
                    <a16:creationId xmlns:a16="http://schemas.microsoft.com/office/drawing/2014/main" id="{FBE863C3-D1A5-47C2-99D2-199CBB0D214E}"/>
                  </a:ext>
                </a:extLst>
              </p:cNvPr>
              <p:cNvCxnSpPr/>
              <p:nvPr/>
            </p:nvCxnSpPr>
            <p:spPr bwMode="auto">
              <a:xfrm flipH="1" flipV="1">
                <a:off x="18825882" y="9556244"/>
                <a:ext cx="15823"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3" name="直線コネクタ 1432">
                <a:extLst>
                  <a:ext uri="{FF2B5EF4-FFF2-40B4-BE49-F238E27FC236}">
                    <a16:creationId xmlns:a16="http://schemas.microsoft.com/office/drawing/2014/main" id="{FBF3599F-5CF9-480A-939E-7DBD4504DE52}"/>
                  </a:ext>
                </a:extLst>
              </p:cNvPr>
              <p:cNvCxnSpPr/>
              <p:nvPr/>
            </p:nvCxnSpPr>
            <p:spPr bwMode="auto">
              <a:xfrm flipH="1" flipV="1">
                <a:off x="18825882" y="9556244"/>
                <a:ext cx="259495"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4" name="直線コネクタ 1433">
                <a:extLst>
                  <a:ext uri="{FF2B5EF4-FFF2-40B4-BE49-F238E27FC236}">
                    <a16:creationId xmlns:a16="http://schemas.microsoft.com/office/drawing/2014/main" id="{F4DCB30F-D4C0-4233-A7DF-92B1BA74FE1B}"/>
                  </a:ext>
                </a:extLst>
              </p:cNvPr>
              <p:cNvCxnSpPr/>
              <p:nvPr/>
            </p:nvCxnSpPr>
            <p:spPr bwMode="auto">
              <a:xfrm flipH="1" flipV="1">
                <a:off x="18825882" y="9556244"/>
                <a:ext cx="506332"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5" name="直線コネクタ 1434">
                <a:extLst>
                  <a:ext uri="{FF2B5EF4-FFF2-40B4-BE49-F238E27FC236}">
                    <a16:creationId xmlns:a16="http://schemas.microsoft.com/office/drawing/2014/main" id="{67EB3261-B1B6-434D-BF0A-6D9D27492401}"/>
                  </a:ext>
                </a:extLst>
              </p:cNvPr>
              <p:cNvCxnSpPr/>
              <p:nvPr/>
            </p:nvCxnSpPr>
            <p:spPr bwMode="auto">
              <a:xfrm flipH="1" flipV="1">
                <a:off x="18825882" y="9556244"/>
                <a:ext cx="770574"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6" name="直線コネクタ 1435">
                <a:extLst>
                  <a:ext uri="{FF2B5EF4-FFF2-40B4-BE49-F238E27FC236}">
                    <a16:creationId xmlns:a16="http://schemas.microsoft.com/office/drawing/2014/main" id="{390D8549-9932-4E0E-B142-EBEB3BDBC970}"/>
                  </a:ext>
                </a:extLst>
              </p:cNvPr>
              <p:cNvCxnSpPr/>
              <p:nvPr/>
            </p:nvCxnSpPr>
            <p:spPr bwMode="auto">
              <a:xfrm flipH="1" flipV="1">
                <a:off x="18825882" y="9556244"/>
                <a:ext cx="1033234"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7" name="直線コネクタ 1436">
                <a:extLst>
                  <a:ext uri="{FF2B5EF4-FFF2-40B4-BE49-F238E27FC236}">
                    <a16:creationId xmlns:a16="http://schemas.microsoft.com/office/drawing/2014/main" id="{762386F9-F844-46C6-A41A-84262C96FEBB}"/>
                  </a:ext>
                </a:extLst>
              </p:cNvPr>
              <p:cNvCxnSpPr/>
              <p:nvPr/>
            </p:nvCxnSpPr>
            <p:spPr bwMode="auto">
              <a:xfrm flipH="1" flipV="1">
                <a:off x="18825882" y="9556244"/>
                <a:ext cx="1276906"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8" name="直線コネクタ 1437">
                <a:extLst>
                  <a:ext uri="{FF2B5EF4-FFF2-40B4-BE49-F238E27FC236}">
                    <a16:creationId xmlns:a16="http://schemas.microsoft.com/office/drawing/2014/main" id="{7C395D7C-102E-4737-8530-33D7AD4DEA42}"/>
                  </a:ext>
                </a:extLst>
              </p:cNvPr>
              <p:cNvCxnSpPr/>
              <p:nvPr/>
            </p:nvCxnSpPr>
            <p:spPr bwMode="auto">
              <a:xfrm flipH="1" flipV="1">
                <a:off x="18623350" y="9556244"/>
                <a:ext cx="984183"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9" name="直線コネクタ 1438">
                <a:extLst>
                  <a:ext uri="{FF2B5EF4-FFF2-40B4-BE49-F238E27FC236}">
                    <a16:creationId xmlns:a16="http://schemas.microsoft.com/office/drawing/2014/main" id="{9DB37EE3-E8B3-40E1-AF7C-513F5282DB1B}"/>
                  </a:ext>
                </a:extLst>
              </p:cNvPr>
              <p:cNvCxnSpPr/>
              <p:nvPr/>
            </p:nvCxnSpPr>
            <p:spPr bwMode="auto">
              <a:xfrm flipH="1" flipV="1">
                <a:off x="18623350" y="9556244"/>
                <a:ext cx="1479439"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0" name="直線コネクタ 1439">
                <a:extLst>
                  <a:ext uri="{FF2B5EF4-FFF2-40B4-BE49-F238E27FC236}">
                    <a16:creationId xmlns:a16="http://schemas.microsoft.com/office/drawing/2014/main" id="{8C47438A-ED53-40B3-831A-2410B8AB2920}"/>
                  </a:ext>
                </a:extLst>
              </p:cNvPr>
              <p:cNvCxnSpPr/>
              <p:nvPr/>
            </p:nvCxnSpPr>
            <p:spPr bwMode="auto">
              <a:xfrm flipV="1">
                <a:off x="18841705" y="9556244"/>
                <a:ext cx="248419"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1" name="直線コネクタ 1440">
                <a:extLst>
                  <a:ext uri="{FF2B5EF4-FFF2-40B4-BE49-F238E27FC236}">
                    <a16:creationId xmlns:a16="http://schemas.microsoft.com/office/drawing/2014/main" id="{A09F6B49-1101-4E76-9D0D-9E3F44EF4EE6}"/>
                  </a:ext>
                </a:extLst>
              </p:cNvPr>
              <p:cNvCxnSpPr/>
              <p:nvPr/>
            </p:nvCxnSpPr>
            <p:spPr bwMode="auto">
              <a:xfrm flipH="1" flipV="1">
                <a:off x="19074301" y="9556244"/>
                <a:ext cx="11077"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2" name="直線コネクタ 1441">
                <a:extLst>
                  <a:ext uri="{FF2B5EF4-FFF2-40B4-BE49-F238E27FC236}">
                    <a16:creationId xmlns:a16="http://schemas.microsoft.com/office/drawing/2014/main" id="{6A890715-B0BC-4E28-8DCC-BAE8F567704E}"/>
                  </a:ext>
                </a:extLst>
              </p:cNvPr>
              <p:cNvCxnSpPr/>
              <p:nvPr/>
            </p:nvCxnSpPr>
            <p:spPr bwMode="auto">
              <a:xfrm flipH="1" flipV="1">
                <a:off x="19110694" y="9556244"/>
                <a:ext cx="221520"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3" name="直線コネクタ 1442">
                <a:extLst>
                  <a:ext uri="{FF2B5EF4-FFF2-40B4-BE49-F238E27FC236}">
                    <a16:creationId xmlns:a16="http://schemas.microsoft.com/office/drawing/2014/main" id="{A3F9A43F-9E0F-4E46-9C30-E7BF4E337211}"/>
                  </a:ext>
                </a:extLst>
              </p:cNvPr>
              <p:cNvCxnSpPr/>
              <p:nvPr/>
            </p:nvCxnSpPr>
            <p:spPr bwMode="auto">
              <a:xfrm flipH="1" flipV="1">
                <a:off x="19090124" y="9556244"/>
                <a:ext cx="517409"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4" name="直線コネクタ 1443">
                <a:extLst>
                  <a:ext uri="{FF2B5EF4-FFF2-40B4-BE49-F238E27FC236}">
                    <a16:creationId xmlns:a16="http://schemas.microsoft.com/office/drawing/2014/main" id="{EBE98219-0FAD-41C9-AC0B-359A82AA4065}"/>
                  </a:ext>
                </a:extLst>
              </p:cNvPr>
              <p:cNvCxnSpPr/>
              <p:nvPr/>
            </p:nvCxnSpPr>
            <p:spPr bwMode="auto">
              <a:xfrm flipH="1" flipV="1">
                <a:off x="19110694" y="9556244"/>
                <a:ext cx="727852"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5" name="直線コネクタ 1444">
                <a:extLst>
                  <a:ext uri="{FF2B5EF4-FFF2-40B4-BE49-F238E27FC236}">
                    <a16:creationId xmlns:a16="http://schemas.microsoft.com/office/drawing/2014/main" id="{BCE8C959-7F09-491E-8DDE-F2F80F881FFB}"/>
                  </a:ext>
                </a:extLst>
              </p:cNvPr>
              <p:cNvCxnSpPr/>
              <p:nvPr/>
            </p:nvCxnSpPr>
            <p:spPr bwMode="auto">
              <a:xfrm flipH="1" flipV="1">
                <a:off x="19110694" y="9556244"/>
                <a:ext cx="992094"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6" name="直線コネクタ 1445">
                <a:extLst>
                  <a:ext uri="{FF2B5EF4-FFF2-40B4-BE49-F238E27FC236}">
                    <a16:creationId xmlns:a16="http://schemas.microsoft.com/office/drawing/2014/main" id="{CDE3BF93-AA5C-4050-B88F-5EF08D565216}"/>
                  </a:ext>
                </a:extLst>
              </p:cNvPr>
              <p:cNvCxnSpPr/>
              <p:nvPr/>
            </p:nvCxnSpPr>
            <p:spPr bwMode="auto">
              <a:xfrm flipH="1" flipV="1">
                <a:off x="18623350" y="9556244"/>
                <a:ext cx="223102"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7" name="直線コネクタ 1446">
                <a:extLst>
                  <a:ext uri="{FF2B5EF4-FFF2-40B4-BE49-F238E27FC236}">
                    <a16:creationId xmlns:a16="http://schemas.microsoft.com/office/drawing/2014/main" id="{0C2A6DBD-D175-46DF-9892-A8ED8284C219}"/>
                  </a:ext>
                </a:extLst>
              </p:cNvPr>
              <p:cNvCxnSpPr/>
              <p:nvPr/>
            </p:nvCxnSpPr>
            <p:spPr bwMode="auto">
              <a:xfrm flipH="1" flipV="1">
                <a:off x="18623350" y="9556244"/>
                <a:ext cx="462028"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8" name="直線コネクタ 1447">
                <a:extLst>
                  <a:ext uri="{FF2B5EF4-FFF2-40B4-BE49-F238E27FC236}">
                    <a16:creationId xmlns:a16="http://schemas.microsoft.com/office/drawing/2014/main" id="{D6184639-721A-4064-AB5F-7E3A4CA0971B}"/>
                  </a:ext>
                </a:extLst>
              </p:cNvPr>
              <p:cNvCxnSpPr/>
              <p:nvPr/>
            </p:nvCxnSpPr>
            <p:spPr bwMode="auto">
              <a:xfrm flipH="1" flipV="1">
                <a:off x="18623350" y="9556244"/>
                <a:ext cx="1026904" cy="32838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9" name="直線コネクタ 1448">
                <a:extLst>
                  <a:ext uri="{FF2B5EF4-FFF2-40B4-BE49-F238E27FC236}">
                    <a16:creationId xmlns:a16="http://schemas.microsoft.com/office/drawing/2014/main" id="{1B1969AC-0AEC-43CD-8208-3F4EAD7B40E6}"/>
                  </a:ext>
                </a:extLst>
              </p:cNvPr>
              <p:cNvCxnSpPr/>
              <p:nvPr/>
            </p:nvCxnSpPr>
            <p:spPr bwMode="auto">
              <a:xfrm flipV="1">
                <a:off x="18607527" y="9556244"/>
                <a:ext cx="704118"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0" name="直線コネクタ 1449">
                <a:extLst>
                  <a:ext uri="{FF2B5EF4-FFF2-40B4-BE49-F238E27FC236}">
                    <a16:creationId xmlns:a16="http://schemas.microsoft.com/office/drawing/2014/main" id="{9F93D979-5C52-48FB-AE8A-BC7E16E53824}"/>
                  </a:ext>
                </a:extLst>
              </p:cNvPr>
              <p:cNvCxnSpPr/>
              <p:nvPr/>
            </p:nvCxnSpPr>
            <p:spPr bwMode="auto">
              <a:xfrm flipV="1">
                <a:off x="18825882" y="9556244"/>
                <a:ext cx="506332"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1" name="直線コネクタ 1450">
                <a:extLst>
                  <a:ext uri="{FF2B5EF4-FFF2-40B4-BE49-F238E27FC236}">
                    <a16:creationId xmlns:a16="http://schemas.microsoft.com/office/drawing/2014/main" id="{2F4B82DD-0EF5-45DC-9E6A-97EF409A27B5}"/>
                  </a:ext>
                </a:extLst>
              </p:cNvPr>
              <p:cNvCxnSpPr/>
              <p:nvPr/>
            </p:nvCxnSpPr>
            <p:spPr bwMode="auto">
              <a:xfrm flipV="1">
                <a:off x="18825882" y="9556244"/>
                <a:ext cx="506332"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2" name="直線コネクタ 1451">
                <a:extLst>
                  <a:ext uri="{FF2B5EF4-FFF2-40B4-BE49-F238E27FC236}">
                    <a16:creationId xmlns:a16="http://schemas.microsoft.com/office/drawing/2014/main" id="{7B243346-0BD5-4E99-A113-D49148729C1A}"/>
                  </a:ext>
                </a:extLst>
              </p:cNvPr>
              <p:cNvCxnSpPr/>
              <p:nvPr/>
            </p:nvCxnSpPr>
            <p:spPr bwMode="auto">
              <a:xfrm flipV="1">
                <a:off x="19085378" y="9556244"/>
                <a:ext cx="246837"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3" name="直線コネクタ 1452">
                <a:extLst>
                  <a:ext uri="{FF2B5EF4-FFF2-40B4-BE49-F238E27FC236}">
                    <a16:creationId xmlns:a16="http://schemas.microsoft.com/office/drawing/2014/main" id="{00C9A89A-5E0E-466E-8B82-BCB9AE1F7890}"/>
                  </a:ext>
                </a:extLst>
              </p:cNvPr>
              <p:cNvCxnSpPr/>
              <p:nvPr/>
            </p:nvCxnSpPr>
            <p:spPr bwMode="auto">
              <a:xfrm flipH="1" flipV="1">
                <a:off x="19316392" y="9556244"/>
                <a:ext cx="15823"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4" name="直線コネクタ 1453">
                <a:extLst>
                  <a:ext uri="{FF2B5EF4-FFF2-40B4-BE49-F238E27FC236}">
                    <a16:creationId xmlns:a16="http://schemas.microsoft.com/office/drawing/2014/main" id="{28DE8ABC-F69A-4110-8DF0-B8B1E90F78D3}"/>
                  </a:ext>
                </a:extLst>
              </p:cNvPr>
              <p:cNvCxnSpPr/>
              <p:nvPr/>
            </p:nvCxnSpPr>
            <p:spPr bwMode="auto">
              <a:xfrm flipH="1" flipV="1">
                <a:off x="19316392" y="9556244"/>
                <a:ext cx="291141"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5" name="直線コネクタ 1454">
                <a:extLst>
                  <a:ext uri="{FF2B5EF4-FFF2-40B4-BE49-F238E27FC236}">
                    <a16:creationId xmlns:a16="http://schemas.microsoft.com/office/drawing/2014/main" id="{9394F0A6-FED5-4BDF-A39D-15AA907B4A03}"/>
                  </a:ext>
                </a:extLst>
              </p:cNvPr>
              <p:cNvCxnSpPr/>
              <p:nvPr/>
            </p:nvCxnSpPr>
            <p:spPr bwMode="auto">
              <a:xfrm flipH="1" flipV="1">
                <a:off x="19316392" y="9556244"/>
                <a:ext cx="542724"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6" name="直線コネクタ 1455">
                <a:extLst>
                  <a:ext uri="{FF2B5EF4-FFF2-40B4-BE49-F238E27FC236}">
                    <a16:creationId xmlns:a16="http://schemas.microsoft.com/office/drawing/2014/main" id="{1E6C59A6-096E-405B-878E-769CF05621B5}"/>
                  </a:ext>
                </a:extLst>
              </p:cNvPr>
              <p:cNvCxnSpPr/>
              <p:nvPr/>
            </p:nvCxnSpPr>
            <p:spPr bwMode="auto">
              <a:xfrm flipH="1" flipV="1">
                <a:off x="19357531" y="9556244"/>
                <a:ext cx="726270"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7" name="直線コネクタ 1456">
                <a:extLst>
                  <a:ext uri="{FF2B5EF4-FFF2-40B4-BE49-F238E27FC236}">
                    <a16:creationId xmlns:a16="http://schemas.microsoft.com/office/drawing/2014/main" id="{CB7D0580-287D-462C-9BE0-AE792BDD1C86}"/>
                  </a:ext>
                </a:extLst>
              </p:cNvPr>
              <p:cNvCxnSpPr/>
              <p:nvPr/>
            </p:nvCxnSpPr>
            <p:spPr bwMode="auto">
              <a:xfrm flipV="1">
                <a:off x="18607527" y="9556244"/>
                <a:ext cx="993677"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8" name="直線コネクタ 1457">
                <a:extLst>
                  <a:ext uri="{FF2B5EF4-FFF2-40B4-BE49-F238E27FC236}">
                    <a16:creationId xmlns:a16="http://schemas.microsoft.com/office/drawing/2014/main" id="{E1DF5454-6540-4118-93B7-B5A21F0277BE}"/>
                  </a:ext>
                </a:extLst>
              </p:cNvPr>
              <p:cNvCxnSpPr/>
              <p:nvPr/>
            </p:nvCxnSpPr>
            <p:spPr bwMode="auto">
              <a:xfrm flipV="1">
                <a:off x="19085378" y="9556244"/>
                <a:ext cx="462028"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9" name="直線コネクタ 1458">
                <a:extLst>
                  <a:ext uri="{FF2B5EF4-FFF2-40B4-BE49-F238E27FC236}">
                    <a16:creationId xmlns:a16="http://schemas.microsoft.com/office/drawing/2014/main" id="{FD1CDCEA-DD4C-460F-B546-001F6680BADC}"/>
                  </a:ext>
                </a:extLst>
              </p:cNvPr>
              <p:cNvCxnSpPr/>
              <p:nvPr/>
            </p:nvCxnSpPr>
            <p:spPr bwMode="auto">
              <a:xfrm flipV="1">
                <a:off x="19332215" y="9556244"/>
                <a:ext cx="243672"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0" name="直線コネクタ 1459">
                <a:extLst>
                  <a:ext uri="{FF2B5EF4-FFF2-40B4-BE49-F238E27FC236}">
                    <a16:creationId xmlns:a16="http://schemas.microsoft.com/office/drawing/2014/main" id="{DF75CDAC-9D34-445C-BE8C-AEFDECC7654C}"/>
                  </a:ext>
                </a:extLst>
              </p:cNvPr>
              <p:cNvCxnSpPr/>
              <p:nvPr/>
            </p:nvCxnSpPr>
            <p:spPr bwMode="auto">
              <a:xfrm flipH="1" flipV="1">
                <a:off x="19575887" y="9556244"/>
                <a:ext cx="31646"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1" name="直線コネクタ 1460">
                <a:extLst>
                  <a:ext uri="{FF2B5EF4-FFF2-40B4-BE49-F238E27FC236}">
                    <a16:creationId xmlns:a16="http://schemas.microsoft.com/office/drawing/2014/main" id="{D2E29F89-1CC7-48A3-B940-04D065F1E2B7}"/>
                  </a:ext>
                </a:extLst>
              </p:cNvPr>
              <p:cNvCxnSpPr/>
              <p:nvPr/>
            </p:nvCxnSpPr>
            <p:spPr bwMode="auto">
              <a:xfrm flipH="1" flipV="1">
                <a:off x="19575887" y="9556244"/>
                <a:ext cx="283229"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2" name="直線コネクタ 1461">
                <a:extLst>
                  <a:ext uri="{FF2B5EF4-FFF2-40B4-BE49-F238E27FC236}">
                    <a16:creationId xmlns:a16="http://schemas.microsoft.com/office/drawing/2014/main" id="{377D5735-5395-43FB-83AD-A542CCE8E798}"/>
                  </a:ext>
                </a:extLst>
              </p:cNvPr>
              <p:cNvCxnSpPr/>
              <p:nvPr/>
            </p:nvCxnSpPr>
            <p:spPr bwMode="auto">
              <a:xfrm flipH="1" flipV="1">
                <a:off x="19596456" y="9556244"/>
                <a:ext cx="506332" cy="3063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3" name="直線コネクタ 1462">
                <a:extLst>
                  <a:ext uri="{FF2B5EF4-FFF2-40B4-BE49-F238E27FC236}">
                    <a16:creationId xmlns:a16="http://schemas.microsoft.com/office/drawing/2014/main" id="{06CB456C-C0EB-42B0-BD66-F30696DBC9AE}"/>
                  </a:ext>
                </a:extLst>
              </p:cNvPr>
              <p:cNvCxnSpPr/>
              <p:nvPr/>
            </p:nvCxnSpPr>
            <p:spPr bwMode="auto">
              <a:xfrm>
                <a:off x="17863851" y="10526169"/>
                <a:ext cx="123734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4" name="直線コネクタ 1463">
                <a:extLst>
                  <a:ext uri="{FF2B5EF4-FFF2-40B4-BE49-F238E27FC236}">
                    <a16:creationId xmlns:a16="http://schemas.microsoft.com/office/drawing/2014/main" id="{8A486721-1232-4B7A-8C79-D9EDE9884851}"/>
                  </a:ext>
                </a:extLst>
              </p:cNvPr>
              <p:cNvCxnSpPr/>
              <p:nvPr/>
            </p:nvCxnSpPr>
            <p:spPr bwMode="auto">
              <a:xfrm>
                <a:off x="17843281" y="10526169"/>
                <a:ext cx="51424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5" name="直線コネクタ 1464">
                <a:extLst>
                  <a:ext uri="{FF2B5EF4-FFF2-40B4-BE49-F238E27FC236}">
                    <a16:creationId xmlns:a16="http://schemas.microsoft.com/office/drawing/2014/main" id="{7B29C3C7-5ABD-479D-B3C0-0F2C2C9DEBD0}"/>
                  </a:ext>
                </a:extLst>
              </p:cNvPr>
              <p:cNvCxnSpPr/>
              <p:nvPr/>
            </p:nvCxnSpPr>
            <p:spPr bwMode="auto">
              <a:xfrm>
                <a:off x="17859104" y="10526169"/>
                <a:ext cx="99842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6" name="直線コネクタ 1465">
                <a:extLst>
                  <a:ext uri="{FF2B5EF4-FFF2-40B4-BE49-F238E27FC236}">
                    <a16:creationId xmlns:a16="http://schemas.microsoft.com/office/drawing/2014/main" id="{4384C48F-89EC-4F91-A5BC-0A271067E1F7}"/>
                  </a:ext>
                </a:extLst>
              </p:cNvPr>
              <p:cNvCxnSpPr/>
              <p:nvPr/>
            </p:nvCxnSpPr>
            <p:spPr bwMode="auto">
              <a:xfrm>
                <a:off x="17843281" y="10526169"/>
                <a:ext cx="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7" name="直線コネクタ 1466">
                <a:extLst>
                  <a:ext uri="{FF2B5EF4-FFF2-40B4-BE49-F238E27FC236}">
                    <a16:creationId xmlns:a16="http://schemas.microsoft.com/office/drawing/2014/main" id="{B17C12CD-2DEC-47D7-8AAE-A7DEBC98A0AD}"/>
                  </a:ext>
                </a:extLst>
              </p:cNvPr>
              <p:cNvCxnSpPr/>
              <p:nvPr/>
            </p:nvCxnSpPr>
            <p:spPr bwMode="auto">
              <a:xfrm>
                <a:off x="17857522" y="10526169"/>
                <a:ext cx="149051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8" name="直線コネクタ 1467">
                <a:extLst>
                  <a:ext uri="{FF2B5EF4-FFF2-40B4-BE49-F238E27FC236}">
                    <a16:creationId xmlns:a16="http://schemas.microsoft.com/office/drawing/2014/main" id="{513C76CF-C93F-455D-9117-B70B9B4062FC}"/>
                  </a:ext>
                </a:extLst>
              </p:cNvPr>
              <p:cNvCxnSpPr/>
              <p:nvPr/>
            </p:nvCxnSpPr>
            <p:spPr bwMode="auto">
              <a:xfrm>
                <a:off x="17857522" y="10526169"/>
                <a:ext cx="164241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9" name="直線コネクタ 1468">
                <a:extLst>
                  <a:ext uri="{FF2B5EF4-FFF2-40B4-BE49-F238E27FC236}">
                    <a16:creationId xmlns:a16="http://schemas.microsoft.com/office/drawing/2014/main" id="{DFD9D9DE-B325-48CD-98FE-191A1DDF3558}"/>
                  </a:ext>
                </a:extLst>
              </p:cNvPr>
              <p:cNvCxnSpPr/>
              <p:nvPr/>
            </p:nvCxnSpPr>
            <p:spPr bwMode="auto">
              <a:xfrm>
                <a:off x="17857522" y="10526169"/>
                <a:ext cx="176583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70" name="直線コネクタ 1469">
                <a:extLst>
                  <a:ext uri="{FF2B5EF4-FFF2-40B4-BE49-F238E27FC236}">
                    <a16:creationId xmlns:a16="http://schemas.microsoft.com/office/drawing/2014/main" id="{13FB1B45-1514-4BAA-A66D-6BE173BB88D6}"/>
                  </a:ext>
                </a:extLst>
              </p:cNvPr>
              <p:cNvCxnSpPr/>
              <p:nvPr/>
            </p:nvCxnSpPr>
            <p:spPr bwMode="auto">
              <a:xfrm>
                <a:off x="18102776" y="10526169"/>
                <a:ext cx="25474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71" name="直線コネクタ 1470">
                <a:extLst>
                  <a:ext uri="{FF2B5EF4-FFF2-40B4-BE49-F238E27FC236}">
                    <a16:creationId xmlns:a16="http://schemas.microsoft.com/office/drawing/2014/main" id="{CD58231B-2A02-446A-926D-F6125FE055A1}"/>
                  </a:ext>
                </a:extLst>
              </p:cNvPr>
              <p:cNvCxnSpPr/>
              <p:nvPr/>
            </p:nvCxnSpPr>
            <p:spPr bwMode="auto">
              <a:xfrm flipH="1">
                <a:off x="17843281" y="10526169"/>
                <a:ext cx="52057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72" name="直線コネクタ 1471">
                <a:extLst>
                  <a:ext uri="{FF2B5EF4-FFF2-40B4-BE49-F238E27FC236}">
                    <a16:creationId xmlns:a16="http://schemas.microsoft.com/office/drawing/2014/main" id="{E9837D00-9692-42AB-A5EF-14BCC6C017C9}"/>
                  </a:ext>
                </a:extLst>
              </p:cNvPr>
              <p:cNvCxnSpPr/>
              <p:nvPr/>
            </p:nvCxnSpPr>
            <p:spPr bwMode="auto">
              <a:xfrm flipH="1">
                <a:off x="18088536" y="10526169"/>
                <a:ext cx="53956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73" name="直線コネクタ 1472">
                <a:extLst>
                  <a:ext uri="{FF2B5EF4-FFF2-40B4-BE49-F238E27FC236}">
                    <a16:creationId xmlns:a16="http://schemas.microsoft.com/office/drawing/2014/main" id="{5B7C322E-4BBE-4A35-8C19-25DBB981798B}"/>
                  </a:ext>
                </a:extLst>
              </p:cNvPr>
              <p:cNvCxnSpPr/>
              <p:nvPr/>
            </p:nvCxnSpPr>
            <p:spPr bwMode="auto">
              <a:xfrm flipH="1">
                <a:off x="18088536" y="10526169"/>
                <a:ext cx="76108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74" name="直線コネクタ 1473">
                <a:extLst>
                  <a:ext uri="{FF2B5EF4-FFF2-40B4-BE49-F238E27FC236}">
                    <a16:creationId xmlns:a16="http://schemas.microsoft.com/office/drawing/2014/main" id="{13070574-E790-4D67-A073-89CA3497E61A}"/>
                  </a:ext>
                </a:extLst>
              </p:cNvPr>
              <p:cNvCxnSpPr/>
              <p:nvPr/>
            </p:nvCxnSpPr>
            <p:spPr bwMode="auto">
              <a:xfrm flipH="1">
                <a:off x="18088536" y="10526169"/>
                <a:ext cx="102532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75" name="直線コネクタ 1474">
                <a:extLst>
                  <a:ext uri="{FF2B5EF4-FFF2-40B4-BE49-F238E27FC236}">
                    <a16:creationId xmlns:a16="http://schemas.microsoft.com/office/drawing/2014/main" id="{6F8B3AD0-821F-46C9-A96D-893E22C188A0}"/>
                  </a:ext>
                </a:extLst>
              </p:cNvPr>
              <p:cNvCxnSpPr/>
              <p:nvPr/>
            </p:nvCxnSpPr>
            <p:spPr bwMode="auto">
              <a:xfrm flipH="1">
                <a:off x="18063220" y="10526169"/>
                <a:ext cx="109336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76" name="直線コネクタ 1475">
                <a:extLst>
                  <a:ext uri="{FF2B5EF4-FFF2-40B4-BE49-F238E27FC236}">
                    <a16:creationId xmlns:a16="http://schemas.microsoft.com/office/drawing/2014/main" id="{463550B0-FA6A-4BA4-9A85-622A3353C099}"/>
                  </a:ext>
                </a:extLst>
              </p:cNvPr>
              <p:cNvCxnSpPr/>
              <p:nvPr/>
            </p:nvCxnSpPr>
            <p:spPr bwMode="auto">
              <a:xfrm flipH="1">
                <a:off x="18088536" y="10526169"/>
                <a:ext cx="155222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77" name="直線コネクタ 1476">
                <a:extLst>
                  <a:ext uri="{FF2B5EF4-FFF2-40B4-BE49-F238E27FC236}">
                    <a16:creationId xmlns:a16="http://schemas.microsoft.com/office/drawing/2014/main" id="{8EE3096B-B95D-4F99-A8A2-EBD2F5DB056F}"/>
                  </a:ext>
                </a:extLst>
              </p:cNvPr>
              <p:cNvCxnSpPr/>
              <p:nvPr/>
            </p:nvCxnSpPr>
            <p:spPr bwMode="auto">
              <a:xfrm flipH="1">
                <a:off x="17843281" y="10526169"/>
                <a:ext cx="202058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78" name="直線コネクタ 1477">
                <a:extLst>
                  <a:ext uri="{FF2B5EF4-FFF2-40B4-BE49-F238E27FC236}">
                    <a16:creationId xmlns:a16="http://schemas.microsoft.com/office/drawing/2014/main" id="{B125E838-F2B5-4B18-A752-6EAA28EBE416}"/>
                  </a:ext>
                </a:extLst>
              </p:cNvPr>
              <p:cNvCxnSpPr/>
              <p:nvPr/>
            </p:nvCxnSpPr>
            <p:spPr bwMode="auto">
              <a:xfrm flipH="1">
                <a:off x="17843281" y="10526169"/>
                <a:ext cx="2286407"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79" name="直線コネクタ 1478">
                <a:extLst>
                  <a:ext uri="{FF2B5EF4-FFF2-40B4-BE49-F238E27FC236}">
                    <a16:creationId xmlns:a16="http://schemas.microsoft.com/office/drawing/2014/main" id="{F4737D97-F2E1-4601-A65F-A008052003F2}"/>
                  </a:ext>
                </a:extLst>
              </p:cNvPr>
              <p:cNvCxnSpPr/>
              <p:nvPr/>
            </p:nvCxnSpPr>
            <p:spPr bwMode="auto">
              <a:xfrm>
                <a:off x="18101195" y="10526169"/>
                <a:ext cx="52215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0" name="直線コネクタ 1479">
                <a:extLst>
                  <a:ext uri="{FF2B5EF4-FFF2-40B4-BE49-F238E27FC236}">
                    <a16:creationId xmlns:a16="http://schemas.microsoft.com/office/drawing/2014/main" id="{0372C83C-6625-4420-BB20-04915665B3E9}"/>
                  </a:ext>
                </a:extLst>
              </p:cNvPr>
              <p:cNvCxnSpPr/>
              <p:nvPr/>
            </p:nvCxnSpPr>
            <p:spPr bwMode="auto">
              <a:xfrm>
                <a:off x="17843281" y="10526169"/>
                <a:ext cx="24525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1" name="直線コネクタ 1480">
                <a:extLst>
                  <a:ext uri="{FF2B5EF4-FFF2-40B4-BE49-F238E27FC236}">
                    <a16:creationId xmlns:a16="http://schemas.microsoft.com/office/drawing/2014/main" id="{0B80DC8C-D6B6-4716-BC43-CF3690C23F9B}"/>
                  </a:ext>
                </a:extLst>
              </p:cNvPr>
              <p:cNvCxnSpPr/>
              <p:nvPr/>
            </p:nvCxnSpPr>
            <p:spPr bwMode="auto">
              <a:xfrm flipH="1">
                <a:off x="18623350" y="10526169"/>
                <a:ext cx="4746"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2" name="直線コネクタ 1481">
                <a:extLst>
                  <a:ext uri="{FF2B5EF4-FFF2-40B4-BE49-F238E27FC236}">
                    <a16:creationId xmlns:a16="http://schemas.microsoft.com/office/drawing/2014/main" id="{ED41DFB0-BABF-46C7-9568-19EBD3E3F3C9}"/>
                  </a:ext>
                </a:extLst>
              </p:cNvPr>
              <p:cNvCxnSpPr/>
              <p:nvPr/>
            </p:nvCxnSpPr>
            <p:spPr bwMode="auto">
              <a:xfrm flipH="1">
                <a:off x="18357525" y="10526169"/>
                <a:ext cx="51266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3" name="直線コネクタ 1482">
                <a:extLst>
                  <a:ext uri="{FF2B5EF4-FFF2-40B4-BE49-F238E27FC236}">
                    <a16:creationId xmlns:a16="http://schemas.microsoft.com/office/drawing/2014/main" id="{D9BE4184-76CB-485E-A8FC-BA9F06FF12A3}"/>
                  </a:ext>
                </a:extLst>
              </p:cNvPr>
              <p:cNvCxnSpPr/>
              <p:nvPr/>
            </p:nvCxnSpPr>
            <p:spPr bwMode="auto">
              <a:xfrm flipH="1">
                <a:off x="18357525" y="10576950"/>
                <a:ext cx="759498" cy="30638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4" name="直線コネクタ 1483">
                <a:extLst>
                  <a:ext uri="{FF2B5EF4-FFF2-40B4-BE49-F238E27FC236}">
                    <a16:creationId xmlns:a16="http://schemas.microsoft.com/office/drawing/2014/main" id="{2041425D-F75C-4944-ADE0-0EC4E58B4950}"/>
                  </a:ext>
                </a:extLst>
              </p:cNvPr>
              <p:cNvCxnSpPr/>
              <p:nvPr/>
            </p:nvCxnSpPr>
            <p:spPr bwMode="auto">
              <a:xfrm flipH="1">
                <a:off x="18346449" y="10526169"/>
                <a:ext cx="99051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5" name="直線コネクタ 1484">
                <a:extLst>
                  <a:ext uri="{FF2B5EF4-FFF2-40B4-BE49-F238E27FC236}">
                    <a16:creationId xmlns:a16="http://schemas.microsoft.com/office/drawing/2014/main" id="{47A5D1A2-4BFD-4C98-8280-2B3F9C496EF0}"/>
                  </a:ext>
                </a:extLst>
              </p:cNvPr>
              <p:cNvCxnSpPr/>
              <p:nvPr/>
            </p:nvCxnSpPr>
            <p:spPr bwMode="auto">
              <a:xfrm flipH="1">
                <a:off x="17843281" y="10526169"/>
                <a:ext cx="177691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6" name="直線コネクタ 1485">
                <a:extLst>
                  <a:ext uri="{FF2B5EF4-FFF2-40B4-BE49-F238E27FC236}">
                    <a16:creationId xmlns:a16="http://schemas.microsoft.com/office/drawing/2014/main" id="{9EAF2EEA-D894-4AC7-AE53-AB23D38BAE5D}"/>
                  </a:ext>
                </a:extLst>
              </p:cNvPr>
              <p:cNvCxnSpPr/>
              <p:nvPr/>
            </p:nvCxnSpPr>
            <p:spPr bwMode="auto">
              <a:xfrm flipH="1">
                <a:off x="18857528" y="10526169"/>
                <a:ext cx="100633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7" name="直線コネクタ 1486">
                <a:extLst>
                  <a:ext uri="{FF2B5EF4-FFF2-40B4-BE49-F238E27FC236}">
                    <a16:creationId xmlns:a16="http://schemas.microsoft.com/office/drawing/2014/main" id="{272F1B10-0CB5-4352-8CB3-4687E44C2AE3}"/>
                  </a:ext>
                </a:extLst>
              </p:cNvPr>
              <p:cNvCxnSpPr/>
              <p:nvPr/>
            </p:nvCxnSpPr>
            <p:spPr bwMode="auto">
              <a:xfrm flipH="1">
                <a:off x="18623350" y="10526169"/>
                <a:ext cx="150000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8" name="直線コネクタ 1487">
                <a:extLst>
                  <a:ext uri="{FF2B5EF4-FFF2-40B4-BE49-F238E27FC236}">
                    <a16:creationId xmlns:a16="http://schemas.microsoft.com/office/drawing/2014/main" id="{9C240BCA-8F18-4175-9100-C35D84B96140}"/>
                  </a:ext>
                </a:extLst>
              </p:cNvPr>
              <p:cNvCxnSpPr/>
              <p:nvPr/>
            </p:nvCxnSpPr>
            <p:spPr bwMode="auto">
              <a:xfrm>
                <a:off x="18107524" y="10526169"/>
                <a:ext cx="75000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9" name="直線コネクタ 1488">
                <a:extLst>
                  <a:ext uri="{FF2B5EF4-FFF2-40B4-BE49-F238E27FC236}">
                    <a16:creationId xmlns:a16="http://schemas.microsoft.com/office/drawing/2014/main" id="{FAED8A57-9A99-40BA-B9D9-EE0834254D6A}"/>
                  </a:ext>
                </a:extLst>
              </p:cNvPr>
              <p:cNvCxnSpPr/>
              <p:nvPr/>
            </p:nvCxnSpPr>
            <p:spPr bwMode="auto">
              <a:xfrm>
                <a:off x="18365436" y="10526169"/>
                <a:ext cx="49209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0" name="直線コネクタ 1489">
                <a:extLst>
                  <a:ext uri="{FF2B5EF4-FFF2-40B4-BE49-F238E27FC236}">
                    <a16:creationId xmlns:a16="http://schemas.microsoft.com/office/drawing/2014/main" id="{875E47C0-55C3-4189-9CE1-686C9499647C}"/>
                  </a:ext>
                </a:extLst>
              </p:cNvPr>
              <p:cNvCxnSpPr/>
              <p:nvPr/>
            </p:nvCxnSpPr>
            <p:spPr bwMode="auto">
              <a:xfrm>
                <a:off x="18628096" y="10526169"/>
                <a:ext cx="22943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1" name="直線コネクタ 1490">
                <a:extLst>
                  <a:ext uri="{FF2B5EF4-FFF2-40B4-BE49-F238E27FC236}">
                    <a16:creationId xmlns:a16="http://schemas.microsoft.com/office/drawing/2014/main" id="{86022F37-62A8-4B42-B3A6-155AEBF9B048}"/>
                  </a:ext>
                </a:extLst>
              </p:cNvPr>
              <p:cNvCxnSpPr/>
              <p:nvPr/>
            </p:nvCxnSpPr>
            <p:spPr bwMode="auto">
              <a:xfrm flipH="1">
                <a:off x="18857528" y="10526169"/>
                <a:ext cx="12658"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2" name="直線コネクタ 1491">
                <a:extLst>
                  <a:ext uri="{FF2B5EF4-FFF2-40B4-BE49-F238E27FC236}">
                    <a16:creationId xmlns:a16="http://schemas.microsoft.com/office/drawing/2014/main" id="{D1DF8AC7-A44F-4581-852D-206B2D017B7C}"/>
                  </a:ext>
                </a:extLst>
              </p:cNvPr>
              <p:cNvCxnSpPr/>
              <p:nvPr/>
            </p:nvCxnSpPr>
            <p:spPr bwMode="auto">
              <a:xfrm flipH="1">
                <a:off x="18857528" y="10526169"/>
                <a:ext cx="23576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3" name="直線コネクタ 1492">
                <a:extLst>
                  <a:ext uri="{FF2B5EF4-FFF2-40B4-BE49-F238E27FC236}">
                    <a16:creationId xmlns:a16="http://schemas.microsoft.com/office/drawing/2014/main" id="{36C1CA17-EAFE-4FA7-BF18-3867E2DE67BF}"/>
                  </a:ext>
                </a:extLst>
              </p:cNvPr>
              <p:cNvCxnSpPr/>
              <p:nvPr/>
            </p:nvCxnSpPr>
            <p:spPr bwMode="auto">
              <a:xfrm flipH="1">
                <a:off x="18857528" y="10526169"/>
                <a:ext cx="47943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4" name="直線コネクタ 1493">
                <a:extLst>
                  <a:ext uri="{FF2B5EF4-FFF2-40B4-BE49-F238E27FC236}">
                    <a16:creationId xmlns:a16="http://schemas.microsoft.com/office/drawing/2014/main" id="{8630B304-8C02-4BD3-ADEE-AF394ACBB51D}"/>
                  </a:ext>
                </a:extLst>
              </p:cNvPr>
              <p:cNvCxnSpPr/>
              <p:nvPr/>
            </p:nvCxnSpPr>
            <p:spPr bwMode="auto">
              <a:xfrm flipH="1">
                <a:off x="18857528" y="10526169"/>
                <a:ext cx="76266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5" name="直線コネクタ 1494">
                <a:extLst>
                  <a:ext uri="{FF2B5EF4-FFF2-40B4-BE49-F238E27FC236}">
                    <a16:creationId xmlns:a16="http://schemas.microsoft.com/office/drawing/2014/main" id="{24141FE4-DBFE-4725-8CD2-0F75689FF9D4}"/>
                  </a:ext>
                </a:extLst>
              </p:cNvPr>
              <p:cNvCxnSpPr/>
              <p:nvPr/>
            </p:nvCxnSpPr>
            <p:spPr bwMode="auto">
              <a:xfrm flipH="1">
                <a:off x="18857528" y="10526169"/>
                <a:ext cx="100633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6" name="直線コネクタ 1495">
                <a:extLst>
                  <a:ext uri="{FF2B5EF4-FFF2-40B4-BE49-F238E27FC236}">
                    <a16:creationId xmlns:a16="http://schemas.microsoft.com/office/drawing/2014/main" id="{B1722669-59F8-4279-A26A-F91002F0ED80}"/>
                  </a:ext>
                </a:extLst>
              </p:cNvPr>
              <p:cNvCxnSpPr/>
              <p:nvPr/>
            </p:nvCxnSpPr>
            <p:spPr bwMode="auto">
              <a:xfrm flipH="1">
                <a:off x="18857528" y="10526169"/>
                <a:ext cx="1250007"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7" name="直線コネクタ 1496">
                <a:extLst>
                  <a:ext uri="{FF2B5EF4-FFF2-40B4-BE49-F238E27FC236}">
                    <a16:creationId xmlns:a16="http://schemas.microsoft.com/office/drawing/2014/main" id="{50B9B1A1-E578-4BD6-BDEB-536A09673268}"/>
                  </a:ext>
                </a:extLst>
              </p:cNvPr>
              <p:cNvCxnSpPr/>
              <p:nvPr/>
            </p:nvCxnSpPr>
            <p:spPr bwMode="auto">
              <a:xfrm flipH="1">
                <a:off x="19101200" y="10526169"/>
                <a:ext cx="632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8" name="直線コネクタ 1497">
                <a:extLst>
                  <a:ext uri="{FF2B5EF4-FFF2-40B4-BE49-F238E27FC236}">
                    <a16:creationId xmlns:a16="http://schemas.microsoft.com/office/drawing/2014/main" id="{F6D38BA0-D72A-47C3-A610-3CB5E4DF0135}"/>
                  </a:ext>
                </a:extLst>
              </p:cNvPr>
              <p:cNvCxnSpPr/>
              <p:nvPr/>
            </p:nvCxnSpPr>
            <p:spPr bwMode="auto">
              <a:xfrm>
                <a:off x="18083789" y="10526169"/>
                <a:ext cx="4747"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9" name="直線コネクタ 1498">
                <a:extLst>
                  <a:ext uri="{FF2B5EF4-FFF2-40B4-BE49-F238E27FC236}">
                    <a16:creationId xmlns:a16="http://schemas.microsoft.com/office/drawing/2014/main" id="{E8D0E93B-E4C2-4490-B481-3D930F25E13C}"/>
                  </a:ext>
                </a:extLst>
              </p:cNvPr>
              <p:cNvCxnSpPr/>
              <p:nvPr/>
            </p:nvCxnSpPr>
            <p:spPr bwMode="auto">
              <a:xfrm>
                <a:off x="18367019" y="10526169"/>
                <a:ext cx="98101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0" name="直線コネクタ 1499">
                <a:extLst>
                  <a:ext uri="{FF2B5EF4-FFF2-40B4-BE49-F238E27FC236}">
                    <a16:creationId xmlns:a16="http://schemas.microsoft.com/office/drawing/2014/main" id="{6548CCF4-7032-40A1-ACD0-C3B6AF3003F7}"/>
                  </a:ext>
                </a:extLst>
              </p:cNvPr>
              <p:cNvCxnSpPr/>
              <p:nvPr/>
            </p:nvCxnSpPr>
            <p:spPr bwMode="auto">
              <a:xfrm>
                <a:off x="18628096" y="10526169"/>
                <a:ext cx="71994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1" name="直線コネクタ 1500">
                <a:extLst>
                  <a:ext uri="{FF2B5EF4-FFF2-40B4-BE49-F238E27FC236}">
                    <a16:creationId xmlns:a16="http://schemas.microsoft.com/office/drawing/2014/main" id="{448835D7-5F6A-46CB-B35E-5FE931169053}"/>
                  </a:ext>
                </a:extLst>
              </p:cNvPr>
              <p:cNvCxnSpPr/>
              <p:nvPr/>
            </p:nvCxnSpPr>
            <p:spPr bwMode="auto">
              <a:xfrm>
                <a:off x="19107530" y="10526169"/>
                <a:ext cx="240508"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2" name="直線コネクタ 1501">
                <a:extLst>
                  <a:ext uri="{FF2B5EF4-FFF2-40B4-BE49-F238E27FC236}">
                    <a16:creationId xmlns:a16="http://schemas.microsoft.com/office/drawing/2014/main" id="{9165C0CD-9A1E-4FDB-9C17-4FA1C91D6FC6}"/>
                  </a:ext>
                </a:extLst>
              </p:cNvPr>
              <p:cNvCxnSpPr/>
              <p:nvPr/>
            </p:nvCxnSpPr>
            <p:spPr bwMode="auto">
              <a:xfrm>
                <a:off x="18870186" y="10526169"/>
                <a:ext cx="47785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3" name="直線コネクタ 1502">
                <a:extLst>
                  <a:ext uri="{FF2B5EF4-FFF2-40B4-BE49-F238E27FC236}">
                    <a16:creationId xmlns:a16="http://schemas.microsoft.com/office/drawing/2014/main" id="{6BB94F0D-931F-4E62-99CD-4DCDFA109BDC}"/>
                  </a:ext>
                </a:extLst>
              </p:cNvPr>
              <p:cNvCxnSpPr/>
              <p:nvPr/>
            </p:nvCxnSpPr>
            <p:spPr bwMode="auto">
              <a:xfrm flipV="1">
                <a:off x="19348037" y="10526169"/>
                <a:ext cx="791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4" name="直線コネクタ 1503">
                <a:extLst>
                  <a:ext uri="{FF2B5EF4-FFF2-40B4-BE49-F238E27FC236}">
                    <a16:creationId xmlns:a16="http://schemas.microsoft.com/office/drawing/2014/main" id="{08497EB7-C599-4FF5-943A-F2790C8AD2A2}"/>
                  </a:ext>
                </a:extLst>
              </p:cNvPr>
              <p:cNvCxnSpPr/>
              <p:nvPr/>
            </p:nvCxnSpPr>
            <p:spPr bwMode="auto">
              <a:xfrm flipV="1">
                <a:off x="19348037" y="10526169"/>
                <a:ext cx="27215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5" name="直線コネクタ 1504">
                <a:extLst>
                  <a:ext uri="{FF2B5EF4-FFF2-40B4-BE49-F238E27FC236}">
                    <a16:creationId xmlns:a16="http://schemas.microsoft.com/office/drawing/2014/main" id="{83F0D7B4-1543-45B2-A412-50403B3537F9}"/>
                  </a:ext>
                </a:extLst>
              </p:cNvPr>
              <p:cNvCxnSpPr/>
              <p:nvPr/>
            </p:nvCxnSpPr>
            <p:spPr bwMode="auto">
              <a:xfrm flipV="1">
                <a:off x="19348037" y="10526169"/>
                <a:ext cx="515826"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6" name="直線コネクタ 1505">
                <a:extLst>
                  <a:ext uri="{FF2B5EF4-FFF2-40B4-BE49-F238E27FC236}">
                    <a16:creationId xmlns:a16="http://schemas.microsoft.com/office/drawing/2014/main" id="{E3792404-564C-434A-9AAB-E9BE85D448C5}"/>
                  </a:ext>
                </a:extLst>
              </p:cNvPr>
              <p:cNvCxnSpPr/>
              <p:nvPr/>
            </p:nvCxnSpPr>
            <p:spPr bwMode="auto">
              <a:xfrm flipV="1">
                <a:off x="19499937" y="10526169"/>
                <a:ext cx="363926"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7" name="直線コネクタ 1506">
                <a:extLst>
                  <a:ext uri="{FF2B5EF4-FFF2-40B4-BE49-F238E27FC236}">
                    <a16:creationId xmlns:a16="http://schemas.microsoft.com/office/drawing/2014/main" id="{62D8A9A1-63DB-4A18-ADCD-20855FC8A841}"/>
                  </a:ext>
                </a:extLst>
              </p:cNvPr>
              <p:cNvCxnSpPr/>
              <p:nvPr/>
            </p:nvCxnSpPr>
            <p:spPr bwMode="auto">
              <a:xfrm flipV="1">
                <a:off x="19499937" y="10526169"/>
                <a:ext cx="628168"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8" name="直線コネクタ 1507">
                <a:extLst>
                  <a:ext uri="{FF2B5EF4-FFF2-40B4-BE49-F238E27FC236}">
                    <a16:creationId xmlns:a16="http://schemas.microsoft.com/office/drawing/2014/main" id="{8321C04D-1EB3-4FB7-98E5-405BBCC8F65B}"/>
                  </a:ext>
                </a:extLst>
              </p:cNvPr>
              <p:cNvCxnSpPr/>
              <p:nvPr/>
            </p:nvCxnSpPr>
            <p:spPr bwMode="auto">
              <a:xfrm flipV="1">
                <a:off x="19348037" y="10526169"/>
                <a:ext cx="780067"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9" name="直線コネクタ 1508">
                <a:extLst>
                  <a:ext uri="{FF2B5EF4-FFF2-40B4-BE49-F238E27FC236}">
                    <a16:creationId xmlns:a16="http://schemas.microsoft.com/office/drawing/2014/main" id="{25C76721-6150-45BC-8E65-715E9BE269CC}"/>
                  </a:ext>
                </a:extLst>
              </p:cNvPr>
              <p:cNvCxnSpPr/>
              <p:nvPr/>
            </p:nvCxnSpPr>
            <p:spPr bwMode="auto">
              <a:xfrm flipV="1">
                <a:off x="19101200" y="10526169"/>
                <a:ext cx="102690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0" name="直線コネクタ 1509">
                <a:extLst>
                  <a:ext uri="{FF2B5EF4-FFF2-40B4-BE49-F238E27FC236}">
                    <a16:creationId xmlns:a16="http://schemas.microsoft.com/office/drawing/2014/main" id="{E2DA205F-F92F-4066-9F2A-D65E8B7B7E9D}"/>
                  </a:ext>
                </a:extLst>
              </p:cNvPr>
              <p:cNvCxnSpPr/>
              <p:nvPr/>
            </p:nvCxnSpPr>
            <p:spPr bwMode="auto">
              <a:xfrm>
                <a:off x="18107524" y="10526169"/>
                <a:ext cx="137184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1" name="直線コネクタ 1510">
                <a:extLst>
                  <a:ext uri="{FF2B5EF4-FFF2-40B4-BE49-F238E27FC236}">
                    <a16:creationId xmlns:a16="http://schemas.microsoft.com/office/drawing/2014/main" id="{CC539C65-CA8F-44A4-A209-26294543A926}"/>
                  </a:ext>
                </a:extLst>
              </p:cNvPr>
              <p:cNvCxnSpPr/>
              <p:nvPr/>
            </p:nvCxnSpPr>
            <p:spPr bwMode="auto">
              <a:xfrm>
                <a:off x="18629679" y="10526169"/>
                <a:ext cx="849688"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2" name="直線コネクタ 1511">
                <a:extLst>
                  <a:ext uri="{FF2B5EF4-FFF2-40B4-BE49-F238E27FC236}">
                    <a16:creationId xmlns:a16="http://schemas.microsoft.com/office/drawing/2014/main" id="{D4DE41C6-070F-40F6-9531-EF6BCC8A148A}"/>
                  </a:ext>
                </a:extLst>
              </p:cNvPr>
              <p:cNvCxnSpPr/>
              <p:nvPr/>
            </p:nvCxnSpPr>
            <p:spPr bwMode="auto">
              <a:xfrm>
                <a:off x="18868604" y="10526169"/>
                <a:ext cx="61076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3" name="直線コネクタ 1512">
                <a:extLst>
                  <a:ext uri="{FF2B5EF4-FFF2-40B4-BE49-F238E27FC236}">
                    <a16:creationId xmlns:a16="http://schemas.microsoft.com/office/drawing/2014/main" id="{D7099AF2-D538-44DF-B944-5CBF81DD709B}"/>
                  </a:ext>
                </a:extLst>
              </p:cNvPr>
              <p:cNvCxnSpPr/>
              <p:nvPr/>
            </p:nvCxnSpPr>
            <p:spPr bwMode="auto">
              <a:xfrm>
                <a:off x="19107530" y="10526169"/>
                <a:ext cx="371837"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4" name="直線コネクタ 1513">
                <a:extLst>
                  <a:ext uri="{FF2B5EF4-FFF2-40B4-BE49-F238E27FC236}">
                    <a16:creationId xmlns:a16="http://schemas.microsoft.com/office/drawing/2014/main" id="{BF881355-BED6-49A5-99B3-453A78195A78}"/>
                  </a:ext>
                </a:extLst>
              </p:cNvPr>
              <p:cNvCxnSpPr/>
              <p:nvPr/>
            </p:nvCxnSpPr>
            <p:spPr bwMode="auto">
              <a:xfrm>
                <a:off x="19359113" y="10526169"/>
                <a:ext cx="12025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5" name="直線コネクタ 1514">
                <a:extLst>
                  <a:ext uri="{FF2B5EF4-FFF2-40B4-BE49-F238E27FC236}">
                    <a16:creationId xmlns:a16="http://schemas.microsoft.com/office/drawing/2014/main" id="{78ECC73E-4FC0-4F2C-A878-8525F7B79D58}"/>
                  </a:ext>
                </a:extLst>
              </p:cNvPr>
              <p:cNvCxnSpPr/>
              <p:nvPr/>
            </p:nvCxnSpPr>
            <p:spPr bwMode="auto">
              <a:xfrm>
                <a:off x="18363854" y="10526169"/>
                <a:ext cx="175950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6" name="直線コネクタ 1515">
                <a:extLst>
                  <a:ext uri="{FF2B5EF4-FFF2-40B4-BE49-F238E27FC236}">
                    <a16:creationId xmlns:a16="http://schemas.microsoft.com/office/drawing/2014/main" id="{CA8242A8-83EB-4E41-8188-AEF483BEBAE8}"/>
                  </a:ext>
                </a:extLst>
              </p:cNvPr>
              <p:cNvCxnSpPr/>
              <p:nvPr/>
            </p:nvCxnSpPr>
            <p:spPr bwMode="auto">
              <a:xfrm>
                <a:off x="18628096" y="10526169"/>
                <a:ext cx="99526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7" name="直線コネクタ 1516">
                <a:extLst>
                  <a:ext uri="{FF2B5EF4-FFF2-40B4-BE49-F238E27FC236}">
                    <a16:creationId xmlns:a16="http://schemas.microsoft.com/office/drawing/2014/main" id="{B4AC4597-7701-40D1-8D0B-B2AA06330593}"/>
                  </a:ext>
                </a:extLst>
              </p:cNvPr>
              <p:cNvCxnSpPr/>
              <p:nvPr/>
            </p:nvCxnSpPr>
            <p:spPr bwMode="auto">
              <a:xfrm>
                <a:off x="18829047" y="10526169"/>
                <a:ext cx="104589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8" name="直線コネクタ 1517">
                <a:extLst>
                  <a:ext uri="{FF2B5EF4-FFF2-40B4-BE49-F238E27FC236}">
                    <a16:creationId xmlns:a16="http://schemas.microsoft.com/office/drawing/2014/main" id="{EDC906BC-9419-4409-8ED7-2D8893005CE6}"/>
                  </a:ext>
                </a:extLst>
              </p:cNvPr>
              <p:cNvCxnSpPr/>
              <p:nvPr/>
            </p:nvCxnSpPr>
            <p:spPr bwMode="auto">
              <a:xfrm>
                <a:off x="18868604" y="10526169"/>
                <a:ext cx="1254755"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9" name="直線コネクタ 1518">
                <a:extLst>
                  <a:ext uri="{FF2B5EF4-FFF2-40B4-BE49-F238E27FC236}">
                    <a16:creationId xmlns:a16="http://schemas.microsoft.com/office/drawing/2014/main" id="{44A849FD-FE12-4504-9FDF-79BB0B82A49E}"/>
                  </a:ext>
                </a:extLst>
              </p:cNvPr>
              <p:cNvCxnSpPr/>
              <p:nvPr/>
            </p:nvCxnSpPr>
            <p:spPr bwMode="auto">
              <a:xfrm>
                <a:off x="19113859" y="10526169"/>
                <a:ext cx="76108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20" name="直線コネクタ 1519">
                <a:extLst>
                  <a:ext uri="{FF2B5EF4-FFF2-40B4-BE49-F238E27FC236}">
                    <a16:creationId xmlns:a16="http://schemas.microsoft.com/office/drawing/2014/main" id="{E7009052-DA60-44E1-A8B4-4126E30E2910}"/>
                  </a:ext>
                </a:extLst>
              </p:cNvPr>
              <p:cNvCxnSpPr/>
              <p:nvPr/>
            </p:nvCxnSpPr>
            <p:spPr bwMode="auto">
              <a:xfrm>
                <a:off x="19355948" y="10526169"/>
                <a:ext cx="51899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21" name="直線コネクタ 1520">
                <a:extLst>
                  <a:ext uri="{FF2B5EF4-FFF2-40B4-BE49-F238E27FC236}">
                    <a16:creationId xmlns:a16="http://schemas.microsoft.com/office/drawing/2014/main" id="{10A6B9BF-C8E4-4284-961C-D26F2FE06FBC}"/>
                  </a:ext>
                </a:extLst>
              </p:cNvPr>
              <p:cNvCxnSpPr/>
              <p:nvPr/>
            </p:nvCxnSpPr>
            <p:spPr bwMode="auto">
              <a:xfrm>
                <a:off x="19629685" y="10526169"/>
                <a:ext cx="25633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22" name="直線コネクタ 1521">
                <a:extLst>
                  <a:ext uri="{FF2B5EF4-FFF2-40B4-BE49-F238E27FC236}">
                    <a16:creationId xmlns:a16="http://schemas.microsoft.com/office/drawing/2014/main" id="{689737BC-4C51-4D3A-937F-51BE8C034298}"/>
                  </a:ext>
                </a:extLst>
              </p:cNvPr>
              <p:cNvCxnSpPr/>
              <p:nvPr/>
            </p:nvCxnSpPr>
            <p:spPr bwMode="auto">
              <a:xfrm>
                <a:off x="19863863" y="10526169"/>
                <a:ext cx="11076"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23" name="直線コネクタ 1522">
                <a:extLst>
                  <a:ext uri="{FF2B5EF4-FFF2-40B4-BE49-F238E27FC236}">
                    <a16:creationId xmlns:a16="http://schemas.microsoft.com/office/drawing/2014/main" id="{A3C18368-41A2-4DC3-81EE-2F6CC7963CF1}"/>
                  </a:ext>
                </a:extLst>
              </p:cNvPr>
              <p:cNvCxnSpPr/>
              <p:nvPr/>
            </p:nvCxnSpPr>
            <p:spPr bwMode="auto">
              <a:xfrm flipH="1">
                <a:off x="19874939" y="10526169"/>
                <a:ext cx="23417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24" name="直線コネクタ 1523">
                <a:extLst>
                  <a:ext uri="{FF2B5EF4-FFF2-40B4-BE49-F238E27FC236}">
                    <a16:creationId xmlns:a16="http://schemas.microsoft.com/office/drawing/2014/main" id="{8DC64B40-1366-49B7-A1AB-CD56BD18BC9B}"/>
                  </a:ext>
                </a:extLst>
              </p:cNvPr>
              <p:cNvCxnSpPr/>
              <p:nvPr/>
            </p:nvCxnSpPr>
            <p:spPr bwMode="auto">
              <a:xfrm flipH="1">
                <a:off x="19101200" y="10526169"/>
                <a:ext cx="51899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25" name="直線コネクタ 1524">
                <a:extLst>
                  <a:ext uri="{FF2B5EF4-FFF2-40B4-BE49-F238E27FC236}">
                    <a16:creationId xmlns:a16="http://schemas.microsoft.com/office/drawing/2014/main" id="{64B6BCC0-1943-442D-ADE8-8C8956B0F514}"/>
                  </a:ext>
                </a:extLst>
              </p:cNvPr>
              <p:cNvCxnSpPr/>
              <p:nvPr/>
            </p:nvCxnSpPr>
            <p:spPr bwMode="auto">
              <a:xfrm flipH="1">
                <a:off x="19479367" y="10526169"/>
                <a:ext cx="140824"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26" name="直線コネクタ 1525">
                <a:extLst>
                  <a:ext uri="{FF2B5EF4-FFF2-40B4-BE49-F238E27FC236}">
                    <a16:creationId xmlns:a16="http://schemas.microsoft.com/office/drawing/2014/main" id="{56338E1C-C339-4E51-BF5B-EA8F2622A1B2}"/>
                  </a:ext>
                </a:extLst>
              </p:cNvPr>
              <p:cNvCxnSpPr/>
              <p:nvPr/>
            </p:nvCxnSpPr>
            <p:spPr bwMode="auto">
              <a:xfrm>
                <a:off x="18346449" y="10526169"/>
                <a:ext cx="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27" name="直線コネクタ 1526">
                <a:extLst>
                  <a:ext uri="{FF2B5EF4-FFF2-40B4-BE49-F238E27FC236}">
                    <a16:creationId xmlns:a16="http://schemas.microsoft.com/office/drawing/2014/main" id="{F82E5455-597D-43FD-992F-A11473795321}"/>
                  </a:ext>
                </a:extLst>
              </p:cNvPr>
              <p:cNvCxnSpPr/>
              <p:nvPr/>
            </p:nvCxnSpPr>
            <p:spPr bwMode="auto">
              <a:xfrm>
                <a:off x="19624937" y="10526169"/>
                <a:ext cx="0"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28" name="直線コネクタ 1527">
                <a:extLst>
                  <a:ext uri="{FF2B5EF4-FFF2-40B4-BE49-F238E27FC236}">
                    <a16:creationId xmlns:a16="http://schemas.microsoft.com/office/drawing/2014/main" id="{F276BD82-EC4A-4861-B09E-C250C9511301}"/>
                  </a:ext>
                </a:extLst>
              </p:cNvPr>
              <p:cNvCxnSpPr/>
              <p:nvPr/>
            </p:nvCxnSpPr>
            <p:spPr bwMode="auto">
              <a:xfrm>
                <a:off x="20109117" y="10526169"/>
                <a:ext cx="1424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29" name="直線コネクタ 1528">
                <a:extLst>
                  <a:ext uri="{FF2B5EF4-FFF2-40B4-BE49-F238E27FC236}">
                    <a16:creationId xmlns:a16="http://schemas.microsoft.com/office/drawing/2014/main" id="{56593FBE-6248-4D80-B18B-599BD80570F5}"/>
                  </a:ext>
                </a:extLst>
              </p:cNvPr>
              <p:cNvCxnSpPr/>
              <p:nvPr/>
            </p:nvCxnSpPr>
            <p:spPr bwMode="auto">
              <a:xfrm>
                <a:off x="17859104" y="10526169"/>
                <a:ext cx="764246"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0" name="直線コネクタ 1529">
                <a:extLst>
                  <a:ext uri="{FF2B5EF4-FFF2-40B4-BE49-F238E27FC236}">
                    <a16:creationId xmlns:a16="http://schemas.microsoft.com/office/drawing/2014/main" id="{7A250B24-35E4-4C83-A3E6-A2D7EA9EC5B7}"/>
                  </a:ext>
                </a:extLst>
              </p:cNvPr>
              <p:cNvCxnSpPr/>
              <p:nvPr/>
            </p:nvCxnSpPr>
            <p:spPr bwMode="auto">
              <a:xfrm>
                <a:off x="17819547" y="10526169"/>
                <a:ext cx="2303811"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1" name="直線コネクタ 1530">
                <a:extLst>
                  <a:ext uri="{FF2B5EF4-FFF2-40B4-BE49-F238E27FC236}">
                    <a16:creationId xmlns:a16="http://schemas.microsoft.com/office/drawing/2014/main" id="{09D23498-13A1-44D8-B682-FFF5B863D279}"/>
                  </a:ext>
                </a:extLst>
              </p:cNvPr>
              <p:cNvCxnSpPr/>
              <p:nvPr/>
            </p:nvCxnSpPr>
            <p:spPr bwMode="auto">
              <a:xfrm flipH="1">
                <a:off x="17843281" y="10526169"/>
                <a:ext cx="219939"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2" name="直線コネクタ 1531">
                <a:extLst>
                  <a:ext uri="{FF2B5EF4-FFF2-40B4-BE49-F238E27FC236}">
                    <a16:creationId xmlns:a16="http://schemas.microsoft.com/office/drawing/2014/main" id="{531455D8-E151-45F1-B982-9A64D33FBA06}"/>
                  </a:ext>
                </a:extLst>
              </p:cNvPr>
              <p:cNvCxnSpPr/>
              <p:nvPr/>
            </p:nvCxnSpPr>
            <p:spPr bwMode="auto">
              <a:xfrm flipH="1">
                <a:off x="17843281" y="10526169"/>
                <a:ext cx="762663"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3" name="直線コネクタ 1532">
                <a:extLst>
                  <a:ext uri="{FF2B5EF4-FFF2-40B4-BE49-F238E27FC236}">
                    <a16:creationId xmlns:a16="http://schemas.microsoft.com/office/drawing/2014/main" id="{1C2A6D1B-3D53-43EF-9988-93301189AC79}"/>
                  </a:ext>
                </a:extLst>
              </p:cNvPr>
              <p:cNvCxnSpPr/>
              <p:nvPr/>
            </p:nvCxnSpPr>
            <p:spPr bwMode="auto">
              <a:xfrm flipH="1">
                <a:off x="18088536" y="10526169"/>
                <a:ext cx="264242" cy="3571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534" name="グループ化 522">
                <a:extLst>
                  <a:ext uri="{FF2B5EF4-FFF2-40B4-BE49-F238E27FC236}">
                    <a16:creationId xmlns:a16="http://schemas.microsoft.com/office/drawing/2014/main" id="{19162F14-37D9-4FB6-8DF7-CED19961064E}"/>
                  </a:ext>
                </a:extLst>
              </p:cNvPr>
              <p:cNvGrpSpPr>
                <a:grpSpLocks/>
              </p:cNvGrpSpPr>
              <p:nvPr/>
            </p:nvGrpSpPr>
            <p:grpSpPr bwMode="auto">
              <a:xfrm>
                <a:off x="17777663" y="10890221"/>
                <a:ext cx="2387510" cy="153240"/>
                <a:chOff x="17951540" y="11495651"/>
                <a:chExt cx="2387510" cy="153240"/>
              </a:xfrm>
            </p:grpSpPr>
            <p:sp>
              <p:nvSpPr>
                <p:cNvPr id="1535" name="円/楕円 452">
                  <a:extLst>
                    <a:ext uri="{FF2B5EF4-FFF2-40B4-BE49-F238E27FC236}">
                      <a16:creationId xmlns:a16="http://schemas.microsoft.com/office/drawing/2014/main" id="{418663C3-3D37-4109-91ED-7367FC7085A8}"/>
                    </a:ext>
                  </a:extLst>
                </p:cNvPr>
                <p:cNvSpPr/>
                <p:nvPr/>
              </p:nvSpPr>
              <p:spPr bwMode="auto">
                <a:xfrm>
                  <a:off x="17951540" y="114956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36" name="円/楕円 453">
                  <a:extLst>
                    <a:ext uri="{FF2B5EF4-FFF2-40B4-BE49-F238E27FC236}">
                      <a16:creationId xmlns:a16="http://schemas.microsoft.com/office/drawing/2014/main" id="{384102D3-FA74-4AA7-BE18-88EDE9271D5E}"/>
                    </a:ext>
                  </a:extLst>
                </p:cNvPr>
                <p:cNvSpPr/>
                <p:nvPr/>
              </p:nvSpPr>
              <p:spPr bwMode="auto">
                <a:xfrm>
                  <a:off x="18195215" y="114956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37" name="円/楕円 454">
                  <a:extLst>
                    <a:ext uri="{FF2B5EF4-FFF2-40B4-BE49-F238E27FC236}">
                      <a16:creationId xmlns:a16="http://schemas.microsoft.com/office/drawing/2014/main" id="{2B11EDD0-35BA-4511-A640-D7E4804A9295}"/>
                    </a:ext>
                  </a:extLst>
                </p:cNvPr>
                <p:cNvSpPr/>
                <p:nvPr/>
              </p:nvSpPr>
              <p:spPr bwMode="auto">
                <a:xfrm>
                  <a:off x="18451633" y="114956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38" name="円/楕円 455">
                  <a:extLst>
                    <a:ext uri="{FF2B5EF4-FFF2-40B4-BE49-F238E27FC236}">
                      <a16:creationId xmlns:a16="http://schemas.microsoft.com/office/drawing/2014/main" id="{2A2EAAFC-6F9C-4245-8023-B3047E0A0C59}"/>
                    </a:ext>
                  </a:extLst>
                </p:cNvPr>
                <p:cNvSpPr/>
                <p:nvPr/>
              </p:nvSpPr>
              <p:spPr bwMode="auto">
                <a:xfrm>
                  <a:off x="19721905" y="114956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39" name="円/楕円 456">
                  <a:extLst>
                    <a:ext uri="{FF2B5EF4-FFF2-40B4-BE49-F238E27FC236}">
                      <a16:creationId xmlns:a16="http://schemas.microsoft.com/office/drawing/2014/main" id="{2CCCF98B-3CD7-403D-88A8-D743D19251C6}"/>
                    </a:ext>
                  </a:extLst>
                </p:cNvPr>
                <p:cNvSpPr/>
                <p:nvPr/>
              </p:nvSpPr>
              <p:spPr bwMode="auto">
                <a:xfrm>
                  <a:off x="19965119" y="114956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0" name="円/楕円 457">
                  <a:extLst>
                    <a:ext uri="{FF2B5EF4-FFF2-40B4-BE49-F238E27FC236}">
                      <a16:creationId xmlns:a16="http://schemas.microsoft.com/office/drawing/2014/main" id="{10F849F8-4469-4DCF-85C9-CDC4112B1CF9}"/>
                    </a:ext>
                  </a:extLst>
                </p:cNvPr>
                <p:cNvSpPr/>
                <p:nvPr/>
              </p:nvSpPr>
              <p:spPr bwMode="auto">
                <a:xfrm>
                  <a:off x="20217443" y="11495651"/>
                  <a:ext cx="121607" cy="153240"/>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sp>
          <p:nvSpPr>
            <p:cNvPr id="1191" name="円/楕円 108">
              <a:extLst>
                <a:ext uri="{FF2B5EF4-FFF2-40B4-BE49-F238E27FC236}">
                  <a16:creationId xmlns:a16="http://schemas.microsoft.com/office/drawing/2014/main" id="{6610839B-EBBF-4EDF-A685-30EDDD345C7A}"/>
                </a:ext>
              </a:extLst>
            </p:cNvPr>
            <p:cNvSpPr/>
            <p:nvPr/>
          </p:nvSpPr>
          <p:spPr bwMode="auto">
            <a:xfrm>
              <a:off x="7111183" y="3658117"/>
              <a:ext cx="55112" cy="6531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92" name="円/楕円 109">
              <a:extLst>
                <a:ext uri="{FF2B5EF4-FFF2-40B4-BE49-F238E27FC236}">
                  <a16:creationId xmlns:a16="http://schemas.microsoft.com/office/drawing/2014/main" id="{C4C946CD-573A-4BB4-A91D-F177D6EFB3EB}"/>
                </a:ext>
              </a:extLst>
            </p:cNvPr>
            <p:cNvSpPr/>
            <p:nvPr/>
          </p:nvSpPr>
          <p:spPr bwMode="auto">
            <a:xfrm>
              <a:off x="7221408" y="3658117"/>
              <a:ext cx="55112" cy="6531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93" name="円/楕円 110">
              <a:extLst>
                <a:ext uri="{FF2B5EF4-FFF2-40B4-BE49-F238E27FC236}">
                  <a16:creationId xmlns:a16="http://schemas.microsoft.com/office/drawing/2014/main" id="{C659F220-3F9B-4FFB-AE19-32EFD11EA8E3}"/>
                </a:ext>
              </a:extLst>
            </p:cNvPr>
            <p:cNvSpPr/>
            <p:nvPr/>
          </p:nvSpPr>
          <p:spPr bwMode="auto">
            <a:xfrm>
              <a:off x="7331634" y="3658117"/>
              <a:ext cx="55112" cy="6531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94" name="円/楕円 111">
              <a:extLst>
                <a:ext uri="{FF2B5EF4-FFF2-40B4-BE49-F238E27FC236}">
                  <a16:creationId xmlns:a16="http://schemas.microsoft.com/office/drawing/2014/main" id="{4AC1D526-59C7-4E3F-9CBA-7F67FD66AF1F}"/>
                </a:ext>
              </a:extLst>
            </p:cNvPr>
            <p:cNvSpPr/>
            <p:nvPr/>
          </p:nvSpPr>
          <p:spPr bwMode="auto">
            <a:xfrm>
              <a:off x="7441859" y="3658116"/>
              <a:ext cx="55112" cy="6531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95" name="円/楕円 112">
              <a:extLst>
                <a:ext uri="{FF2B5EF4-FFF2-40B4-BE49-F238E27FC236}">
                  <a16:creationId xmlns:a16="http://schemas.microsoft.com/office/drawing/2014/main" id="{B33A05C6-4A3B-4860-8E33-332DC87A2BCF}"/>
                </a:ext>
              </a:extLst>
            </p:cNvPr>
            <p:cNvSpPr/>
            <p:nvPr/>
          </p:nvSpPr>
          <p:spPr bwMode="auto">
            <a:xfrm>
              <a:off x="7552087" y="3658117"/>
              <a:ext cx="55112" cy="6531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96" name="円/楕円 113">
              <a:extLst>
                <a:ext uri="{FF2B5EF4-FFF2-40B4-BE49-F238E27FC236}">
                  <a16:creationId xmlns:a16="http://schemas.microsoft.com/office/drawing/2014/main" id="{7EDFD20D-4D1B-49E0-8298-1D279118A4EF}"/>
                </a:ext>
              </a:extLst>
            </p:cNvPr>
            <p:cNvSpPr/>
            <p:nvPr/>
          </p:nvSpPr>
          <p:spPr bwMode="auto">
            <a:xfrm>
              <a:off x="6821423" y="3684755"/>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97" name="円/楕円 114">
              <a:extLst>
                <a:ext uri="{FF2B5EF4-FFF2-40B4-BE49-F238E27FC236}">
                  <a16:creationId xmlns:a16="http://schemas.microsoft.com/office/drawing/2014/main" id="{5931A61B-28DD-43CB-96E6-3088AFD27F88}"/>
                </a:ext>
              </a:extLst>
            </p:cNvPr>
            <p:cNvSpPr/>
            <p:nvPr/>
          </p:nvSpPr>
          <p:spPr bwMode="auto">
            <a:xfrm>
              <a:off x="6913480" y="3684754"/>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98" name="円/楕円 115">
              <a:extLst>
                <a:ext uri="{FF2B5EF4-FFF2-40B4-BE49-F238E27FC236}">
                  <a16:creationId xmlns:a16="http://schemas.microsoft.com/office/drawing/2014/main" id="{1BD33AE1-B52C-487A-B14D-89B7648E26C0}"/>
                </a:ext>
              </a:extLst>
            </p:cNvPr>
            <p:cNvSpPr/>
            <p:nvPr/>
          </p:nvSpPr>
          <p:spPr bwMode="auto">
            <a:xfrm>
              <a:off x="7022409" y="3684755"/>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99" name="円/楕円 116">
              <a:extLst>
                <a:ext uri="{FF2B5EF4-FFF2-40B4-BE49-F238E27FC236}">
                  <a16:creationId xmlns:a16="http://schemas.microsoft.com/office/drawing/2014/main" id="{0BACC77F-B654-4A9D-9F98-CCA45F1F9EC6}"/>
                </a:ext>
              </a:extLst>
            </p:cNvPr>
            <p:cNvSpPr/>
            <p:nvPr/>
          </p:nvSpPr>
          <p:spPr bwMode="auto">
            <a:xfrm>
              <a:off x="6833087" y="4736706"/>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00" name="円/楕円 117">
              <a:extLst>
                <a:ext uri="{FF2B5EF4-FFF2-40B4-BE49-F238E27FC236}">
                  <a16:creationId xmlns:a16="http://schemas.microsoft.com/office/drawing/2014/main" id="{C68FE55F-0566-424D-9710-750C8EE2CE53}"/>
                </a:ext>
              </a:extLst>
            </p:cNvPr>
            <p:cNvSpPr/>
            <p:nvPr/>
          </p:nvSpPr>
          <p:spPr bwMode="auto">
            <a:xfrm>
              <a:off x="6925146" y="4736706"/>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01" name="円/楕円 118">
              <a:extLst>
                <a:ext uri="{FF2B5EF4-FFF2-40B4-BE49-F238E27FC236}">
                  <a16:creationId xmlns:a16="http://schemas.microsoft.com/office/drawing/2014/main" id="{7716CE15-1313-4C9D-9AA4-BBA07A04CAB0}"/>
                </a:ext>
              </a:extLst>
            </p:cNvPr>
            <p:cNvSpPr/>
            <p:nvPr/>
          </p:nvSpPr>
          <p:spPr bwMode="auto">
            <a:xfrm>
              <a:off x="7034073" y="4736707"/>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02" name="円/楕円 119">
              <a:extLst>
                <a:ext uri="{FF2B5EF4-FFF2-40B4-BE49-F238E27FC236}">
                  <a16:creationId xmlns:a16="http://schemas.microsoft.com/office/drawing/2014/main" id="{04C033B2-E90C-424D-A576-7546ACCE6D76}"/>
                </a:ext>
              </a:extLst>
            </p:cNvPr>
            <p:cNvSpPr/>
            <p:nvPr/>
          </p:nvSpPr>
          <p:spPr bwMode="auto">
            <a:xfrm>
              <a:off x="6781224" y="3887054"/>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03" name="円/楕円 120">
              <a:extLst>
                <a:ext uri="{FF2B5EF4-FFF2-40B4-BE49-F238E27FC236}">
                  <a16:creationId xmlns:a16="http://schemas.microsoft.com/office/drawing/2014/main" id="{9D2823CC-0BAA-4D65-B405-26A5308CBFC7}"/>
                </a:ext>
              </a:extLst>
            </p:cNvPr>
            <p:cNvSpPr/>
            <p:nvPr/>
          </p:nvSpPr>
          <p:spPr bwMode="auto">
            <a:xfrm>
              <a:off x="6873284" y="3887054"/>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04" name="円/楕円 121">
              <a:extLst>
                <a:ext uri="{FF2B5EF4-FFF2-40B4-BE49-F238E27FC236}">
                  <a16:creationId xmlns:a16="http://schemas.microsoft.com/office/drawing/2014/main" id="{748D1362-32C1-4DE4-89E1-144A2B98069A}"/>
                </a:ext>
              </a:extLst>
            </p:cNvPr>
            <p:cNvSpPr/>
            <p:nvPr/>
          </p:nvSpPr>
          <p:spPr bwMode="auto">
            <a:xfrm>
              <a:off x="6982212" y="3887054"/>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05" name="円/楕円 122">
              <a:extLst>
                <a:ext uri="{FF2B5EF4-FFF2-40B4-BE49-F238E27FC236}">
                  <a16:creationId xmlns:a16="http://schemas.microsoft.com/office/drawing/2014/main" id="{0D579B2E-458F-4DF3-96E4-338DCB21B32E}"/>
                </a:ext>
              </a:extLst>
            </p:cNvPr>
            <p:cNvSpPr/>
            <p:nvPr/>
          </p:nvSpPr>
          <p:spPr bwMode="auto">
            <a:xfrm>
              <a:off x="7102803" y="3887054"/>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06" name="円/楕円 123">
              <a:extLst>
                <a:ext uri="{FF2B5EF4-FFF2-40B4-BE49-F238E27FC236}">
                  <a16:creationId xmlns:a16="http://schemas.microsoft.com/office/drawing/2014/main" id="{0C852B76-9962-4903-9233-78A2153138D2}"/>
                </a:ext>
              </a:extLst>
            </p:cNvPr>
            <p:cNvSpPr/>
            <p:nvPr/>
          </p:nvSpPr>
          <p:spPr bwMode="auto">
            <a:xfrm>
              <a:off x="6752688" y="4103175"/>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07" name="円/楕円 124">
              <a:extLst>
                <a:ext uri="{FF2B5EF4-FFF2-40B4-BE49-F238E27FC236}">
                  <a16:creationId xmlns:a16="http://schemas.microsoft.com/office/drawing/2014/main" id="{2FBEAE76-6FBD-4DE9-BCB6-01E769758A4A}"/>
                </a:ext>
              </a:extLst>
            </p:cNvPr>
            <p:cNvSpPr/>
            <p:nvPr/>
          </p:nvSpPr>
          <p:spPr bwMode="auto">
            <a:xfrm>
              <a:off x="6862399" y="4103175"/>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08" name="円/楕円 125">
              <a:extLst>
                <a:ext uri="{FF2B5EF4-FFF2-40B4-BE49-F238E27FC236}">
                  <a16:creationId xmlns:a16="http://schemas.microsoft.com/office/drawing/2014/main" id="{584E2C7B-C2E7-4DE2-BE5B-851C9C40E604}"/>
                </a:ext>
              </a:extLst>
            </p:cNvPr>
            <p:cNvSpPr/>
            <p:nvPr/>
          </p:nvSpPr>
          <p:spPr bwMode="auto">
            <a:xfrm>
              <a:off x="6970560" y="4103173"/>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09" name="円/楕円 126">
              <a:extLst>
                <a:ext uri="{FF2B5EF4-FFF2-40B4-BE49-F238E27FC236}">
                  <a16:creationId xmlns:a16="http://schemas.microsoft.com/office/drawing/2014/main" id="{C1868B73-9D95-40CB-B743-4B3D8B21C5EE}"/>
                </a:ext>
              </a:extLst>
            </p:cNvPr>
            <p:cNvSpPr/>
            <p:nvPr/>
          </p:nvSpPr>
          <p:spPr bwMode="auto">
            <a:xfrm>
              <a:off x="7083372" y="4107820"/>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0" name="円/楕円 127">
              <a:extLst>
                <a:ext uri="{FF2B5EF4-FFF2-40B4-BE49-F238E27FC236}">
                  <a16:creationId xmlns:a16="http://schemas.microsoft.com/office/drawing/2014/main" id="{0B2345AE-8D5E-4668-8C31-43AD4554A883}"/>
                </a:ext>
              </a:extLst>
            </p:cNvPr>
            <p:cNvSpPr/>
            <p:nvPr/>
          </p:nvSpPr>
          <p:spPr bwMode="auto">
            <a:xfrm>
              <a:off x="6752692" y="4507729"/>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1" name="円/楕円 128">
              <a:extLst>
                <a:ext uri="{FF2B5EF4-FFF2-40B4-BE49-F238E27FC236}">
                  <a16:creationId xmlns:a16="http://schemas.microsoft.com/office/drawing/2014/main" id="{6EC3BC62-F0BE-475E-A991-FBBE3C32B9B9}"/>
                </a:ext>
              </a:extLst>
            </p:cNvPr>
            <p:cNvSpPr/>
            <p:nvPr/>
          </p:nvSpPr>
          <p:spPr bwMode="auto">
            <a:xfrm>
              <a:off x="6862395" y="4507810"/>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2" name="円/楕円 129">
              <a:extLst>
                <a:ext uri="{FF2B5EF4-FFF2-40B4-BE49-F238E27FC236}">
                  <a16:creationId xmlns:a16="http://schemas.microsoft.com/office/drawing/2014/main" id="{9624FCC9-5939-4079-916A-954A643E5A33}"/>
                </a:ext>
              </a:extLst>
            </p:cNvPr>
            <p:cNvSpPr/>
            <p:nvPr/>
          </p:nvSpPr>
          <p:spPr bwMode="auto">
            <a:xfrm>
              <a:off x="6970572" y="4507886"/>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3" name="円/楕円 130">
              <a:extLst>
                <a:ext uri="{FF2B5EF4-FFF2-40B4-BE49-F238E27FC236}">
                  <a16:creationId xmlns:a16="http://schemas.microsoft.com/office/drawing/2014/main" id="{BBD95AE2-CEAB-4A8C-B644-3895B02A7175}"/>
                </a:ext>
              </a:extLst>
            </p:cNvPr>
            <p:cNvSpPr/>
            <p:nvPr/>
          </p:nvSpPr>
          <p:spPr bwMode="auto">
            <a:xfrm>
              <a:off x="7083308" y="4512543"/>
              <a:ext cx="11664" cy="13823"/>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0070C0"/>
              </a:solidFill>
            </a:ln>
            <a:effectLst>
              <a:glow rad="635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1541" name="図形グループ 510">
            <a:extLst>
              <a:ext uri="{FF2B5EF4-FFF2-40B4-BE49-F238E27FC236}">
                <a16:creationId xmlns:a16="http://schemas.microsoft.com/office/drawing/2014/main" id="{7FFE08A5-B5CD-4F34-A6E7-3608E2BDCF53}"/>
              </a:ext>
            </a:extLst>
          </p:cNvPr>
          <p:cNvGrpSpPr>
            <a:grpSpLocks noChangeAspect="1"/>
          </p:cNvGrpSpPr>
          <p:nvPr/>
        </p:nvGrpSpPr>
        <p:grpSpPr>
          <a:xfrm>
            <a:off x="5062461" y="5364350"/>
            <a:ext cx="995287" cy="720000"/>
            <a:chOff x="6187494" y="3584530"/>
            <a:chExt cx="1449812" cy="1202388"/>
          </a:xfrm>
        </p:grpSpPr>
        <p:sp>
          <p:nvSpPr>
            <p:cNvPr id="1542" name="角丸四角形 459">
              <a:extLst>
                <a:ext uri="{FF2B5EF4-FFF2-40B4-BE49-F238E27FC236}">
                  <a16:creationId xmlns:a16="http://schemas.microsoft.com/office/drawing/2014/main" id="{052E2295-B5F4-43C7-91E7-2CDD9B261B0E}"/>
                </a:ext>
              </a:extLst>
            </p:cNvPr>
            <p:cNvSpPr/>
            <p:nvPr/>
          </p:nvSpPr>
          <p:spPr>
            <a:xfrm>
              <a:off x="6187494" y="3584530"/>
              <a:ext cx="1449812" cy="1202388"/>
            </a:xfrm>
            <a:prstGeom prst="roundRect">
              <a:avLst>
                <a:gd name="adj" fmla="val 11470"/>
              </a:avLst>
            </a:prstGeom>
            <a:solidFill>
              <a:schemeClr val="bg2"/>
            </a:solidFill>
            <a:ln>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1543" name="グループ化 136">
              <a:extLst>
                <a:ext uri="{FF2B5EF4-FFF2-40B4-BE49-F238E27FC236}">
                  <a16:creationId xmlns:a16="http://schemas.microsoft.com/office/drawing/2014/main" id="{793E0238-65DF-487D-9ED5-9C8A794883E4}"/>
                </a:ext>
              </a:extLst>
            </p:cNvPr>
            <p:cNvGrpSpPr>
              <a:grpSpLocks/>
            </p:cNvGrpSpPr>
            <p:nvPr/>
          </p:nvGrpSpPr>
          <p:grpSpPr bwMode="auto">
            <a:xfrm>
              <a:off x="6259954" y="3658117"/>
              <a:ext cx="1223097" cy="1110308"/>
              <a:chOff x="17487868" y="9402207"/>
              <a:chExt cx="2698782" cy="2605086"/>
            </a:xfrm>
            <a:effectLst>
              <a:outerShdw blurRad="50800" dist="50800" dir="5400000" algn="ctr" rotWithShape="0">
                <a:schemeClr val="bg1"/>
              </a:outerShdw>
            </a:effectLst>
          </p:grpSpPr>
          <p:sp>
            <p:nvSpPr>
              <p:cNvPr id="1567" name="円/楕円 484">
                <a:extLst>
                  <a:ext uri="{FF2B5EF4-FFF2-40B4-BE49-F238E27FC236}">
                    <a16:creationId xmlns:a16="http://schemas.microsoft.com/office/drawing/2014/main" id="{36261A68-597A-4121-B595-AF480F304625}"/>
                  </a:ext>
                </a:extLst>
              </p:cNvPr>
              <p:cNvSpPr/>
              <p:nvPr/>
            </p:nvSpPr>
            <p:spPr bwMode="auto">
              <a:xfrm>
                <a:off x="17487868" y="9402207"/>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68" name="円/楕円 485">
                <a:extLst>
                  <a:ext uri="{FF2B5EF4-FFF2-40B4-BE49-F238E27FC236}">
                    <a16:creationId xmlns:a16="http://schemas.microsoft.com/office/drawing/2014/main" id="{EF2BC0A0-FAA3-4A23-96B7-C6CBCAB12817}"/>
                  </a:ext>
                </a:extLst>
              </p:cNvPr>
              <p:cNvSpPr/>
              <p:nvPr/>
            </p:nvSpPr>
            <p:spPr bwMode="auto">
              <a:xfrm>
                <a:off x="17731082" y="9402207"/>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69" name="円/楕円 486">
                <a:extLst>
                  <a:ext uri="{FF2B5EF4-FFF2-40B4-BE49-F238E27FC236}">
                    <a16:creationId xmlns:a16="http://schemas.microsoft.com/office/drawing/2014/main" id="{43A43AD8-FB8B-4514-8392-887B741AD849}"/>
                  </a:ext>
                </a:extLst>
              </p:cNvPr>
              <p:cNvSpPr/>
              <p:nvPr/>
            </p:nvSpPr>
            <p:spPr bwMode="auto">
              <a:xfrm>
                <a:off x="17776825"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70" name="円/楕円 487">
                <a:extLst>
                  <a:ext uri="{FF2B5EF4-FFF2-40B4-BE49-F238E27FC236}">
                    <a16:creationId xmlns:a16="http://schemas.microsoft.com/office/drawing/2014/main" id="{7194E1A2-FC9B-4C29-B551-B5F416FE4F27}"/>
                  </a:ext>
                </a:extLst>
              </p:cNvPr>
              <p:cNvSpPr/>
              <p:nvPr/>
            </p:nvSpPr>
            <p:spPr bwMode="auto">
              <a:xfrm>
                <a:off x="18015484"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71" name="円/楕円 488">
                <a:extLst>
                  <a:ext uri="{FF2B5EF4-FFF2-40B4-BE49-F238E27FC236}">
                    <a16:creationId xmlns:a16="http://schemas.microsoft.com/office/drawing/2014/main" id="{05E69130-7D6F-4E1B-A30A-958EC276F45D}"/>
                  </a:ext>
                </a:extLst>
              </p:cNvPr>
              <p:cNvSpPr/>
              <p:nvPr/>
            </p:nvSpPr>
            <p:spPr bwMode="auto">
              <a:xfrm>
                <a:off x="18285568"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72" name="円/楕円 489">
                <a:extLst>
                  <a:ext uri="{FF2B5EF4-FFF2-40B4-BE49-F238E27FC236}">
                    <a16:creationId xmlns:a16="http://schemas.microsoft.com/office/drawing/2014/main" id="{747E19A3-E10B-45C4-A5F1-E07DB43DA913}"/>
                  </a:ext>
                </a:extLst>
              </p:cNvPr>
              <p:cNvSpPr/>
              <p:nvPr/>
            </p:nvSpPr>
            <p:spPr bwMode="auto">
              <a:xfrm>
                <a:off x="19546728"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73" name="円/楕円 490">
                <a:extLst>
                  <a:ext uri="{FF2B5EF4-FFF2-40B4-BE49-F238E27FC236}">
                    <a16:creationId xmlns:a16="http://schemas.microsoft.com/office/drawing/2014/main" id="{2414F03E-608C-45CB-89AC-DA036657582D}"/>
                  </a:ext>
                </a:extLst>
              </p:cNvPr>
              <p:cNvSpPr/>
              <p:nvPr/>
            </p:nvSpPr>
            <p:spPr bwMode="auto">
              <a:xfrm>
                <a:off x="19799053"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74" name="円/楕円 491">
                <a:extLst>
                  <a:ext uri="{FF2B5EF4-FFF2-40B4-BE49-F238E27FC236}">
                    <a16:creationId xmlns:a16="http://schemas.microsoft.com/office/drawing/2014/main" id="{3CC0061A-0327-4E97-B772-94A3E693355C}"/>
                  </a:ext>
                </a:extLst>
              </p:cNvPr>
              <p:cNvSpPr/>
              <p:nvPr/>
            </p:nvSpPr>
            <p:spPr bwMode="auto">
              <a:xfrm>
                <a:off x="20042267"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75" name="円/楕円 492">
                <a:extLst>
                  <a:ext uri="{FF2B5EF4-FFF2-40B4-BE49-F238E27FC236}">
                    <a16:creationId xmlns:a16="http://schemas.microsoft.com/office/drawing/2014/main" id="{B2A0112E-9512-4C47-9C0B-D6420D752BCA}"/>
                  </a:ext>
                </a:extLst>
              </p:cNvPr>
              <p:cNvSpPr/>
              <p:nvPr/>
            </p:nvSpPr>
            <p:spPr bwMode="auto">
              <a:xfrm>
                <a:off x="17974296" y="9402207"/>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76" name="円/楕円 493">
                <a:extLst>
                  <a:ext uri="{FF2B5EF4-FFF2-40B4-BE49-F238E27FC236}">
                    <a16:creationId xmlns:a16="http://schemas.microsoft.com/office/drawing/2014/main" id="{37E63AA5-9110-4ACE-9497-E2438CB8A5C2}"/>
                  </a:ext>
                </a:extLst>
              </p:cNvPr>
              <p:cNvSpPr/>
              <p:nvPr/>
            </p:nvSpPr>
            <p:spPr bwMode="auto">
              <a:xfrm>
                <a:off x="18217510" y="9402207"/>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77" name="円/楕円 494">
                <a:extLst>
                  <a:ext uri="{FF2B5EF4-FFF2-40B4-BE49-F238E27FC236}">
                    <a16:creationId xmlns:a16="http://schemas.microsoft.com/office/drawing/2014/main" id="{70B6FB21-826C-4566-B5B3-833CAC6FF8D5}"/>
                  </a:ext>
                </a:extLst>
              </p:cNvPr>
              <p:cNvSpPr/>
              <p:nvPr/>
            </p:nvSpPr>
            <p:spPr bwMode="auto">
              <a:xfrm>
                <a:off x="18460724" y="9402207"/>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78" name="円/楕円 495">
                <a:extLst>
                  <a:ext uri="{FF2B5EF4-FFF2-40B4-BE49-F238E27FC236}">
                    <a16:creationId xmlns:a16="http://schemas.microsoft.com/office/drawing/2014/main" id="{2D6EE907-5C5A-4132-9738-2E86B7622E78}"/>
                  </a:ext>
                </a:extLst>
              </p:cNvPr>
              <p:cNvSpPr/>
              <p:nvPr/>
            </p:nvSpPr>
            <p:spPr bwMode="auto">
              <a:xfrm>
                <a:off x="17776825"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79" name="円/楕円 496">
                <a:extLst>
                  <a:ext uri="{FF2B5EF4-FFF2-40B4-BE49-F238E27FC236}">
                    <a16:creationId xmlns:a16="http://schemas.microsoft.com/office/drawing/2014/main" id="{2EFAB914-E832-4778-9204-01AC411CA9E8}"/>
                  </a:ext>
                </a:extLst>
              </p:cNvPr>
              <p:cNvSpPr/>
              <p:nvPr/>
            </p:nvSpPr>
            <p:spPr bwMode="auto">
              <a:xfrm>
                <a:off x="18020039"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80" name="円/楕円 497">
                <a:extLst>
                  <a:ext uri="{FF2B5EF4-FFF2-40B4-BE49-F238E27FC236}">
                    <a16:creationId xmlns:a16="http://schemas.microsoft.com/office/drawing/2014/main" id="{45612B7E-AAA3-40B3-83D0-EE64BB982E8E}"/>
                  </a:ext>
                </a:extLst>
              </p:cNvPr>
              <p:cNvSpPr/>
              <p:nvPr/>
            </p:nvSpPr>
            <p:spPr bwMode="auto">
              <a:xfrm>
                <a:off x="18290123"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81" name="円/楕円 498">
                <a:extLst>
                  <a:ext uri="{FF2B5EF4-FFF2-40B4-BE49-F238E27FC236}">
                    <a16:creationId xmlns:a16="http://schemas.microsoft.com/office/drawing/2014/main" id="{4A837B00-520C-4B83-AF9A-486320CB7EE5}"/>
                  </a:ext>
                </a:extLst>
              </p:cNvPr>
              <p:cNvSpPr/>
              <p:nvPr/>
            </p:nvSpPr>
            <p:spPr bwMode="auto">
              <a:xfrm>
                <a:off x="19555839"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82" name="円/楕円 499">
                <a:extLst>
                  <a:ext uri="{FF2B5EF4-FFF2-40B4-BE49-F238E27FC236}">
                    <a16:creationId xmlns:a16="http://schemas.microsoft.com/office/drawing/2014/main" id="{667D31F2-36F0-4B08-9AAA-22632BE77E43}"/>
                  </a:ext>
                </a:extLst>
              </p:cNvPr>
              <p:cNvSpPr/>
              <p:nvPr/>
            </p:nvSpPr>
            <p:spPr bwMode="auto">
              <a:xfrm>
                <a:off x="19808163"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83" name="円/楕円 500">
                <a:extLst>
                  <a:ext uri="{FF2B5EF4-FFF2-40B4-BE49-F238E27FC236}">
                    <a16:creationId xmlns:a16="http://schemas.microsoft.com/office/drawing/2014/main" id="{CB568166-77E8-42B2-9032-091DB4A2AFF7}"/>
                  </a:ext>
                </a:extLst>
              </p:cNvPr>
              <p:cNvSpPr/>
              <p:nvPr/>
            </p:nvSpPr>
            <p:spPr bwMode="auto">
              <a:xfrm>
                <a:off x="20055933"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84" name="円/楕円 501">
                <a:extLst>
                  <a:ext uri="{FF2B5EF4-FFF2-40B4-BE49-F238E27FC236}">
                    <a16:creationId xmlns:a16="http://schemas.microsoft.com/office/drawing/2014/main" id="{80EAFA77-3AFC-4377-83F0-EC6BAE8AA071}"/>
                  </a:ext>
                </a:extLst>
              </p:cNvPr>
              <p:cNvSpPr/>
              <p:nvPr/>
            </p:nvSpPr>
            <p:spPr bwMode="auto">
              <a:xfrm>
                <a:off x="17799140"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85" name="円/楕円 502">
                <a:extLst>
                  <a:ext uri="{FF2B5EF4-FFF2-40B4-BE49-F238E27FC236}">
                    <a16:creationId xmlns:a16="http://schemas.microsoft.com/office/drawing/2014/main" id="{1C8A16AA-386E-47AF-9CD7-8B8AE8E509D8}"/>
                  </a:ext>
                </a:extLst>
              </p:cNvPr>
              <p:cNvSpPr/>
              <p:nvPr/>
            </p:nvSpPr>
            <p:spPr bwMode="auto">
              <a:xfrm>
                <a:off x="18042815"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86" name="円/楕円 503">
                <a:extLst>
                  <a:ext uri="{FF2B5EF4-FFF2-40B4-BE49-F238E27FC236}">
                    <a16:creationId xmlns:a16="http://schemas.microsoft.com/office/drawing/2014/main" id="{A5A4D05C-33E3-4A66-B51E-57E1589054DE}"/>
                  </a:ext>
                </a:extLst>
              </p:cNvPr>
              <p:cNvSpPr/>
              <p:nvPr/>
            </p:nvSpPr>
            <p:spPr bwMode="auto">
              <a:xfrm>
                <a:off x="18299233"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87" name="円/楕円 504">
                <a:extLst>
                  <a:ext uri="{FF2B5EF4-FFF2-40B4-BE49-F238E27FC236}">
                    <a16:creationId xmlns:a16="http://schemas.microsoft.com/office/drawing/2014/main" id="{2000602B-44C5-4C54-8A4B-4586DD6648C7}"/>
                  </a:ext>
                </a:extLst>
              </p:cNvPr>
              <p:cNvSpPr/>
              <p:nvPr/>
            </p:nvSpPr>
            <p:spPr bwMode="auto">
              <a:xfrm>
                <a:off x="19569505"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88" name="円/楕円 505">
                <a:extLst>
                  <a:ext uri="{FF2B5EF4-FFF2-40B4-BE49-F238E27FC236}">
                    <a16:creationId xmlns:a16="http://schemas.microsoft.com/office/drawing/2014/main" id="{7C737A63-E736-456A-904C-19AF9D217259}"/>
                  </a:ext>
                </a:extLst>
              </p:cNvPr>
              <p:cNvSpPr/>
              <p:nvPr/>
            </p:nvSpPr>
            <p:spPr bwMode="auto">
              <a:xfrm>
                <a:off x="19812719"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89" name="円/楕円 506">
                <a:extLst>
                  <a:ext uri="{FF2B5EF4-FFF2-40B4-BE49-F238E27FC236}">
                    <a16:creationId xmlns:a16="http://schemas.microsoft.com/office/drawing/2014/main" id="{DE8F4893-014B-4392-B983-777C4C67C087}"/>
                  </a:ext>
                </a:extLst>
              </p:cNvPr>
              <p:cNvSpPr/>
              <p:nvPr/>
            </p:nvSpPr>
            <p:spPr bwMode="auto">
              <a:xfrm>
                <a:off x="20065043"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90" name="円/楕円 507">
                <a:extLst>
                  <a:ext uri="{FF2B5EF4-FFF2-40B4-BE49-F238E27FC236}">
                    <a16:creationId xmlns:a16="http://schemas.microsoft.com/office/drawing/2014/main" id="{208435F4-A2AF-413B-A82C-7F462697E813}"/>
                  </a:ext>
                </a:extLst>
              </p:cNvPr>
              <p:cNvSpPr/>
              <p:nvPr/>
            </p:nvSpPr>
            <p:spPr bwMode="auto">
              <a:xfrm>
                <a:off x="18177626" y="11854053"/>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91" name="円/楕円 508">
                <a:extLst>
                  <a:ext uri="{FF2B5EF4-FFF2-40B4-BE49-F238E27FC236}">
                    <a16:creationId xmlns:a16="http://schemas.microsoft.com/office/drawing/2014/main" id="{FE2767B8-7F03-4FE6-B1C2-9A5672CE1FAA}"/>
                  </a:ext>
                </a:extLst>
              </p:cNvPr>
              <p:cNvSpPr/>
              <p:nvPr/>
            </p:nvSpPr>
            <p:spPr bwMode="auto">
              <a:xfrm>
                <a:off x="18420840" y="11854053"/>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92" name="円/楕円 509">
                <a:extLst>
                  <a:ext uri="{FF2B5EF4-FFF2-40B4-BE49-F238E27FC236}">
                    <a16:creationId xmlns:a16="http://schemas.microsoft.com/office/drawing/2014/main" id="{52668482-3E22-445D-8D93-52ABFB20AD12}"/>
                  </a:ext>
                </a:extLst>
              </p:cNvPr>
              <p:cNvSpPr/>
              <p:nvPr/>
            </p:nvSpPr>
            <p:spPr bwMode="auto">
              <a:xfrm>
                <a:off x="19434232" y="11854053"/>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93" name="円/楕円 510">
                <a:extLst>
                  <a:ext uri="{FF2B5EF4-FFF2-40B4-BE49-F238E27FC236}">
                    <a16:creationId xmlns:a16="http://schemas.microsoft.com/office/drawing/2014/main" id="{BA06A3C6-2CA4-42C8-A386-6AA175A25CDA}"/>
                  </a:ext>
                </a:extLst>
              </p:cNvPr>
              <p:cNvSpPr/>
              <p:nvPr/>
            </p:nvSpPr>
            <p:spPr bwMode="auto">
              <a:xfrm>
                <a:off x="19677446" y="11854053"/>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1594" name="直線コネクタ 1593">
                <a:extLst>
                  <a:ext uri="{FF2B5EF4-FFF2-40B4-BE49-F238E27FC236}">
                    <a16:creationId xmlns:a16="http://schemas.microsoft.com/office/drawing/2014/main" id="{7DE43A8C-E8A4-4589-B8A1-878BABAE7BE9}"/>
                  </a:ext>
                </a:extLst>
              </p:cNvPr>
              <p:cNvCxnSpPr/>
              <p:nvPr/>
            </p:nvCxnSpPr>
            <p:spPr bwMode="auto">
              <a:xfrm>
                <a:off x="17859104" y="11496094"/>
                <a:ext cx="1150324"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95" name="円/楕円 512">
                <a:extLst>
                  <a:ext uri="{FF2B5EF4-FFF2-40B4-BE49-F238E27FC236}">
                    <a16:creationId xmlns:a16="http://schemas.microsoft.com/office/drawing/2014/main" id="{BFC2D359-30CA-4387-9D4E-9E3E23C0665B}"/>
                  </a:ext>
                </a:extLst>
              </p:cNvPr>
              <p:cNvSpPr/>
              <p:nvPr/>
            </p:nvSpPr>
            <p:spPr bwMode="auto">
              <a:xfrm>
                <a:off x="17812805"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chemeClr val="accent6"/>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96" name="円/楕円 513">
                <a:extLst>
                  <a:ext uri="{FF2B5EF4-FFF2-40B4-BE49-F238E27FC236}">
                    <a16:creationId xmlns:a16="http://schemas.microsoft.com/office/drawing/2014/main" id="{5AB802C7-0D42-4549-87C7-616A5120F9AB}"/>
                  </a:ext>
                </a:extLst>
              </p:cNvPr>
              <p:cNvSpPr/>
              <p:nvPr/>
            </p:nvSpPr>
            <p:spPr bwMode="auto">
              <a:xfrm>
                <a:off x="17812805"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97" name="円/楕円 514">
                <a:extLst>
                  <a:ext uri="{FF2B5EF4-FFF2-40B4-BE49-F238E27FC236}">
                    <a16:creationId xmlns:a16="http://schemas.microsoft.com/office/drawing/2014/main" id="{31BC702B-47CD-4B1F-A260-0B2DD4A564E0}"/>
                  </a:ext>
                </a:extLst>
              </p:cNvPr>
              <p:cNvSpPr/>
              <p:nvPr/>
            </p:nvSpPr>
            <p:spPr bwMode="auto">
              <a:xfrm>
                <a:off x="17812805"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98" name="円/楕円 515">
                <a:extLst>
                  <a:ext uri="{FF2B5EF4-FFF2-40B4-BE49-F238E27FC236}">
                    <a16:creationId xmlns:a16="http://schemas.microsoft.com/office/drawing/2014/main" id="{562D90FE-A7CB-4763-B98B-8ED397A74BA2}"/>
                  </a:ext>
                </a:extLst>
              </p:cNvPr>
              <p:cNvSpPr/>
              <p:nvPr/>
            </p:nvSpPr>
            <p:spPr bwMode="auto">
              <a:xfrm>
                <a:off x="18056019"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chemeClr val="accent6"/>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99" name="円/楕円 516">
                <a:extLst>
                  <a:ext uri="{FF2B5EF4-FFF2-40B4-BE49-F238E27FC236}">
                    <a16:creationId xmlns:a16="http://schemas.microsoft.com/office/drawing/2014/main" id="{20D4C9CE-CF0D-4F02-8B51-42B9CD4271FE}"/>
                  </a:ext>
                </a:extLst>
              </p:cNvPr>
              <p:cNvSpPr/>
              <p:nvPr/>
            </p:nvSpPr>
            <p:spPr bwMode="auto">
              <a:xfrm>
                <a:off x="18056019"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0" name="円/楕円 517">
                <a:extLst>
                  <a:ext uri="{FF2B5EF4-FFF2-40B4-BE49-F238E27FC236}">
                    <a16:creationId xmlns:a16="http://schemas.microsoft.com/office/drawing/2014/main" id="{066F640A-CC46-4FBC-AA30-19CF42303EBC}"/>
                  </a:ext>
                </a:extLst>
              </p:cNvPr>
              <p:cNvSpPr/>
              <p:nvPr/>
            </p:nvSpPr>
            <p:spPr bwMode="auto">
              <a:xfrm>
                <a:off x="18056019"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1" name="円/楕円 518">
                <a:extLst>
                  <a:ext uri="{FF2B5EF4-FFF2-40B4-BE49-F238E27FC236}">
                    <a16:creationId xmlns:a16="http://schemas.microsoft.com/office/drawing/2014/main" id="{484A5431-2A02-4CDE-A7A4-588C16569750}"/>
                  </a:ext>
                </a:extLst>
              </p:cNvPr>
              <p:cNvSpPr/>
              <p:nvPr/>
            </p:nvSpPr>
            <p:spPr bwMode="auto">
              <a:xfrm>
                <a:off x="18339769"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chemeClr val="accent6"/>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2" name="円/楕円 519">
                <a:extLst>
                  <a:ext uri="{FF2B5EF4-FFF2-40B4-BE49-F238E27FC236}">
                    <a16:creationId xmlns:a16="http://schemas.microsoft.com/office/drawing/2014/main" id="{964FAE47-C831-4CE6-B228-6119F1973D1F}"/>
                  </a:ext>
                </a:extLst>
              </p:cNvPr>
              <p:cNvSpPr/>
              <p:nvPr/>
            </p:nvSpPr>
            <p:spPr bwMode="auto">
              <a:xfrm>
                <a:off x="18339769"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3" name="円/楕円 520">
                <a:extLst>
                  <a:ext uri="{FF2B5EF4-FFF2-40B4-BE49-F238E27FC236}">
                    <a16:creationId xmlns:a16="http://schemas.microsoft.com/office/drawing/2014/main" id="{A0C8F152-725D-449B-AAE7-8E06B7D251ED}"/>
                  </a:ext>
                </a:extLst>
              </p:cNvPr>
              <p:cNvSpPr/>
              <p:nvPr/>
            </p:nvSpPr>
            <p:spPr bwMode="auto">
              <a:xfrm>
                <a:off x="18339769"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4" name="円/楕円 521">
                <a:extLst>
                  <a:ext uri="{FF2B5EF4-FFF2-40B4-BE49-F238E27FC236}">
                    <a16:creationId xmlns:a16="http://schemas.microsoft.com/office/drawing/2014/main" id="{C1BFA3EF-AEA3-47B2-87DE-BA09B596B81F}"/>
                  </a:ext>
                </a:extLst>
              </p:cNvPr>
              <p:cNvSpPr/>
              <p:nvPr/>
            </p:nvSpPr>
            <p:spPr bwMode="auto">
              <a:xfrm>
                <a:off x="18597782" y="10979082"/>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5" name="円/楕円 522">
                <a:extLst>
                  <a:ext uri="{FF2B5EF4-FFF2-40B4-BE49-F238E27FC236}">
                    <a16:creationId xmlns:a16="http://schemas.microsoft.com/office/drawing/2014/main" id="{5B14DC6B-06D6-45CE-B4C1-B1C3BE656B01}"/>
                  </a:ext>
                </a:extLst>
              </p:cNvPr>
              <p:cNvSpPr/>
              <p:nvPr/>
            </p:nvSpPr>
            <p:spPr bwMode="auto">
              <a:xfrm>
                <a:off x="18597782"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6" name="円/楕円 523">
                <a:extLst>
                  <a:ext uri="{FF2B5EF4-FFF2-40B4-BE49-F238E27FC236}">
                    <a16:creationId xmlns:a16="http://schemas.microsoft.com/office/drawing/2014/main" id="{14E364CF-CBD4-43F5-A49C-B414F594B76B}"/>
                  </a:ext>
                </a:extLst>
              </p:cNvPr>
              <p:cNvSpPr/>
              <p:nvPr/>
            </p:nvSpPr>
            <p:spPr bwMode="auto">
              <a:xfrm>
                <a:off x="18597782"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7" name="円/楕円 524">
                <a:extLst>
                  <a:ext uri="{FF2B5EF4-FFF2-40B4-BE49-F238E27FC236}">
                    <a16:creationId xmlns:a16="http://schemas.microsoft.com/office/drawing/2014/main" id="{36AC5338-20CA-4750-9081-88BFF31FCC53}"/>
                  </a:ext>
                </a:extLst>
              </p:cNvPr>
              <p:cNvSpPr/>
              <p:nvPr/>
            </p:nvSpPr>
            <p:spPr bwMode="auto">
              <a:xfrm>
                <a:off x="18839863" y="10979082"/>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8" name="円/楕円 525">
                <a:extLst>
                  <a:ext uri="{FF2B5EF4-FFF2-40B4-BE49-F238E27FC236}">
                    <a16:creationId xmlns:a16="http://schemas.microsoft.com/office/drawing/2014/main" id="{878FF932-C22D-4565-8E76-B548E88359B5}"/>
                  </a:ext>
                </a:extLst>
              </p:cNvPr>
              <p:cNvSpPr/>
              <p:nvPr/>
            </p:nvSpPr>
            <p:spPr bwMode="auto">
              <a:xfrm>
                <a:off x="18839863"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9" name="円/楕円 526">
                <a:extLst>
                  <a:ext uri="{FF2B5EF4-FFF2-40B4-BE49-F238E27FC236}">
                    <a16:creationId xmlns:a16="http://schemas.microsoft.com/office/drawing/2014/main" id="{F5804B38-E166-4A39-8F5D-2876437B1837}"/>
                  </a:ext>
                </a:extLst>
              </p:cNvPr>
              <p:cNvSpPr/>
              <p:nvPr/>
            </p:nvSpPr>
            <p:spPr bwMode="auto">
              <a:xfrm>
                <a:off x="18839863"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10" name="円/楕円 527">
                <a:extLst>
                  <a:ext uri="{FF2B5EF4-FFF2-40B4-BE49-F238E27FC236}">
                    <a16:creationId xmlns:a16="http://schemas.microsoft.com/office/drawing/2014/main" id="{CB1FE23E-42F8-495E-8386-E4E7AF2AB018}"/>
                  </a:ext>
                </a:extLst>
              </p:cNvPr>
              <p:cNvSpPr/>
              <p:nvPr/>
            </p:nvSpPr>
            <p:spPr bwMode="auto">
              <a:xfrm>
                <a:off x="19078521" y="10979082"/>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11" name="円/楕円 528">
                <a:extLst>
                  <a:ext uri="{FF2B5EF4-FFF2-40B4-BE49-F238E27FC236}">
                    <a16:creationId xmlns:a16="http://schemas.microsoft.com/office/drawing/2014/main" id="{9BFDA08F-A5BC-4958-A532-0F8494CE0F30}"/>
                  </a:ext>
                </a:extLst>
              </p:cNvPr>
              <p:cNvSpPr/>
              <p:nvPr/>
            </p:nvSpPr>
            <p:spPr bwMode="auto">
              <a:xfrm>
                <a:off x="19078521"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12" name="円/楕円 529">
                <a:extLst>
                  <a:ext uri="{FF2B5EF4-FFF2-40B4-BE49-F238E27FC236}">
                    <a16:creationId xmlns:a16="http://schemas.microsoft.com/office/drawing/2014/main" id="{B85C3F9D-84FC-4492-9357-F75F99B03720}"/>
                  </a:ext>
                </a:extLst>
              </p:cNvPr>
              <p:cNvSpPr/>
              <p:nvPr/>
            </p:nvSpPr>
            <p:spPr bwMode="auto">
              <a:xfrm>
                <a:off x="19078521"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13" name="円/楕円 530">
                <a:extLst>
                  <a:ext uri="{FF2B5EF4-FFF2-40B4-BE49-F238E27FC236}">
                    <a16:creationId xmlns:a16="http://schemas.microsoft.com/office/drawing/2014/main" id="{A1BC0FD7-1DB9-474C-885D-8435CAF21F86}"/>
                  </a:ext>
                </a:extLst>
              </p:cNvPr>
              <p:cNvSpPr/>
              <p:nvPr/>
            </p:nvSpPr>
            <p:spPr bwMode="auto">
              <a:xfrm>
                <a:off x="19327424" y="1098998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14" name="円/楕円 531">
                <a:extLst>
                  <a:ext uri="{FF2B5EF4-FFF2-40B4-BE49-F238E27FC236}">
                    <a16:creationId xmlns:a16="http://schemas.microsoft.com/office/drawing/2014/main" id="{B34095E6-9F01-4BBE-ADA8-1EB66E14FCCB}"/>
                  </a:ext>
                </a:extLst>
              </p:cNvPr>
              <p:cNvSpPr/>
              <p:nvPr/>
            </p:nvSpPr>
            <p:spPr bwMode="auto">
              <a:xfrm>
                <a:off x="19327424" y="11098088"/>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15" name="円/楕円 532">
                <a:extLst>
                  <a:ext uri="{FF2B5EF4-FFF2-40B4-BE49-F238E27FC236}">
                    <a16:creationId xmlns:a16="http://schemas.microsoft.com/office/drawing/2014/main" id="{3794B0C0-0808-4975-90F3-FED037066966}"/>
                  </a:ext>
                </a:extLst>
              </p:cNvPr>
              <p:cNvSpPr/>
              <p:nvPr/>
            </p:nvSpPr>
            <p:spPr bwMode="auto">
              <a:xfrm>
                <a:off x="19327424" y="1121295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16" name="円/楕円 533">
                <a:extLst>
                  <a:ext uri="{FF2B5EF4-FFF2-40B4-BE49-F238E27FC236}">
                    <a16:creationId xmlns:a16="http://schemas.microsoft.com/office/drawing/2014/main" id="{63B47351-AEF2-47B5-A35C-B4327B0430E6}"/>
                  </a:ext>
                </a:extLst>
              </p:cNvPr>
              <p:cNvSpPr/>
              <p:nvPr/>
            </p:nvSpPr>
            <p:spPr bwMode="auto">
              <a:xfrm>
                <a:off x="19611173"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chemeClr val="accent6"/>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17" name="円/楕円 534">
                <a:extLst>
                  <a:ext uri="{FF2B5EF4-FFF2-40B4-BE49-F238E27FC236}">
                    <a16:creationId xmlns:a16="http://schemas.microsoft.com/office/drawing/2014/main" id="{90A596F4-751E-4A75-95D6-20CB7F6B5A0D}"/>
                  </a:ext>
                </a:extLst>
              </p:cNvPr>
              <p:cNvSpPr/>
              <p:nvPr/>
            </p:nvSpPr>
            <p:spPr bwMode="auto">
              <a:xfrm>
                <a:off x="19611173"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18" name="円/楕円 535">
                <a:extLst>
                  <a:ext uri="{FF2B5EF4-FFF2-40B4-BE49-F238E27FC236}">
                    <a16:creationId xmlns:a16="http://schemas.microsoft.com/office/drawing/2014/main" id="{043FF9E2-915B-4369-890F-B6E8A8AC8F23}"/>
                  </a:ext>
                </a:extLst>
              </p:cNvPr>
              <p:cNvSpPr/>
              <p:nvPr/>
            </p:nvSpPr>
            <p:spPr bwMode="auto">
              <a:xfrm>
                <a:off x="19611173"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19" name="円/楕円 536">
                <a:extLst>
                  <a:ext uri="{FF2B5EF4-FFF2-40B4-BE49-F238E27FC236}">
                    <a16:creationId xmlns:a16="http://schemas.microsoft.com/office/drawing/2014/main" id="{80034EEA-B1A3-4C12-9C2E-0B5B22F0F9CF}"/>
                  </a:ext>
                </a:extLst>
              </p:cNvPr>
              <p:cNvSpPr/>
              <p:nvPr/>
            </p:nvSpPr>
            <p:spPr bwMode="auto">
              <a:xfrm>
                <a:off x="19854387"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chemeClr val="accent6"/>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20" name="円/楕円 537">
                <a:extLst>
                  <a:ext uri="{FF2B5EF4-FFF2-40B4-BE49-F238E27FC236}">
                    <a16:creationId xmlns:a16="http://schemas.microsoft.com/office/drawing/2014/main" id="{BA44AE27-31BE-4DDE-9F60-9A7054DB9CCD}"/>
                  </a:ext>
                </a:extLst>
              </p:cNvPr>
              <p:cNvSpPr/>
              <p:nvPr/>
            </p:nvSpPr>
            <p:spPr bwMode="auto">
              <a:xfrm>
                <a:off x="19854387"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21" name="円/楕円 538">
                <a:extLst>
                  <a:ext uri="{FF2B5EF4-FFF2-40B4-BE49-F238E27FC236}">
                    <a16:creationId xmlns:a16="http://schemas.microsoft.com/office/drawing/2014/main" id="{BDDABB55-94AF-4C3C-9E14-22F1F373C3F1}"/>
                  </a:ext>
                </a:extLst>
              </p:cNvPr>
              <p:cNvSpPr/>
              <p:nvPr/>
            </p:nvSpPr>
            <p:spPr bwMode="auto">
              <a:xfrm>
                <a:off x="19854387"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22" name="円/楕円 539">
                <a:extLst>
                  <a:ext uri="{FF2B5EF4-FFF2-40B4-BE49-F238E27FC236}">
                    <a16:creationId xmlns:a16="http://schemas.microsoft.com/office/drawing/2014/main" id="{D698A51F-C5CC-4845-825F-0F4753F656C4}"/>
                  </a:ext>
                </a:extLst>
              </p:cNvPr>
              <p:cNvSpPr/>
              <p:nvPr/>
            </p:nvSpPr>
            <p:spPr bwMode="auto">
              <a:xfrm>
                <a:off x="20101023"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chemeClr val="accent6"/>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23" name="円/楕円 540">
                <a:extLst>
                  <a:ext uri="{FF2B5EF4-FFF2-40B4-BE49-F238E27FC236}">
                    <a16:creationId xmlns:a16="http://schemas.microsoft.com/office/drawing/2014/main" id="{71631119-15B9-46B8-9C79-92AC14F5C77E}"/>
                  </a:ext>
                </a:extLst>
              </p:cNvPr>
              <p:cNvSpPr/>
              <p:nvPr/>
            </p:nvSpPr>
            <p:spPr bwMode="auto">
              <a:xfrm>
                <a:off x="20101023"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24" name="円/楕円 541">
                <a:extLst>
                  <a:ext uri="{FF2B5EF4-FFF2-40B4-BE49-F238E27FC236}">
                    <a16:creationId xmlns:a16="http://schemas.microsoft.com/office/drawing/2014/main" id="{6853265F-1539-46F3-911E-2BEB7C2F41D8}"/>
                  </a:ext>
                </a:extLst>
              </p:cNvPr>
              <p:cNvSpPr/>
              <p:nvPr/>
            </p:nvSpPr>
            <p:spPr bwMode="auto">
              <a:xfrm>
                <a:off x="20101023"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1625" name="直線コネクタ 1624">
                <a:extLst>
                  <a:ext uri="{FF2B5EF4-FFF2-40B4-BE49-F238E27FC236}">
                    <a16:creationId xmlns:a16="http://schemas.microsoft.com/office/drawing/2014/main" id="{CC58C64F-A390-4AD5-818C-95BC054501DC}"/>
                  </a:ext>
                </a:extLst>
              </p:cNvPr>
              <p:cNvCxnSpPr/>
              <p:nvPr/>
            </p:nvCxnSpPr>
            <p:spPr bwMode="auto">
              <a:xfrm>
                <a:off x="17852775" y="11496094"/>
                <a:ext cx="628169"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26" name="直線コネクタ 1625">
                <a:extLst>
                  <a:ext uri="{FF2B5EF4-FFF2-40B4-BE49-F238E27FC236}">
                    <a16:creationId xmlns:a16="http://schemas.microsoft.com/office/drawing/2014/main" id="{4AA8D82F-0176-4226-A661-0F8C61868FED}"/>
                  </a:ext>
                </a:extLst>
              </p:cNvPr>
              <p:cNvCxnSpPr/>
              <p:nvPr/>
            </p:nvCxnSpPr>
            <p:spPr bwMode="auto">
              <a:xfrm>
                <a:off x="17852775" y="11496094"/>
                <a:ext cx="912981"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27" name="直線コネクタ 1626">
                <a:extLst>
                  <a:ext uri="{FF2B5EF4-FFF2-40B4-BE49-F238E27FC236}">
                    <a16:creationId xmlns:a16="http://schemas.microsoft.com/office/drawing/2014/main" id="{91236E9E-542D-4059-9E52-5FEE538316EB}"/>
                  </a:ext>
                </a:extLst>
              </p:cNvPr>
              <p:cNvCxnSpPr/>
              <p:nvPr/>
            </p:nvCxnSpPr>
            <p:spPr bwMode="auto">
              <a:xfrm>
                <a:off x="17859104" y="11496094"/>
                <a:ext cx="379749"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28" name="直線コネクタ 1627">
                <a:extLst>
                  <a:ext uri="{FF2B5EF4-FFF2-40B4-BE49-F238E27FC236}">
                    <a16:creationId xmlns:a16="http://schemas.microsoft.com/office/drawing/2014/main" id="{60ADD699-BEF4-4DC8-92E1-2153864FF858}"/>
                  </a:ext>
                </a:extLst>
              </p:cNvPr>
              <p:cNvCxnSpPr/>
              <p:nvPr/>
            </p:nvCxnSpPr>
            <p:spPr bwMode="auto">
              <a:xfrm>
                <a:off x="17852775" y="11496094"/>
                <a:ext cx="1398743"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29" name="直線コネクタ 1628">
                <a:extLst>
                  <a:ext uri="{FF2B5EF4-FFF2-40B4-BE49-F238E27FC236}">
                    <a16:creationId xmlns:a16="http://schemas.microsoft.com/office/drawing/2014/main" id="{1CA3F63E-B0CA-4222-8513-CCC306EF21ED}"/>
                  </a:ext>
                </a:extLst>
              </p:cNvPr>
              <p:cNvCxnSpPr/>
              <p:nvPr/>
            </p:nvCxnSpPr>
            <p:spPr bwMode="auto">
              <a:xfrm>
                <a:off x="17852775" y="11496094"/>
                <a:ext cx="1642415"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0" name="直線コネクタ 1629">
                <a:extLst>
                  <a:ext uri="{FF2B5EF4-FFF2-40B4-BE49-F238E27FC236}">
                    <a16:creationId xmlns:a16="http://schemas.microsoft.com/office/drawing/2014/main" id="{2A9F170D-847A-43C7-91A6-F4C669B71A89}"/>
                  </a:ext>
                </a:extLst>
              </p:cNvPr>
              <p:cNvCxnSpPr/>
              <p:nvPr/>
            </p:nvCxnSpPr>
            <p:spPr bwMode="auto">
              <a:xfrm>
                <a:off x="17852775" y="11496094"/>
                <a:ext cx="1886087"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1" name="直線コネクタ 1630">
                <a:extLst>
                  <a:ext uri="{FF2B5EF4-FFF2-40B4-BE49-F238E27FC236}">
                    <a16:creationId xmlns:a16="http://schemas.microsoft.com/office/drawing/2014/main" id="{B7BC1B4F-B148-47E9-B00C-F4B2BFA421D7}"/>
                  </a:ext>
                </a:extLst>
              </p:cNvPr>
              <p:cNvCxnSpPr/>
              <p:nvPr/>
            </p:nvCxnSpPr>
            <p:spPr bwMode="auto">
              <a:xfrm>
                <a:off x="18096447" y="11496094"/>
                <a:ext cx="14240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2" name="直線コネクタ 1631">
                <a:extLst>
                  <a:ext uri="{FF2B5EF4-FFF2-40B4-BE49-F238E27FC236}">
                    <a16:creationId xmlns:a16="http://schemas.microsoft.com/office/drawing/2014/main" id="{76EABE56-77B4-4D01-9E37-19DAD11CA8D6}"/>
                  </a:ext>
                </a:extLst>
              </p:cNvPr>
              <p:cNvCxnSpPr/>
              <p:nvPr/>
            </p:nvCxnSpPr>
            <p:spPr bwMode="auto">
              <a:xfrm flipH="1">
                <a:off x="18238853" y="11496094"/>
                <a:ext cx="120254"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3" name="直線コネクタ 1632">
                <a:extLst>
                  <a:ext uri="{FF2B5EF4-FFF2-40B4-BE49-F238E27FC236}">
                    <a16:creationId xmlns:a16="http://schemas.microsoft.com/office/drawing/2014/main" id="{A9353BF5-4A0F-40C2-8865-7F0924589A42}"/>
                  </a:ext>
                </a:extLst>
              </p:cNvPr>
              <p:cNvCxnSpPr/>
              <p:nvPr/>
            </p:nvCxnSpPr>
            <p:spPr bwMode="auto">
              <a:xfrm flipH="1">
                <a:off x="18238853" y="11496094"/>
                <a:ext cx="38449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4" name="直線コネクタ 1633">
                <a:extLst>
                  <a:ext uri="{FF2B5EF4-FFF2-40B4-BE49-F238E27FC236}">
                    <a16:creationId xmlns:a16="http://schemas.microsoft.com/office/drawing/2014/main" id="{84ACD2DF-5030-4BCA-BC48-7DCA5EBD6FB0}"/>
                  </a:ext>
                </a:extLst>
              </p:cNvPr>
              <p:cNvCxnSpPr/>
              <p:nvPr/>
            </p:nvCxnSpPr>
            <p:spPr bwMode="auto">
              <a:xfrm flipH="1">
                <a:off x="18238853" y="11496094"/>
                <a:ext cx="607599"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5" name="直線コネクタ 1634">
                <a:extLst>
                  <a:ext uri="{FF2B5EF4-FFF2-40B4-BE49-F238E27FC236}">
                    <a16:creationId xmlns:a16="http://schemas.microsoft.com/office/drawing/2014/main" id="{E6EFDFD6-7F83-4CA2-AC37-C614049FC9D4}"/>
                  </a:ext>
                </a:extLst>
              </p:cNvPr>
              <p:cNvCxnSpPr/>
              <p:nvPr/>
            </p:nvCxnSpPr>
            <p:spPr bwMode="auto">
              <a:xfrm flipH="1">
                <a:off x="18238853" y="11496094"/>
                <a:ext cx="871841"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6" name="直線コネクタ 1635">
                <a:extLst>
                  <a:ext uri="{FF2B5EF4-FFF2-40B4-BE49-F238E27FC236}">
                    <a16:creationId xmlns:a16="http://schemas.microsoft.com/office/drawing/2014/main" id="{B773ED5E-2AFD-4BE6-B6AB-24E3CFD4E02A}"/>
                  </a:ext>
                </a:extLst>
              </p:cNvPr>
              <p:cNvCxnSpPr/>
              <p:nvPr/>
            </p:nvCxnSpPr>
            <p:spPr bwMode="auto">
              <a:xfrm flipH="1">
                <a:off x="18238853" y="11496094"/>
                <a:ext cx="1093361"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7" name="直線コネクタ 1636">
                <a:extLst>
                  <a:ext uri="{FF2B5EF4-FFF2-40B4-BE49-F238E27FC236}">
                    <a16:creationId xmlns:a16="http://schemas.microsoft.com/office/drawing/2014/main" id="{732DB760-B7DF-465C-A426-08C1C3DFD0C0}"/>
                  </a:ext>
                </a:extLst>
              </p:cNvPr>
              <p:cNvCxnSpPr/>
              <p:nvPr/>
            </p:nvCxnSpPr>
            <p:spPr bwMode="auto">
              <a:xfrm flipH="1">
                <a:off x="18238853" y="11496094"/>
                <a:ext cx="1398743"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8" name="直線コネクタ 1637">
                <a:extLst>
                  <a:ext uri="{FF2B5EF4-FFF2-40B4-BE49-F238E27FC236}">
                    <a16:creationId xmlns:a16="http://schemas.microsoft.com/office/drawing/2014/main" id="{D44C9DFA-8AA0-4C1B-991C-EBDE500D97C1}"/>
                  </a:ext>
                </a:extLst>
              </p:cNvPr>
              <p:cNvCxnSpPr/>
              <p:nvPr/>
            </p:nvCxnSpPr>
            <p:spPr bwMode="auto">
              <a:xfrm flipH="1">
                <a:off x="18238853" y="11496094"/>
                <a:ext cx="1620263"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9" name="直線コネクタ 1638">
                <a:extLst>
                  <a:ext uri="{FF2B5EF4-FFF2-40B4-BE49-F238E27FC236}">
                    <a16:creationId xmlns:a16="http://schemas.microsoft.com/office/drawing/2014/main" id="{8D9C672F-D1FF-4900-879E-85DBD6CE09D1}"/>
                  </a:ext>
                </a:extLst>
              </p:cNvPr>
              <p:cNvCxnSpPr/>
              <p:nvPr/>
            </p:nvCxnSpPr>
            <p:spPr bwMode="auto">
              <a:xfrm flipH="1">
                <a:off x="18238853" y="11496094"/>
                <a:ext cx="1887670"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0" name="直線コネクタ 1639">
                <a:extLst>
                  <a:ext uri="{FF2B5EF4-FFF2-40B4-BE49-F238E27FC236}">
                    <a16:creationId xmlns:a16="http://schemas.microsoft.com/office/drawing/2014/main" id="{BE2DAD95-0401-4E5E-8553-78EE351E2034}"/>
                  </a:ext>
                </a:extLst>
              </p:cNvPr>
              <p:cNvCxnSpPr/>
              <p:nvPr/>
            </p:nvCxnSpPr>
            <p:spPr bwMode="auto">
              <a:xfrm>
                <a:off x="18096447" y="11496094"/>
                <a:ext cx="38449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1" name="直線コネクタ 1640">
                <a:extLst>
                  <a:ext uri="{FF2B5EF4-FFF2-40B4-BE49-F238E27FC236}">
                    <a16:creationId xmlns:a16="http://schemas.microsoft.com/office/drawing/2014/main" id="{2540CE4E-197D-40D5-8D90-61CAAA1446EC}"/>
                  </a:ext>
                </a:extLst>
              </p:cNvPr>
              <p:cNvCxnSpPr/>
              <p:nvPr/>
            </p:nvCxnSpPr>
            <p:spPr bwMode="auto">
              <a:xfrm>
                <a:off x="18359107" y="11496094"/>
                <a:ext cx="121837"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2" name="直線コネクタ 1641">
                <a:extLst>
                  <a:ext uri="{FF2B5EF4-FFF2-40B4-BE49-F238E27FC236}">
                    <a16:creationId xmlns:a16="http://schemas.microsoft.com/office/drawing/2014/main" id="{A326E663-CDBA-452B-B82C-5FAB2B7A113C}"/>
                  </a:ext>
                </a:extLst>
              </p:cNvPr>
              <p:cNvCxnSpPr/>
              <p:nvPr/>
            </p:nvCxnSpPr>
            <p:spPr bwMode="auto">
              <a:xfrm flipH="1">
                <a:off x="18480944" y="11496094"/>
                <a:ext cx="14240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3" name="直線コネクタ 1642">
                <a:extLst>
                  <a:ext uri="{FF2B5EF4-FFF2-40B4-BE49-F238E27FC236}">
                    <a16:creationId xmlns:a16="http://schemas.microsoft.com/office/drawing/2014/main" id="{553A865A-12CA-4CF5-8C7B-06CA9A3EAEC8}"/>
                  </a:ext>
                </a:extLst>
              </p:cNvPr>
              <p:cNvCxnSpPr/>
              <p:nvPr/>
            </p:nvCxnSpPr>
            <p:spPr bwMode="auto">
              <a:xfrm flipH="1">
                <a:off x="18480944" y="11496094"/>
                <a:ext cx="386078"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4" name="直線コネクタ 1643">
                <a:extLst>
                  <a:ext uri="{FF2B5EF4-FFF2-40B4-BE49-F238E27FC236}">
                    <a16:creationId xmlns:a16="http://schemas.microsoft.com/office/drawing/2014/main" id="{F3110D42-91C1-4269-B313-7D081883D64B}"/>
                  </a:ext>
                </a:extLst>
              </p:cNvPr>
              <p:cNvCxnSpPr/>
              <p:nvPr/>
            </p:nvCxnSpPr>
            <p:spPr bwMode="auto">
              <a:xfrm flipH="1">
                <a:off x="18480944" y="11496094"/>
                <a:ext cx="609180"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5" name="直線コネクタ 1644">
                <a:extLst>
                  <a:ext uri="{FF2B5EF4-FFF2-40B4-BE49-F238E27FC236}">
                    <a16:creationId xmlns:a16="http://schemas.microsoft.com/office/drawing/2014/main" id="{9A498921-4D51-4E0A-B009-11A6D1C2243A}"/>
                  </a:ext>
                </a:extLst>
              </p:cNvPr>
              <p:cNvCxnSpPr/>
              <p:nvPr/>
            </p:nvCxnSpPr>
            <p:spPr bwMode="auto">
              <a:xfrm flipH="1">
                <a:off x="18480944" y="11496094"/>
                <a:ext cx="851271"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6" name="直線コネクタ 1645">
                <a:extLst>
                  <a:ext uri="{FF2B5EF4-FFF2-40B4-BE49-F238E27FC236}">
                    <a16:creationId xmlns:a16="http://schemas.microsoft.com/office/drawing/2014/main" id="{A2A2FB7B-233D-41D7-BB9B-EEF604539C6F}"/>
                  </a:ext>
                </a:extLst>
              </p:cNvPr>
              <p:cNvCxnSpPr/>
              <p:nvPr/>
            </p:nvCxnSpPr>
            <p:spPr bwMode="auto">
              <a:xfrm flipH="1">
                <a:off x="18480944" y="11496094"/>
                <a:ext cx="1136083"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7" name="直線コネクタ 1646">
                <a:extLst>
                  <a:ext uri="{FF2B5EF4-FFF2-40B4-BE49-F238E27FC236}">
                    <a16:creationId xmlns:a16="http://schemas.microsoft.com/office/drawing/2014/main" id="{B0DD5040-D91D-48D3-B711-505D294093BF}"/>
                  </a:ext>
                </a:extLst>
              </p:cNvPr>
              <p:cNvCxnSpPr/>
              <p:nvPr/>
            </p:nvCxnSpPr>
            <p:spPr bwMode="auto">
              <a:xfrm flipH="1">
                <a:off x="18765755" y="11496094"/>
                <a:ext cx="1093360"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8" name="直線コネクタ 1647">
                <a:extLst>
                  <a:ext uri="{FF2B5EF4-FFF2-40B4-BE49-F238E27FC236}">
                    <a16:creationId xmlns:a16="http://schemas.microsoft.com/office/drawing/2014/main" id="{9F1B2A6F-67C1-4E4B-AA88-90DF13A0A6C5}"/>
                  </a:ext>
                </a:extLst>
              </p:cNvPr>
              <p:cNvCxnSpPr/>
              <p:nvPr/>
            </p:nvCxnSpPr>
            <p:spPr bwMode="auto">
              <a:xfrm flipH="1">
                <a:off x="18480944" y="11496094"/>
                <a:ext cx="1637667"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9" name="直線コネクタ 1648">
                <a:extLst>
                  <a:ext uri="{FF2B5EF4-FFF2-40B4-BE49-F238E27FC236}">
                    <a16:creationId xmlns:a16="http://schemas.microsoft.com/office/drawing/2014/main" id="{803566F0-F7BB-4AE4-80FD-72B42A5B2BA9}"/>
                  </a:ext>
                </a:extLst>
              </p:cNvPr>
              <p:cNvCxnSpPr/>
              <p:nvPr/>
            </p:nvCxnSpPr>
            <p:spPr bwMode="auto">
              <a:xfrm>
                <a:off x="18104359" y="11496094"/>
                <a:ext cx="66139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0" name="直線コネクタ 1649">
                <a:extLst>
                  <a:ext uri="{FF2B5EF4-FFF2-40B4-BE49-F238E27FC236}">
                    <a16:creationId xmlns:a16="http://schemas.microsoft.com/office/drawing/2014/main" id="{39946EDF-4840-4BA6-B692-203C8572BA22}"/>
                  </a:ext>
                </a:extLst>
              </p:cNvPr>
              <p:cNvCxnSpPr/>
              <p:nvPr/>
            </p:nvCxnSpPr>
            <p:spPr bwMode="auto">
              <a:xfrm>
                <a:off x="18360690" y="11496094"/>
                <a:ext cx="40506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1" name="直線コネクタ 1650">
                <a:extLst>
                  <a:ext uri="{FF2B5EF4-FFF2-40B4-BE49-F238E27FC236}">
                    <a16:creationId xmlns:a16="http://schemas.microsoft.com/office/drawing/2014/main" id="{A695DA73-29E8-472C-8D68-1A3909EA00AA}"/>
                  </a:ext>
                </a:extLst>
              </p:cNvPr>
              <p:cNvCxnSpPr/>
              <p:nvPr/>
            </p:nvCxnSpPr>
            <p:spPr bwMode="auto">
              <a:xfrm>
                <a:off x="18623350" y="11496094"/>
                <a:ext cx="14240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2" name="直線コネクタ 1651">
                <a:extLst>
                  <a:ext uri="{FF2B5EF4-FFF2-40B4-BE49-F238E27FC236}">
                    <a16:creationId xmlns:a16="http://schemas.microsoft.com/office/drawing/2014/main" id="{F1010428-88DF-425F-A32D-3996982F39B2}"/>
                  </a:ext>
                </a:extLst>
              </p:cNvPr>
              <p:cNvCxnSpPr/>
              <p:nvPr/>
            </p:nvCxnSpPr>
            <p:spPr bwMode="auto">
              <a:xfrm flipH="1">
                <a:off x="18765755" y="11496094"/>
                <a:ext cx="10126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3" name="直線コネクタ 1652">
                <a:extLst>
                  <a:ext uri="{FF2B5EF4-FFF2-40B4-BE49-F238E27FC236}">
                    <a16:creationId xmlns:a16="http://schemas.microsoft.com/office/drawing/2014/main" id="{567E0111-A10A-4BBB-9B5D-C281CBA786B5}"/>
                  </a:ext>
                </a:extLst>
              </p:cNvPr>
              <p:cNvCxnSpPr/>
              <p:nvPr/>
            </p:nvCxnSpPr>
            <p:spPr bwMode="auto">
              <a:xfrm flipH="1">
                <a:off x="18765755" y="11496094"/>
                <a:ext cx="324369"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4" name="直線コネクタ 1653">
                <a:extLst>
                  <a:ext uri="{FF2B5EF4-FFF2-40B4-BE49-F238E27FC236}">
                    <a16:creationId xmlns:a16="http://schemas.microsoft.com/office/drawing/2014/main" id="{EFFAE888-687A-4879-B53A-3588EAAEB5CE}"/>
                  </a:ext>
                </a:extLst>
              </p:cNvPr>
              <p:cNvCxnSpPr/>
              <p:nvPr/>
            </p:nvCxnSpPr>
            <p:spPr bwMode="auto">
              <a:xfrm flipH="1">
                <a:off x="18765755" y="11496094"/>
                <a:ext cx="566459"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5" name="直線コネクタ 1654">
                <a:extLst>
                  <a:ext uri="{FF2B5EF4-FFF2-40B4-BE49-F238E27FC236}">
                    <a16:creationId xmlns:a16="http://schemas.microsoft.com/office/drawing/2014/main" id="{50CE6358-E492-4BD6-97C0-EB35E374AD01}"/>
                  </a:ext>
                </a:extLst>
              </p:cNvPr>
              <p:cNvCxnSpPr/>
              <p:nvPr/>
            </p:nvCxnSpPr>
            <p:spPr bwMode="auto">
              <a:xfrm flipH="1">
                <a:off x="18765755" y="11496094"/>
                <a:ext cx="851271"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6" name="直線コネクタ 1655">
                <a:extLst>
                  <a:ext uri="{FF2B5EF4-FFF2-40B4-BE49-F238E27FC236}">
                    <a16:creationId xmlns:a16="http://schemas.microsoft.com/office/drawing/2014/main" id="{36F23F64-99B6-40E1-8287-14F8DA8FA5CD}"/>
                  </a:ext>
                </a:extLst>
              </p:cNvPr>
              <p:cNvCxnSpPr/>
              <p:nvPr/>
            </p:nvCxnSpPr>
            <p:spPr bwMode="auto">
              <a:xfrm flipH="1">
                <a:off x="18745185" y="11496094"/>
                <a:ext cx="1113931"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7" name="直線コネクタ 1656">
                <a:extLst>
                  <a:ext uri="{FF2B5EF4-FFF2-40B4-BE49-F238E27FC236}">
                    <a16:creationId xmlns:a16="http://schemas.microsoft.com/office/drawing/2014/main" id="{BE5CA7B8-75DF-4D2B-9F85-FA86E4231596}"/>
                  </a:ext>
                </a:extLst>
              </p:cNvPr>
              <p:cNvCxnSpPr/>
              <p:nvPr/>
            </p:nvCxnSpPr>
            <p:spPr bwMode="auto">
              <a:xfrm flipH="1">
                <a:off x="18765755" y="11496094"/>
                <a:ext cx="1337033"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8" name="直線コネクタ 1657">
                <a:extLst>
                  <a:ext uri="{FF2B5EF4-FFF2-40B4-BE49-F238E27FC236}">
                    <a16:creationId xmlns:a16="http://schemas.microsoft.com/office/drawing/2014/main" id="{F314F716-E94B-4385-86C7-292DD12A21D3}"/>
                  </a:ext>
                </a:extLst>
              </p:cNvPr>
              <p:cNvCxnSpPr/>
              <p:nvPr/>
            </p:nvCxnSpPr>
            <p:spPr bwMode="auto">
              <a:xfrm flipH="1">
                <a:off x="19009428" y="11496094"/>
                <a:ext cx="94937"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9" name="直線コネクタ 1658">
                <a:extLst>
                  <a:ext uri="{FF2B5EF4-FFF2-40B4-BE49-F238E27FC236}">
                    <a16:creationId xmlns:a16="http://schemas.microsoft.com/office/drawing/2014/main" id="{016DEDAE-866E-410C-B821-08F5FBF560F5}"/>
                  </a:ext>
                </a:extLst>
              </p:cNvPr>
              <p:cNvCxnSpPr/>
              <p:nvPr/>
            </p:nvCxnSpPr>
            <p:spPr bwMode="auto">
              <a:xfrm>
                <a:off x="18096447" y="11496094"/>
                <a:ext cx="1134501"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0" name="直線コネクタ 1659">
                <a:extLst>
                  <a:ext uri="{FF2B5EF4-FFF2-40B4-BE49-F238E27FC236}">
                    <a16:creationId xmlns:a16="http://schemas.microsoft.com/office/drawing/2014/main" id="{3A727223-EE54-481D-91E2-1A0F203A318F}"/>
                  </a:ext>
                </a:extLst>
              </p:cNvPr>
              <p:cNvCxnSpPr/>
              <p:nvPr/>
            </p:nvCxnSpPr>
            <p:spPr bwMode="auto">
              <a:xfrm>
                <a:off x="18362272" y="11496094"/>
                <a:ext cx="88924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1" name="直線コネクタ 1660">
                <a:extLst>
                  <a:ext uri="{FF2B5EF4-FFF2-40B4-BE49-F238E27FC236}">
                    <a16:creationId xmlns:a16="http://schemas.microsoft.com/office/drawing/2014/main" id="{20F71A02-A027-41C8-BB40-C91A959718AD}"/>
                  </a:ext>
                </a:extLst>
              </p:cNvPr>
              <p:cNvCxnSpPr/>
              <p:nvPr/>
            </p:nvCxnSpPr>
            <p:spPr bwMode="auto">
              <a:xfrm>
                <a:off x="18623350" y="11496094"/>
                <a:ext cx="628168"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2" name="直線コネクタ 1661">
                <a:extLst>
                  <a:ext uri="{FF2B5EF4-FFF2-40B4-BE49-F238E27FC236}">
                    <a16:creationId xmlns:a16="http://schemas.microsoft.com/office/drawing/2014/main" id="{442B95D9-41F2-4BF4-B1B5-0D82BAD3E132}"/>
                  </a:ext>
                </a:extLst>
              </p:cNvPr>
              <p:cNvCxnSpPr/>
              <p:nvPr/>
            </p:nvCxnSpPr>
            <p:spPr bwMode="auto">
              <a:xfrm>
                <a:off x="19104365" y="11496094"/>
                <a:ext cx="147152"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3" name="直線コネクタ 1662">
                <a:extLst>
                  <a:ext uri="{FF2B5EF4-FFF2-40B4-BE49-F238E27FC236}">
                    <a16:creationId xmlns:a16="http://schemas.microsoft.com/office/drawing/2014/main" id="{081E6C80-EEEF-47E4-9841-F9EBB6A34266}"/>
                  </a:ext>
                </a:extLst>
              </p:cNvPr>
              <p:cNvCxnSpPr/>
              <p:nvPr/>
            </p:nvCxnSpPr>
            <p:spPr bwMode="auto">
              <a:xfrm>
                <a:off x="18867022" y="11496094"/>
                <a:ext cx="384495"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4" name="直線コネクタ 1663">
                <a:extLst>
                  <a:ext uri="{FF2B5EF4-FFF2-40B4-BE49-F238E27FC236}">
                    <a16:creationId xmlns:a16="http://schemas.microsoft.com/office/drawing/2014/main" id="{E92AD45D-E159-459B-AB12-91CDB05B1038}"/>
                  </a:ext>
                </a:extLst>
              </p:cNvPr>
              <p:cNvCxnSpPr/>
              <p:nvPr/>
            </p:nvCxnSpPr>
            <p:spPr bwMode="auto">
              <a:xfrm flipV="1">
                <a:off x="19251517" y="11496094"/>
                <a:ext cx="10126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5" name="直線コネクタ 1664">
                <a:extLst>
                  <a:ext uri="{FF2B5EF4-FFF2-40B4-BE49-F238E27FC236}">
                    <a16:creationId xmlns:a16="http://schemas.microsoft.com/office/drawing/2014/main" id="{F2844B4F-A885-450A-8E6E-1D8E5992D81A}"/>
                  </a:ext>
                </a:extLst>
              </p:cNvPr>
              <p:cNvCxnSpPr/>
              <p:nvPr/>
            </p:nvCxnSpPr>
            <p:spPr bwMode="auto">
              <a:xfrm flipV="1">
                <a:off x="19251517" y="11496094"/>
                <a:ext cx="365509"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6" name="直線コネクタ 1665">
                <a:extLst>
                  <a:ext uri="{FF2B5EF4-FFF2-40B4-BE49-F238E27FC236}">
                    <a16:creationId xmlns:a16="http://schemas.microsoft.com/office/drawing/2014/main" id="{67FE34AF-A52B-4139-BDED-17C139CBC66F}"/>
                  </a:ext>
                </a:extLst>
              </p:cNvPr>
              <p:cNvCxnSpPr/>
              <p:nvPr/>
            </p:nvCxnSpPr>
            <p:spPr bwMode="auto">
              <a:xfrm flipV="1">
                <a:off x="19251517" y="11496094"/>
                <a:ext cx="607599"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7" name="直線コネクタ 1666">
                <a:extLst>
                  <a:ext uri="{FF2B5EF4-FFF2-40B4-BE49-F238E27FC236}">
                    <a16:creationId xmlns:a16="http://schemas.microsoft.com/office/drawing/2014/main" id="{D01F032A-EB4E-4863-BDB0-7752CF913A4E}"/>
                  </a:ext>
                </a:extLst>
              </p:cNvPr>
              <p:cNvCxnSpPr/>
              <p:nvPr/>
            </p:nvCxnSpPr>
            <p:spPr bwMode="auto">
              <a:xfrm flipV="1">
                <a:off x="19495190" y="11496094"/>
                <a:ext cx="36392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8" name="直線コネクタ 1667">
                <a:extLst>
                  <a:ext uri="{FF2B5EF4-FFF2-40B4-BE49-F238E27FC236}">
                    <a16:creationId xmlns:a16="http://schemas.microsoft.com/office/drawing/2014/main" id="{8299804E-D3E1-46FB-8083-73D833E6B921}"/>
                  </a:ext>
                </a:extLst>
              </p:cNvPr>
              <p:cNvCxnSpPr/>
              <p:nvPr/>
            </p:nvCxnSpPr>
            <p:spPr bwMode="auto">
              <a:xfrm flipV="1">
                <a:off x="19495190" y="11496094"/>
                <a:ext cx="628169"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9" name="直線コネクタ 1668">
                <a:extLst>
                  <a:ext uri="{FF2B5EF4-FFF2-40B4-BE49-F238E27FC236}">
                    <a16:creationId xmlns:a16="http://schemas.microsoft.com/office/drawing/2014/main" id="{744609D7-A148-4DC7-B521-ECFF5A891275}"/>
                  </a:ext>
                </a:extLst>
              </p:cNvPr>
              <p:cNvCxnSpPr/>
              <p:nvPr/>
            </p:nvCxnSpPr>
            <p:spPr bwMode="auto">
              <a:xfrm flipV="1">
                <a:off x="19251517" y="11496094"/>
                <a:ext cx="871841"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0" name="直線コネクタ 1669">
                <a:extLst>
                  <a:ext uri="{FF2B5EF4-FFF2-40B4-BE49-F238E27FC236}">
                    <a16:creationId xmlns:a16="http://schemas.microsoft.com/office/drawing/2014/main" id="{CFA2E5F7-612E-4E72-8213-B8F03714691C}"/>
                  </a:ext>
                </a:extLst>
              </p:cNvPr>
              <p:cNvCxnSpPr/>
              <p:nvPr/>
            </p:nvCxnSpPr>
            <p:spPr bwMode="auto">
              <a:xfrm flipV="1">
                <a:off x="19009428" y="11496094"/>
                <a:ext cx="1113931"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1" name="直線コネクタ 1670">
                <a:extLst>
                  <a:ext uri="{FF2B5EF4-FFF2-40B4-BE49-F238E27FC236}">
                    <a16:creationId xmlns:a16="http://schemas.microsoft.com/office/drawing/2014/main" id="{B85FA58B-8311-4D34-8AB3-44BF29ACE34B}"/>
                  </a:ext>
                </a:extLst>
              </p:cNvPr>
              <p:cNvCxnSpPr/>
              <p:nvPr/>
            </p:nvCxnSpPr>
            <p:spPr bwMode="auto">
              <a:xfrm>
                <a:off x="18104359" y="11496094"/>
                <a:ext cx="1371843"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2" name="直線コネクタ 1671">
                <a:extLst>
                  <a:ext uri="{FF2B5EF4-FFF2-40B4-BE49-F238E27FC236}">
                    <a16:creationId xmlns:a16="http://schemas.microsoft.com/office/drawing/2014/main" id="{11AC5D13-CE7C-4F15-A245-7BBDD34B2EB1}"/>
                  </a:ext>
                </a:extLst>
              </p:cNvPr>
              <p:cNvCxnSpPr/>
              <p:nvPr/>
            </p:nvCxnSpPr>
            <p:spPr bwMode="auto">
              <a:xfrm>
                <a:off x="18626514" y="11496094"/>
                <a:ext cx="849688"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3" name="直線コネクタ 1672">
                <a:extLst>
                  <a:ext uri="{FF2B5EF4-FFF2-40B4-BE49-F238E27FC236}">
                    <a16:creationId xmlns:a16="http://schemas.microsoft.com/office/drawing/2014/main" id="{D3B53C5F-2C6D-4F42-B863-45C364425F9F}"/>
                  </a:ext>
                </a:extLst>
              </p:cNvPr>
              <p:cNvCxnSpPr/>
              <p:nvPr/>
            </p:nvCxnSpPr>
            <p:spPr bwMode="auto">
              <a:xfrm>
                <a:off x="18863857" y="11496094"/>
                <a:ext cx="612345"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4" name="直線コネクタ 1673">
                <a:extLst>
                  <a:ext uri="{FF2B5EF4-FFF2-40B4-BE49-F238E27FC236}">
                    <a16:creationId xmlns:a16="http://schemas.microsoft.com/office/drawing/2014/main" id="{825A048C-4654-4E38-B280-715C7896F16D}"/>
                  </a:ext>
                </a:extLst>
              </p:cNvPr>
              <p:cNvCxnSpPr/>
              <p:nvPr/>
            </p:nvCxnSpPr>
            <p:spPr bwMode="auto">
              <a:xfrm>
                <a:off x="19104365" y="11496094"/>
                <a:ext cx="371837"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5" name="直線コネクタ 1674">
                <a:extLst>
                  <a:ext uri="{FF2B5EF4-FFF2-40B4-BE49-F238E27FC236}">
                    <a16:creationId xmlns:a16="http://schemas.microsoft.com/office/drawing/2014/main" id="{0DB97C43-6D6F-4DA7-9EFC-9B5B17EFB493}"/>
                  </a:ext>
                </a:extLst>
              </p:cNvPr>
              <p:cNvCxnSpPr/>
              <p:nvPr/>
            </p:nvCxnSpPr>
            <p:spPr bwMode="auto">
              <a:xfrm>
                <a:off x="19354367" y="11496094"/>
                <a:ext cx="12183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6" name="直線コネクタ 1675">
                <a:extLst>
                  <a:ext uri="{FF2B5EF4-FFF2-40B4-BE49-F238E27FC236}">
                    <a16:creationId xmlns:a16="http://schemas.microsoft.com/office/drawing/2014/main" id="{D1DFB245-77FC-482F-AF73-00530F8E8146}"/>
                  </a:ext>
                </a:extLst>
              </p:cNvPr>
              <p:cNvCxnSpPr/>
              <p:nvPr/>
            </p:nvCxnSpPr>
            <p:spPr bwMode="auto">
              <a:xfrm>
                <a:off x="18359107" y="11496094"/>
                <a:ext cx="135918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7" name="直線コネクタ 1676">
                <a:extLst>
                  <a:ext uri="{FF2B5EF4-FFF2-40B4-BE49-F238E27FC236}">
                    <a16:creationId xmlns:a16="http://schemas.microsoft.com/office/drawing/2014/main" id="{B1F9CBDB-0789-4319-8354-C49E9A07801E}"/>
                  </a:ext>
                </a:extLst>
              </p:cNvPr>
              <p:cNvCxnSpPr/>
              <p:nvPr/>
            </p:nvCxnSpPr>
            <p:spPr bwMode="auto">
              <a:xfrm>
                <a:off x="18623350" y="11496094"/>
                <a:ext cx="1115512"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8" name="直線コネクタ 1677">
                <a:extLst>
                  <a:ext uri="{FF2B5EF4-FFF2-40B4-BE49-F238E27FC236}">
                    <a16:creationId xmlns:a16="http://schemas.microsoft.com/office/drawing/2014/main" id="{745C8CC1-D257-4A6E-9A4C-D09CB7F164CD}"/>
                  </a:ext>
                </a:extLst>
              </p:cNvPr>
              <p:cNvCxnSpPr/>
              <p:nvPr/>
            </p:nvCxnSpPr>
            <p:spPr bwMode="auto">
              <a:xfrm>
                <a:off x="18825882" y="11496094"/>
                <a:ext cx="912980"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9" name="直線コネクタ 1678">
                <a:extLst>
                  <a:ext uri="{FF2B5EF4-FFF2-40B4-BE49-F238E27FC236}">
                    <a16:creationId xmlns:a16="http://schemas.microsoft.com/office/drawing/2014/main" id="{CE979E55-A353-458E-B8EE-04EBD62C1C44}"/>
                  </a:ext>
                </a:extLst>
              </p:cNvPr>
              <p:cNvCxnSpPr/>
              <p:nvPr/>
            </p:nvCxnSpPr>
            <p:spPr bwMode="auto">
              <a:xfrm>
                <a:off x="18863857" y="11496094"/>
                <a:ext cx="875005"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0" name="直線コネクタ 1679">
                <a:extLst>
                  <a:ext uri="{FF2B5EF4-FFF2-40B4-BE49-F238E27FC236}">
                    <a16:creationId xmlns:a16="http://schemas.microsoft.com/office/drawing/2014/main" id="{09ADA870-799C-4887-A560-9BC181D45920}"/>
                  </a:ext>
                </a:extLst>
              </p:cNvPr>
              <p:cNvCxnSpPr/>
              <p:nvPr/>
            </p:nvCxnSpPr>
            <p:spPr bwMode="auto">
              <a:xfrm>
                <a:off x="19110694" y="11496094"/>
                <a:ext cx="628168"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1" name="直線コネクタ 1680">
                <a:extLst>
                  <a:ext uri="{FF2B5EF4-FFF2-40B4-BE49-F238E27FC236}">
                    <a16:creationId xmlns:a16="http://schemas.microsoft.com/office/drawing/2014/main" id="{707EE341-3655-4F4B-88ED-C77C85CE215B}"/>
                  </a:ext>
                </a:extLst>
              </p:cNvPr>
              <p:cNvCxnSpPr/>
              <p:nvPr/>
            </p:nvCxnSpPr>
            <p:spPr bwMode="auto">
              <a:xfrm>
                <a:off x="19352784" y="11496094"/>
                <a:ext cx="386078"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2" name="直線コネクタ 1681">
                <a:extLst>
                  <a:ext uri="{FF2B5EF4-FFF2-40B4-BE49-F238E27FC236}">
                    <a16:creationId xmlns:a16="http://schemas.microsoft.com/office/drawing/2014/main" id="{A5984C7C-BFEB-4833-88DF-23B37E6A1C9A}"/>
                  </a:ext>
                </a:extLst>
              </p:cNvPr>
              <p:cNvCxnSpPr/>
              <p:nvPr/>
            </p:nvCxnSpPr>
            <p:spPr bwMode="auto">
              <a:xfrm>
                <a:off x="19626520" y="11496094"/>
                <a:ext cx="107596"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3" name="直線コネクタ 1682">
                <a:extLst>
                  <a:ext uri="{FF2B5EF4-FFF2-40B4-BE49-F238E27FC236}">
                    <a16:creationId xmlns:a16="http://schemas.microsoft.com/office/drawing/2014/main" id="{36E293A2-CF98-4B6F-BA28-82289BD71869}"/>
                  </a:ext>
                </a:extLst>
              </p:cNvPr>
              <p:cNvCxnSpPr/>
              <p:nvPr/>
            </p:nvCxnSpPr>
            <p:spPr bwMode="auto">
              <a:xfrm flipH="1">
                <a:off x="19738862" y="11496094"/>
                <a:ext cx="121837"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4" name="直線コネクタ 1683">
                <a:extLst>
                  <a:ext uri="{FF2B5EF4-FFF2-40B4-BE49-F238E27FC236}">
                    <a16:creationId xmlns:a16="http://schemas.microsoft.com/office/drawing/2014/main" id="{EA0A1C3D-0C11-4CA3-A1BC-F79F8A171241}"/>
                  </a:ext>
                </a:extLst>
              </p:cNvPr>
              <p:cNvCxnSpPr/>
              <p:nvPr/>
            </p:nvCxnSpPr>
            <p:spPr bwMode="auto">
              <a:xfrm flipH="1">
                <a:off x="19738862" y="11496094"/>
                <a:ext cx="378167"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5" name="直線コネクタ 1684">
                <a:extLst>
                  <a:ext uri="{FF2B5EF4-FFF2-40B4-BE49-F238E27FC236}">
                    <a16:creationId xmlns:a16="http://schemas.microsoft.com/office/drawing/2014/main" id="{87225E24-4F8A-46D2-920E-59AFA8938059}"/>
                  </a:ext>
                </a:extLst>
              </p:cNvPr>
              <p:cNvCxnSpPr/>
              <p:nvPr/>
            </p:nvCxnSpPr>
            <p:spPr bwMode="auto">
              <a:xfrm flipH="1">
                <a:off x="19009428" y="11496094"/>
                <a:ext cx="607599"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6" name="直線コネクタ 1685">
                <a:extLst>
                  <a:ext uri="{FF2B5EF4-FFF2-40B4-BE49-F238E27FC236}">
                    <a16:creationId xmlns:a16="http://schemas.microsoft.com/office/drawing/2014/main" id="{E7744BCC-F07E-4298-BEF7-3E5AB3956511}"/>
                  </a:ext>
                </a:extLst>
              </p:cNvPr>
              <p:cNvCxnSpPr/>
              <p:nvPr/>
            </p:nvCxnSpPr>
            <p:spPr bwMode="auto">
              <a:xfrm flipH="1">
                <a:off x="19476202" y="11496094"/>
                <a:ext cx="140824" cy="357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7" name="直線コネクタ 1686">
                <a:extLst>
                  <a:ext uri="{FF2B5EF4-FFF2-40B4-BE49-F238E27FC236}">
                    <a16:creationId xmlns:a16="http://schemas.microsoft.com/office/drawing/2014/main" id="{1FA865A1-8C17-426F-B35E-C37F9B63B130}"/>
                  </a:ext>
                </a:extLst>
              </p:cNvPr>
              <p:cNvCxnSpPr/>
              <p:nvPr/>
            </p:nvCxnSpPr>
            <p:spPr bwMode="auto">
              <a:xfrm>
                <a:off x="17857522" y="10014969"/>
                <a:ext cx="123734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8" name="直線コネクタ 1687">
                <a:extLst>
                  <a:ext uri="{FF2B5EF4-FFF2-40B4-BE49-F238E27FC236}">
                    <a16:creationId xmlns:a16="http://schemas.microsoft.com/office/drawing/2014/main" id="{1D2AF64A-6FB0-431F-93B4-DE1AC99C55FC}"/>
                  </a:ext>
                </a:extLst>
              </p:cNvPr>
              <p:cNvCxnSpPr/>
              <p:nvPr/>
            </p:nvCxnSpPr>
            <p:spPr bwMode="auto">
              <a:xfrm>
                <a:off x="17836952" y="10014969"/>
                <a:ext cx="51424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9" name="直線コネクタ 1688">
                <a:extLst>
                  <a:ext uri="{FF2B5EF4-FFF2-40B4-BE49-F238E27FC236}">
                    <a16:creationId xmlns:a16="http://schemas.microsoft.com/office/drawing/2014/main" id="{0E93242A-9685-4B44-A55C-E7D0AD190E08}"/>
                  </a:ext>
                </a:extLst>
              </p:cNvPr>
              <p:cNvCxnSpPr/>
              <p:nvPr/>
            </p:nvCxnSpPr>
            <p:spPr bwMode="auto">
              <a:xfrm>
                <a:off x="17852775" y="10014969"/>
                <a:ext cx="99842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0" name="直線コネクタ 1689">
                <a:extLst>
                  <a:ext uri="{FF2B5EF4-FFF2-40B4-BE49-F238E27FC236}">
                    <a16:creationId xmlns:a16="http://schemas.microsoft.com/office/drawing/2014/main" id="{E5FCABC2-91ED-4175-88AA-5005E0CE4716}"/>
                  </a:ext>
                </a:extLst>
              </p:cNvPr>
              <p:cNvCxnSpPr/>
              <p:nvPr/>
            </p:nvCxnSpPr>
            <p:spPr bwMode="auto">
              <a:xfrm>
                <a:off x="17836952" y="10014969"/>
                <a:ext cx="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1" name="直線コネクタ 1690">
                <a:extLst>
                  <a:ext uri="{FF2B5EF4-FFF2-40B4-BE49-F238E27FC236}">
                    <a16:creationId xmlns:a16="http://schemas.microsoft.com/office/drawing/2014/main" id="{158C86EC-7E4F-4B43-A7E5-E324E1B8F110}"/>
                  </a:ext>
                </a:extLst>
              </p:cNvPr>
              <p:cNvCxnSpPr/>
              <p:nvPr/>
            </p:nvCxnSpPr>
            <p:spPr bwMode="auto">
              <a:xfrm>
                <a:off x="17851193" y="10014969"/>
                <a:ext cx="149051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2" name="直線コネクタ 1691">
                <a:extLst>
                  <a:ext uri="{FF2B5EF4-FFF2-40B4-BE49-F238E27FC236}">
                    <a16:creationId xmlns:a16="http://schemas.microsoft.com/office/drawing/2014/main" id="{D4F860E4-AB49-4AB4-8741-D11A6380B300}"/>
                  </a:ext>
                </a:extLst>
              </p:cNvPr>
              <p:cNvCxnSpPr/>
              <p:nvPr/>
            </p:nvCxnSpPr>
            <p:spPr bwMode="auto">
              <a:xfrm>
                <a:off x="17851193" y="10014969"/>
                <a:ext cx="164241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3" name="直線コネクタ 1692">
                <a:extLst>
                  <a:ext uri="{FF2B5EF4-FFF2-40B4-BE49-F238E27FC236}">
                    <a16:creationId xmlns:a16="http://schemas.microsoft.com/office/drawing/2014/main" id="{9D6FF85F-DDEF-4F11-9990-9F17D1F5772B}"/>
                  </a:ext>
                </a:extLst>
              </p:cNvPr>
              <p:cNvCxnSpPr/>
              <p:nvPr/>
            </p:nvCxnSpPr>
            <p:spPr bwMode="auto">
              <a:xfrm>
                <a:off x="17851193" y="10014969"/>
                <a:ext cx="176583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4" name="直線コネクタ 1693">
                <a:extLst>
                  <a:ext uri="{FF2B5EF4-FFF2-40B4-BE49-F238E27FC236}">
                    <a16:creationId xmlns:a16="http://schemas.microsoft.com/office/drawing/2014/main" id="{1BAB29A7-96A0-4097-B912-1D66899E48AE}"/>
                  </a:ext>
                </a:extLst>
              </p:cNvPr>
              <p:cNvCxnSpPr/>
              <p:nvPr/>
            </p:nvCxnSpPr>
            <p:spPr bwMode="auto">
              <a:xfrm>
                <a:off x="18096447" y="10014969"/>
                <a:ext cx="25474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5" name="直線コネクタ 1694">
                <a:extLst>
                  <a:ext uri="{FF2B5EF4-FFF2-40B4-BE49-F238E27FC236}">
                    <a16:creationId xmlns:a16="http://schemas.microsoft.com/office/drawing/2014/main" id="{7782BF99-7BE4-4208-A5DA-71362A8D37AA}"/>
                  </a:ext>
                </a:extLst>
              </p:cNvPr>
              <p:cNvCxnSpPr/>
              <p:nvPr/>
            </p:nvCxnSpPr>
            <p:spPr bwMode="auto">
              <a:xfrm flipH="1">
                <a:off x="17836952" y="10014969"/>
                <a:ext cx="52057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6" name="直線コネクタ 1695">
                <a:extLst>
                  <a:ext uri="{FF2B5EF4-FFF2-40B4-BE49-F238E27FC236}">
                    <a16:creationId xmlns:a16="http://schemas.microsoft.com/office/drawing/2014/main" id="{BE00A604-F3A6-46C5-A6C1-233A21695A9D}"/>
                  </a:ext>
                </a:extLst>
              </p:cNvPr>
              <p:cNvCxnSpPr/>
              <p:nvPr/>
            </p:nvCxnSpPr>
            <p:spPr bwMode="auto">
              <a:xfrm flipH="1">
                <a:off x="18082207" y="10014969"/>
                <a:ext cx="53956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7" name="直線コネクタ 1696">
                <a:extLst>
                  <a:ext uri="{FF2B5EF4-FFF2-40B4-BE49-F238E27FC236}">
                    <a16:creationId xmlns:a16="http://schemas.microsoft.com/office/drawing/2014/main" id="{7E94233A-989F-42FF-BDE2-D0A937B420E8}"/>
                  </a:ext>
                </a:extLst>
              </p:cNvPr>
              <p:cNvCxnSpPr/>
              <p:nvPr/>
            </p:nvCxnSpPr>
            <p:spPr bwMode="auto">
              <a:xfrm flipH="1">
                <a:off x="18082207" y="10014969"/>
                <a:ext cx="76108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8" name="直線コネクタ 1697">
                <a:extLst>
                  <a:ext uri="{FF2B5EF4-FFF2-40B4-BE49-F238E27FC236}">
                    <a16:creationId xmlns:a16="http://schemas.microsoft.com/office/drawing/2014/main" id="{6D6CFB81-EC97-4233-B7F9-5B13A9102C80}"/>
                  </a:ext>
                </a:extLst>
              </p:cNvPr>
              <p:cNvCxnSpPr/>
              <p:nvPr/>
            </p:nvCxnSpPr>
            <p:spPr bwMode="auto">
              <a:xfrm flipH="1">
                <a:off x="18082207" y="10014969"/>
                <a:ext cx="102532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9" name="直線コネクタ 1698">
                <a:extLst>
                  <a:ext uri="{FF2B5EF4-FFF2-40B4-BE49-F238E27FC236}">
                    <a16:creationId xmlns:a16="http://schemas.microsoft.com/office/drawing/2014/main" id="{DB5A1BD8-344C-482D-8085-BB62F163DAD3}"/>
                  </a:ext>
                </a:extLst>
              </p:cNvPr>
              <p:cNvCxnSpPr/>
              <p:nvPr/>
            </p:nvCxnSpPr>
            <p:spPr bwMode="auto">
              <a:xfrm flipH="1">
                <a:off x="18056890" y="10014969"/>
                <a:ext cx="109336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00" name="直線コネクタ 1699">
                <a:extLst>
                  <a:ext uri="{FF2B5EF4-FFF2-40B4-BE49-F238E27FC236}">
                    <a16:creationId xmlns:a16="http://schemas.microsoft.com/office/drawing/2014/main" id="{F366E28D-7271-429F-9F9B-1B5CC1DC412E}"/>
                  </a:ext>
                </a:extLst>
              </p:cNvPr>
              <p:cNvCxnSpPr/>
              <p:nvPr/>
            </p:nvCxnSpPr>
            <p:spPr bwMode="auto">
              <a:xfrm flipH="1">
                <a:off x="18082207" y="10014969"/>
                <a:ext cx="155222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01" name="直線コネクタ 1700">
                <a:extLst>
                  <a:ext uri="{FF2B5EF4-FFF2-40B4-BE49-F238E27FC236}">
                    <a16:creationId xmlns:a16="http://schemas.microsoft.com/office/drawing/2014/main" id="{0150DD5A-44FA-47A4-BDD1-6F6EF126A502}"/>
                  </a:ext>
                </a:extLst>
              </p:cNvPr>
              <p:cNvCxnSpPr/>
              <p:nvPr/>
            </p:nvCxnSpPr>
            <p:spPr bwMode="auto">
              <a:xfrm flipH="1">
                <a:off x="17836952" y="10014969"/>
                <a:ext cx="202058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02" name="直線コネクタ 1701">
                <a:extLst>
                  <a:ext uri="{FF2B5EF4-FFF2-40B4-BE49-F238E27FC236}">
                    <a16:creationId xmlns:a16="http://schemas.microsoft.com/office/drawing/2014/main" id="{2574C8CF-D2E2-4773-83B2-D00102D576C2}"/>
                  </a:ext>
                </a:extLst>
              </p:cNvPr>
              <p:cNvCxnSpPr/>
              <p:nvPr/>
            </p:nvCxnSpPr>
            <p:spPr bwMode="auto">
              <a:xfrm flipH="1">
                <a:off x="17836952" y="10014969"/>
                <a:ext cx="2286407"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03" name="直線コネクタ 1702">
                <a:extLst>
                  <a:ext uri="{FF2B5EF4-FFF2-40B4-BE49-F238E27FC236}">
                    <a16:creationId xmlns:a16="http://schemas.microsoft.com/office/drawing/2014/main" id="{B8C74245-8BA3-44CA-A825-EE17A4A6D9F4}"/>
                  </a:ext>
                </a:extLst>
              </p:cNvPr>
              <p:cNvCxnSpPr/>
              <p:nvPr/>
            </p:nvCxnSpPr>
            <p:spPr bwMode="auto">
              <a:xfrm>
                <a:off x="18094865" y="10014969"/>
                <a:ext cx="52215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04" name="直線コネクタ 1703">
                <a:extLst>
                  <a:ext uri="{FF2B5EF4-FFF2-40B4-BE49-F238E27FC236}">
                    <a16:creationId xmlns:a16="http://schemas.microsoft.com/office/drawing/2014/main" id="{076EDA00-8E18-4533-BD4A-6E783E770B09}"/>
                  </a:ext>
                </a:extLst>
              </p:cNvPr>
              <p:cNvCxnSpPr/>
              <p:nvPr/>
            </p:nvCxnSpPr>
            <p:spPr bwMode="auto">
              <a:xfrm>
                <a:off x="17836952" y="10014969"/>
                <a:ext cx="24525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05" name="直線コネクタ 1704">
                <a:extLst>
                  <a:ext uri="{FF2B5EF4-FFF2-40B4-BE49-F238E27FC236}">
                    <a16:creationId xmlns:a16="http://schemas.microsoft.com/office/drawing/2014/main" id="{2EF5C4D0-C8CA-4493-AB0E-29159C07C51C}"/>
                  </a:ext>
                </a:extLst>
              </p:cNvPr>
              <p:cNvCxnSpPr/>
              <p:nvPr/>
            </p:nvCxnSpPr>
            <p:spPr bwMode="auto">
              <a:xfrm flipH="1">
                <a:off x="18617020" y="10014969"/>
                <a:ext cx="4746"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06" name="直線コネクタ 1705">
                <a:extLst>
                  <a:ext uri="{FF2B5EF4-FFF2-40B4-BE49-F238E27FC236}">
                    <a16:creationId xmlns:a16="http://schemas.microsoft.com/office/drawing/2014/main" id="{4BB3E6CC-1DE7-4344-BBD7-533D787B102F}"/>
                  </a:ext>
                </a:extLst>
              </p:cNvPr>
              <p:cNvCxnSpPr/>
              <p:nvPr/>
            </p:nvCxnSpPr>
            <p:spPr bwMode="auto">
              <a:xfrm flipH="1">
                <a:off x="18351196" y="10014969"/>
                <a:ext cx="51266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07" name="直線コネクタ 1706">
                <a:extLst>
                  <a:ext uri="{FF2B5EF4-FFF2-40B4-BE49-F238E27FC236}">
                    <a16:creationId xmlns:a16="http://schemas.microsoft.com/office/drawing/2014/main" id="{90502599-0AB1-4C51-AE04-7C76A9FC859D}"/>
                  </a:ext>
                </a:extLst>
              </p:cNvPr>
              <p:cNvCxnSpPr/>
              <p:nvPr/>
            </p:nvCxnSpPr>
            <p:spPr bwMode="auto">
              <a:xfrm flipH="1">
                <a:off x="18351196" y="10065751"/>
                <a:ext cx="759498" cy="30638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08" name="直線コネクタ 1707">
                <a:extLst>
                  <a:ext uri="{FF2B5EF4-FFF2-40B4-BE49-F238E27FC236}">
                    <a16:creationId xmlns:a16="http://schemas.microsoft.com/office/drawing/2014/main" id="{3F56C548-D3B0-4F06-BB6B-1478289A5FE5}"/>
                  </a:ext>
                </a:extLst>
              </p:cNvPr>
              <p:cNvCxnSpPr/>
              <p:nvPr/>
            </p:nvCxnSpPr>
            <p:spPr bwMode="auto">
              <a:xfrm flipH="1">
                <a:off x="18340119" y="10014969"/>
                <a:ext cx="99051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09" name="直線コネクタ 1708">
                <a:extLst>
                  <a:ext uri="{FF2B5EF4-FFF2-40B4-BE49-F238E27FC236}">
                    <a16:creationId xmlns:a16="http://schemas.microsoft.com/office/drawing/2014/main" id="{40690747-E6F2-41D3-ADF4-C180D90D287D}"/>
                  </a:ext>
                </a:extLst>
              </p:cNvPr>
              <p:cNvCxnSpPr/>
              <p:nvPr/>
            </p:nvCxnSpPr>
            <p:spPr bwMode="auto">
              <a:xfrm flipH="1">
                <a:off x="17836952" y="10014969"/>
                <a:ext cx="177691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0" name="直線コネクタ 1709">
                <a:extLst>
                  <a:ext uri="{FF2B5EF4-FFF2-40B4-BE49-F238E27FC236}">
                    <a16:creationId xmlns:a16="http://schemas.microsoft.com/office/drawing/2014/main" id="{1513251D-9367-48EF-908D-EC8409218183}"/>
                  </a:ext>
                </a:extLst>
              </p:cNvPr>
              <p:cNvCxnSpPr/>
              <p:nvPr/>
            </p:nvCxnSpPr>
            <p:spPr bwMode="auto">
              <a:xfrm flipH="1">
                <a:off x="18851199" y="10014969"/>
                <a:ext cx="100633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1" name="直線コネクタ 1710">
                <a:extLst>
                  <a:ext uri="{FF2B5EF4-FFF2-40B4-BE49-F238E27FC236}">
                    <a16:creationId xmlns:a16="http://schemas.microsoft.com/office/drawing/2014/main" id="{1D2D475C-BA56-42AE-A0F3-80B92D9A5E5E}"/>
                  </a:ext>
                </a:extLst>
              </p:cNvPr>
              <p:cNvCxnSpPr/>
              <p:nvPr/>
            </p:nvCxnSpPr>
            <p:spPr bwMode="auto">
              <a:xfrm flipH="1">
                <a:off x="18617020" y="10014969"/>
                <a:ext cx="150000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2" name="直線コネクタ 1711">
                <a:extLst>
                  <a:ext uri="{FF2B5EF4-FFF2-40B4-BE49-F238E27FC236}">
                    <a16:creationId xmlns:a16="http://schemas.microsoft.com/office/drawing/2014/main" id="{8D1677BA-7C86-404E-896E-8EDFE6605626}"/>
                  </a:ext>
                </a:extLst>
              </p:cNvPr>
              <p:cNvCxnSpPr/>
              <p:nvPr/>
            </p:nvCxnSpPr>
            <p:spPr bwMode="auto">
              <a:xfrm>
                <a:off x="18101195" y="10014969"/>
                <a:ext cx="75000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3" name="直線コネクタ 1712">
                <a:extLst>
                  <a:ext uri="{FF2B5EF4-FFF2-40B4-BE49-F238E27FC236}">
                    <a16:creationId xmlns:a16="http://schemas.microsoft.com/office/drawing/2014/main" id="{0C3264CE-39A8-43F9-A8FC-58AEC6C4EE38}"/>
                  </a:ext>
                </a:extLst>
              </p:cNvPr>
              <p:cNvCxnSpPr/>
              <p:nvPr/>
            </p:nvCxnSpPr>
            <p:spPr bwMode="auto">
              <a:xfrm>
                <a:off x="18359107" y="10014969"/>
                <a:ext cx="49209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4" name="直線コネクタ 1713">
                <a:extLst>
                  <a:ext uri="{FF2B5EF4-FFF2-40B4-BE49-F238E27FC236}">
                    <a16:creationId xmlns:a16="http://schemas.microsoft.com/office/drawing/2014/main" id="{D762DB78-F02D-49F5-9880-2E97B6A081F7}"/>
                  </a:ext>
                </a:extLst>
              </p:cNvPr>
              <p:cNvCxnSpPr/>
              <p:nvPr/>
            </p:nvCxnSpPr>
            <p:spPr bwMode="auto">
              <a:xfrm>
                <a:off x="18621767" y="10014969"/>
                <a:ext cx="22943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5" name="直線コネクタ 1714">
                <a:extLst>
                  <a:ext uri="{FF2B5EF4-FFF2-40B4-BE49-F238E27FC236}">
                    <a16:creationId xmlns:a16="http://schemas.microsoft.com/office/drawing/2014/main" id="{14A20170-2A3F-48A7-81F0-0B59282C3559}"/>
                  </a:ext>
                </a:extLst>
              </p:cNvPr>
              <p:cNvCxnSpPr/>
              <p:nvPr/>
            </p:nvCxnSpPr>
            <p:spPr bwMode="auto">
              <a:xfrm flipH="1">
                <a:off x="18851199" y="10014969"/>
                <a:ext cx="12658"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6" name="直線コネクタ 1715">
                <a:extLst>
                  <a:ext uri="{FF2B5EF4-FFF2-40B4-BE49-F238E27FC236}">
                    <a16:creationId xmlns:a16="http://schemas.microsoft.com/office/drawing/2014/main" id="{297EC8CB-59C6-48F9-A47F-BFA54D1F5FFF}"/>
                  </a:ext>
                </a:extLst>
              </p:cNvPr>
              <p:cNvCxnSpPr/>
              <p:nvPr/>
            </p:nvCxnSpPr>
            <p:spPr bwMode="auto">
              <a:xfrm flipH="1">
                <a:off x="18851199" y="10014969"/>
                <a:ext cx="23576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7" name="直線コネクタ 1716">
                <a:extLst>
                  <a:ext uri="{FF2B5EF4-FFF2-40B4-BE49-F238E27FC236}">
                    <a16:creationId xmlns:a16="http://schemas.microsoft.com/office/drawing/2014/main" id="{0EE04C00-D8BC-479A-A3C7-46363EAD3A34}"/>
                  </a:ext>
                </a:extLst>
              </p:cNvPr>
              <p:cNvCxnSpPr/>
              <p:nvPr/>
            </p:nvCxnSpPr>
            <p:spPr bwMode="auto">
              <a:xfrm flipH="1">
                <a:off x="18851199" y="10014969"/>
                <a:ext cx="47943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8" name="直線コネクタ 1717">
                <a:extLst>
                  <a:ext uri="{FF2B5EF4-FFF2-40B4-BE49-F238E27FC236}">
                    <a16:creationId xmlns:a16="http://schemas.microsoft.com/office/drawing/2014/main" id="{3A8BC652-D891-446F-9DAD-039E30C2F7F9}"/>
                  </a:ext>
                </a:extLst>
              </p:cNvPr>
              <p:cNvCxnSpPr/>
              <p:nvPr/>
            </p:nvCxnSpPr>
            <p:spPr bwMode="auto">
              <a:xfrm flipH="1">
                <a:off x="18851199" y="10014969"/>
                <a:ext cx="76266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9" name="直線コネクタ 1718">
                <a:extLst>
                  <a:ext uri="{FF2B5EF4-FFF2-40B4-BE49-F238E27FC236}">
                    <a16:creationId xmlns:a16="http://schemas.microsoft.com/office/drawing/2014/main" id="{0BCEA448-E846-4032-A699-AB3227A1C8FF}"/>
                  </a:ext>
                </a:extLst>
              </p:cNvPr>
              <p:cNvCxnSpPr/>
              <p:nvPr/>
            </p:nvCxnSpPr>
            <p:spPr bwMode="auto">
              <a:xfrm flipH="1">
                <a:off x="18851199" y="10014969"/>
                <a:ext cx="100633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20" name="直線コネクタ 1719">
                <a:extLst>
                  <a:ext uri="{FF2B5EF4-FFF2-40B4-BE49-F238E27FC236}">
                    <a16:creationId xmlns:a16="http://schemas.microsoft.com/office/drawing/2014/main" id="{8E2839FF-7EE1-4EC0-8530-BF93392D85DA}"/>
                  </a:ext>
                </a:extLst>
              </p:cNvPr>
              <p:cNvCxnSpPr/>
              <p:nvPr/>
            </p:nvCxnSpPr>
            <p:spPr bwMode="auto">
              <a:xfrm flipH="1">
                <a:off x="18851199" y="10014969"/>
                <a:ext cx="1250007"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21" name="直線コネクタ 1720">
                <a:extLst>
                  <a:ext uri="{FF2B5EF4-FFF2-40B4-BE49-F238E27FC236}">
                    <a16:creationId xmlns:a16="http://schemas.microsoft.com/office/drawing/2014/main" id="{863ED82A-4FB8-48F7-A46A-48D7205D3060}"/>
                  </a:ext>
                </a:extLst>
              </p:cNvPr>
              <p:cNvCxnSpPr/>
              <p:nvPr/>
            </p:nvCxnSpPr>
            <p:spPr bwMode="auto">
              <a:xfrm flipH="1">
                <a:off x="19094871" y="10014969"/>
                <a:ext cx="632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22" name="直線コネクタ 1721">
                <a:extLst>
                  <a:ext uri="{FF2B5EF4-FFF2-40B4-BE49-F238E27FC236}">
                    <a16:creationId xmlns:a16="http://schemas.microsoft.com/office/drawing/2014/main" id="{19F639D0-A075-4856-B8AD-ACE4E05AE1E2}"/>
                  </a:ext>
                </a:extLst>
              </p:cNvPr>
              <p:cNvCxnSpPr/>
              <p:nvPr/>
            </p:nvCxnSpPr>
            <p:spPr bwMode="auto">
              <a:xfrm>
                <a:off x="18077460" y="10014969"/>
                <a:ext cx="4747"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23" name="直線コネクタ 1722">
                <a:extLst>
                  <a:ext uri="{FF2B5EF4-FFF2-40B4-BE49-F238E27FC236}">
                    <a16:creationId xmlns:a16="http://schemas.microsoft.com/office/drawing/2014/main" id="{62E155C2-6990-45B1-A6FB-CF51B0688013}"/>
                  </a:ext>
                </a:extLst>
              </p:cNvPr>
              <p:cNvCxnSpPr/>
              <p:nvPr/>
            </p:nvCxnSpPr>
            <p:spPr bwMode="auto">
              <a:xfrm>
                <a:off x="18360690" y="10014969"/>
                <a:ext cx="98101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24" name="直線コネクタ 1723">
                <a:extLst>
                  <a:ext uri="{FF2B5EF4-FFF2-40B4-BE49-F238E27FC236}">
                    <a16:creationId xmlns:a16="http://schemas.microsoft.com/office/drawing/2014/main" id="{120DD6B5-30F7-4FB7-91D8-35E36BBDC4CB}"/>
                  </a:ext>
                </a:extLst>
              </p:cNvPr>
              <p:cNvCxnSpPr/>
              <p:nvPr/>
            </p:nvCxnSpPr>
            <p:spPr bwMode="auto">
              <a:xfrm>
                <a:off x="18621767" y="10014969"/>
                <a:ext cx="71994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25" name="直線コネクタ 1724">
                <a:extLst>
                  <a:ext uri="{FF2B5EF4-FFF2-40B4-BE49-F238E27FC236}">
                    <a16:creationId xmlns:a16="http://schemas.microsoft.com/office/drawing/2014/main" id="{DA79E48D-0792-459E-A25D-702F6E39BDB3}"/>
                  </a:ext>
                </a:extLst>
              </p:cNvPr>
              <p:cNvCxnSpPr/>
              <p:nvPr/>
            </p:nvCxnSpPr>
            <p:spPr bwMode="auto">
              <a:xfrm>
                <a:off x="19101200" y="10014969"/>
                <a:ext cx="240508"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26" name="直線コネクタ 1725">
                <a:extLst>
                  <a:ext uri="{FF2B5EF4-FFF2-40B4-BE49-F238E27FC236}">
                    <a16:creationId xmlns:a16="http://schemas.microsoft.com/office/drawing/2014/main" id="{C53903AE-837D-443A-9C70-4C7E79D01346}"/>
                  </a:ext>
                </a:extLst>
              </p:cNvPr>
              <p:cNvCxnSpPr/>
              <p:nvPr/>
            </p:nvCxnSpPr>
            <p:spPr bwMode="auto">
              <a:xfrm>
                <a:off x="18863857" y="10014969"/>
                <a:ext cx="47785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27" name="直線コネクタ 1726">
                <a:extLst>
                  <a:ext uri="{FF2B5EF4-FFF2-40B4-BE49-F238E27FC236}">
                    <a16:creationId xmlns:a16="http://schemas.microsoft.com/office/drawing/2014/main" id="{1458AE10-A55F-4B47-B27C-4F01639A0FA2}"/>
                  </a:ext>
                </a:extLst>
              </p:cNvPr>
              <p:cNvCxnSpPr/>
              <p:nvPr/>
            </p:nvCxnSpPr>
            <p:spPr bwMode="auto">
              <a:xfrm flipV="1">
                <a:off x="19341708" y="10014969"/>
                <a:ext cx="791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28" name="直線コネクタ 1727">
                <a:extLst>
                  <a:ext uri="{FF2B5EF4-FFF2-40B4-BE49-F238E27FC236}">
                    <a16:creationId xmlns:a16="http://schemas.microsoft.com/office/drawing/2014/main" id="{AFF9ED69-422C-4CF9-BE4A-C027DDA6E1AB}"/>
                  </a:ext>
                </a:extLst>
              </p:cNvPr>
              <p:cNvCxnSpPr/>
              <p:nvPr/>
            </p:nvCxnSpPr>
            <p:spPr bwMode="auto">
              <a:xfrm flipV="1">
                <a:off x="19341708" y="10014969"/>
                <a:ext cx="27215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29" name="直線コネクタ 1728">
                <a:extLst>
                  <a:ext uri="{FF2B5EF4-FFF2-40B4-BE49-F238E27FC236}">
                    <a16:creationId xmlns:a16="http://schemas.microsoft.com/office/drawing/2014/main" id="{D6D1C01A-DA12-48E2-A7F4-CA12E8EFEBC8}"/>
                  </a:ext>
                </a:extLst>
              </p:cNvPr>
              <p:cNvCxnSpPr/>
              <p:nvPr/>
            </p:nvCxnSpPr>
            <p:spPr bwMode="auto">
              <a:xfrm flipV="1">
                <a:off x="19341708" y="10014969"/>
                <a:ext cx="515826"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0" name="直線コネクタ 1729">
                <a:extLst>
                  <a:ext uri="{FF2B5EF4-FFF2-40B4-BE49-F238E27FC236}">
                    <a16:creationId xmlns:a16="http://schemas.microsoft.com/office/drawing/2014/main" id="{28382A9F-E569-4281-A22B-D1A5165CB56A}"/>
                  </a:ext>
                </a:extLst>
              </p:cNvPr>
              <p:cNvCxnSpPr/>
              <p:nvPr/>
            </p:nvCxnSpPr>
            <p:spPr bwMode="auto">
              <a:xfrm flipV="1">
                <a:off x="19493608" y="10014969"/>
                <a:ext cx="363926"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1" name="直線コネクタ 1730">
                <a:extLst>
                  <a:ext uri="{FF2B5EF4-FFF2-40B4-BE49-F238E27FC236}">
                    <a16:creationId xmlns:a16="http://schemas.microsoft.com/office/drawing/2014/main" id="{04BFB47C-295B-462B-BB05-8C652D70AC83}"/>
                  </a:ext>
                </a:extLst>
              </p:cNvPr>
              <p:cNvCxnSpPr/>
              <p:nvPr/>
            </p:nvCxnSpPr>
            <p:spPr bwMode="auto">
              <a:xfrm flipV="1">
                <a:off x="19493608" y="10014969"/>
                <a:ext cx="628168"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2" name="直線コネクタ 1731">
                <a:extLst>
                  <a:ext uri="{FF2B5EF4-FFF2-40B4-BE49-F238E27FC236}">
                    <a16:creationId xmlns:a16="http://schemas.microsoft.com/office/drawing/2014/main" id="{F3E46334-E688-498E-8E9B-B0BA106BFFF9}"/>
                  </a:ext>
                </a:extLst>
              </p:cNvPr>
              <p:cNvCxnSpPr/>
              <p:nvPr/>
            </p:nvCxnSpPr>
            <p:spPr bwMode="auto">
              <a:xfrm flipV="1">
                <a:off x="19341708" y="10014969"/>
                <a:ext cx="780067"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3" name="直線コネクタ 1732">
                <a:extLst>
                  <a:ext uri="{FF2B5EF4-FFF2-40B4-BE49-F238E27FC236}">
                    <a16:creationId xmlns:a16="http://schemas.microsoft.com/office/drawing/2014/main" id="{37C83F61-38CD-43BF-A9A7-381855B90D32}"/>
                  </a:ext>
                </a:extLst>
              </p:cNvPr>
              <p:cNvCxnSpPr/>
              <p:nvPr/>
            </p:nvCxnSpPr>
            <p:spPr bwMode="auto">
              <a:xfrm flipV="1">
                <a:off x="19094871" y="10014969"/>
                <a:ext cx="102690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4" name="直線コネクタ 1733">
                <a:extLst>
                  <a:ext uri="{FF2B5EF4-FFF2-40B4-BE49-F238E27FC236}">
                    <a16:creationId xmlns:a16="http://schemas.microsoft.com/office/drawing/2014/main" id="{02FF022A-F416-4A12-960C-872AA41AFC12}"/>
                  </a:ext>
                </a:extLst>
              </p:cNvPr>
              <p:cNvCxnSpPr/>
              <p:nvPr/>
            </p:nvCxnSpPr>
            <p:spPr bwMode="auto">
              <a:xfrm>
                <a:off x="18101195" y="10014969"/>
                <a:ext cx="137184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5" name="直線コネクタ 1734">
                <a:extLst>
                  <a:ext uri="{FF2B5EF4-FFF2-40B4-BE49-F238E27FC236}">
                    <a16:creationId xmlns:a16="http://schemas.microsoft.com/office/drawing/2014/main" id="{68739206-C4F1-4437-AFD9-65E6B52B32D9}"/>
                  </a:ext>
                </a:extLst>
              </p:cNvPr>
              <p:cNvCxnSpPr/>
              <p:nvPr/>
            </p:nvCxnSpPr>
            <p:spPr bwMode="auto">
              <a:xfrm>
                <a:off x="18623350" y="10014969"/>
                <a:ext cx="849688"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6" name="直線コネクタ 1735">
                <a:extLst>
                  <a:ext uri="{FF2B5EF4-FFF2-40B4-BE49-F238E27FC236}">
                    <a16:creationId xmlns:a16="http://schemas.microsoft.com/office/drawing/2014/main" id="{B4A0BBA8-15C2-44EF-9F2D-5C3144AE4EC7}"/>
                  </a:ext>
                </a:extLst>
              </p:cNvPr>
              <p:cNvCxnSpPr/>
              <p:nvPr/>
            </p:nvCxnSpPr>
            <p:spPr bwMode="auto">
              <a:xfrm>
                <a:off x="18862275" y="10014969"/>
                <a:ext cx="61076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7" name="直線コネクタ 1736">
                <a:extLst>
                  <a:ext uri="{FF2B5EF4-FFF2-40B4-BE49-F238E27FC236}">
                    <a16:creationId xmlns:a16="http://schemas.microsoft.com/office/drawing/2014/main" id="{E3287D5A-87E1-4D2E-88AB-21E8725C1416}"/>
                  </a:ext>
                </a:extLst>
              </p:cNvPr>
              <p:cNvCxnSpPr/>
              <p:nvPr/>
            </p:nvCxnSpPr>
            <p:spPr bwMode="auto">
              <a:xfrm>
                <a:off x="19101200" y="10014969"/>
                <a:ext cx="371837"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8" name="直線コネクタ 1737">
                <a:extLst>
                  <a:ext uri="{FF2B5EF4-FFF2-40B4-BE49-F238E27FC236}">
                    <a16:creationId xmlns:a16="http://schemas.microsoft.com/office/drawing/2014/main" id="{79F43E49-45FA-4773-BB08-4A17C3F9AE34}"/>
                  </a:ext>
                </a:extLst>
              </p:cNvPr>
              <p:cNvCxnSpPr/>
              <p:nvPr/>
            </p:nvCxnSpPr>
            <p:spPr bwMode="auto">
              <a:xfrm>
                <a:off x="19352784" y="10014969"/>
                <a:ext cx="12025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9" name="直線コネクタ 1738">
                <a:extLst>
                  <a:ext uri="{FF2B5EF4-FFF2-40B4-BE49-F238E27FC236}">
                    <a16:creationId xmlns:a16="http://schemas.microsoft.com/office/drawing/2014/main" id="{E4293D08-BD1E-46AF-932E-F012E8F367DF}"/>
                  </a:ext>
                </a:extLst>
              </p:cNvPr>
              <p:cNvCxnSpPr/>
              <p:nvPr/>
            </p:nvCxnSpPr>
            <p:spPr bwMode="auto">
              <a:xfrm>
                <a:off x="18357525" y="10014969"/>
                <a:ext cx="175950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40" name="直線コネクタ 1739">
                <a:extLst>
                  <a:ext uri="{FF2B5EF4-FFF2-40B4-BE49-F238E27FC236}">
                    <a16:creationId xmlns:a16="http://schemas.microsoft.com/office/drawing/2014/main" id="{199B7804-639B-404E-B656-DCA83F840DF1}"/>
                  </a:ext>
                </a:extLst>
              </p:cNvPr>
              <p:cNvCxnSpPr/>
              <p:nvPr/>
            </p:nvCxnSpPr>
            <p:spPr bwMode="auto">
              <a:xfrm>
                <a:off x="18621767" y="10014969"/>
                <a:ext cx="99526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41" name="直線コネクタ 1740">
                <a:extLst>
                  <a:ext uri="{FF2B5EF4-FFF2-40B4-BE49-F238E27FC236}">
                    <a16:creationId xmlns:a16="http://schemas.microsoft.com/office/drawing/2014/main" id="{7D8092F0-8D86-4DF0-9002-5EB154548F90}"/>
                  </a:ext>
                </a:extLst>
              </p:cNvPr>
              <p:cNvCxnSpPr/>
              <p:nvPr/>
            </p:nvCxnSpPr>
            <p:spPr bwMode="auto">
              <a:xfrm>
                <a:off x="18822718" y="10014969"/>
                <a:ext cx="104589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42" name="直線コネクタ 1741">
                <a:extLst>
                  <a:ext uri="{FF2B5EF4-FFF2-40B4-BE49-F238E27FC236}">
                    <a16:creationId xmlns:a16="http://schemas.microsoft.com/office/drawing/2014/main" id="{A41AA3EA-05F2-49C1-8ACE-C9B22708B3D7}"/>
                  </a:ext>
                </a:extLst>
              </p:cNvPr>
              <p:cNvCxnSpPr/>
              <p:nvPr/>
            </p:nvCxnSpPr>
            <p:spPr bwMode="auto">
              <a:xfrm>
                <a:off x="18862275" y="10014969"/>
                <a:ext cx="125475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43" name="直線コネクタ 1742">
                <a:extLst>
                  <a:ext uri="{FF2B5EF4-FFF2-40B4-BE49-F238E27FC236}">
                    <a16:creationId xmlns:a16="http://schemas.microsoft.com/office/drawing/2014/main" id="{1D3B24C3-4898-430D-A330-AF1E8ACDD9E3}"/>
                  </a:ext>
                </a:extLst>
              </p:cNvPr>
              <p:cNvCxnSpPr/>
              <p:nvPr/>
            </p:nvCxnSpPr>
            <p:spPr bwMode="auto">
              <a:xfrm>
                <a:off x="19107530" y="10014969"/>
                <a:ext cx="76108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44" name="直線コネクタ 1743">
                <a:extLst>
                  <a:ext uri="{FF2B5EF4-FFF2-40B4-BE49-F238E27FC236}">
                    <a16:creationId xmlns:a16="http://schemas.microsoft.com/office/drawing/2014/main" id="{D8563FFB-C20D-410C-9056-A865278A0508}"/>
                  </a:ext>
                </a:extLst>
              </p:cNvPr>
              <p:cNvCxnSpPr/>
              <p:nvPr/>
            </p:nvCxnSpPr>
            <p:spPr bwMode="auto">
              <a:xfrm>
                <a:off x="19349619" y="10014969"/>
                <a:ext cx="51899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45" name="直線コネクタ 1744">
                <a:extLst>
                  <a:ext uri="{FF2B5EF4-FFF2-40B4-BE49-F238E27FC236}">
                    <a16:creationId xmlns:a16="http://schemas.microsoft.com/office/drawing/2014/main" id="{E5894F37-2921-48ED-9C5B-9A5BEDDF4D93}"/>
                  </a:ext>
                </a:extLst>
              </p:cNvPr>
              <p:cNvCxnSpPr/>
              <p:nvPr/>
            </p:nvCxnSpPr>
            <p:spPr bwMode="auto">
              <a:xfrm>
                <a:off x="19623356" y="10014969"/>
                <a:ext cx="25633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46" name="直線コネクタ 1745">
                <a:extLst>
                  <a:ext uri="{FF2B5EF4-FFF2-40B4-BE49-F238E27FC236}">
                    <a16:creationId xmlns:a16="http://schemas.microsoft.com/office/drawing/2014/main" id="{3B195A1C-6F59-48A1-8325-B2F88E1B8754}"/>
                  </a:ext>
                </a:extLst>
              </p:cNvPr>
              <p:cNvCxnSpPr/>
              <p:nvPr/>
            </p:nvCxnSpPr>
            <p:spPr bwMode="auto">
              <a:xfrm>
                <a:off x="19857534" y="10014969"/>
                <a:ext cx="11076"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47" name="直線コネクタ 1746">
                <a:extLst>
                  <a:ext uri="{FF2B5EF4-FFF2-40B4-BE49-F238E27FC236}">
                    <a16:creationId xmlns:a16="http://schemas.microsoft.com/office/drawing/2014/main" id="{28CA4244-AD39-45E9-91FE-07FE78383D42}"/>
                  </a:ext>
                </a:extLst>
              </p:cNvPr>
              <p:cNvCxnSpPr/>
              <p:nvPr/>
            </p:nvCxnSpPr>
            <p:spPr bwMode="auto">
              <a:xfrm flipH="1">
                <a:off x="19868610" y="10014969"/>
                <a:ext cx="23417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48" name="直線コネクタ 1747">
                <a:extLst>
                  <a:ext uri="{FF2B5EF4-FFF2-40B4-BE49-F238E27FC236}">
                    <a16:creationId xmlns:a16="http://schemas.microsoft.com/office/drawing/2014/main" id="{3F201CD9-4081-4129-BDB3-7B1F43D05AA8}"/>
                  </a:ext>
                </a:extLst>
              </p:cNvPr>
              <p:cNvCxnSpPr/>
              <p:nvPr/>
            </p:nvCxnSpPr>
            <p:spPr bwMode="auto">
              <a:xfrm flipH="1">
                <a:off x="19094871" y="10014969"/>
                <a:ext cx="51899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49" name="直線コネクタ 1748">
                <a:extLst>
                  <a:ext uri="{FF2B5EF4-FFF2-40B4-BE49-F238E27FC236}">
                    <a16:creationId xmlns:a16="http://schemas.microsoft.com/office/drawing/2014/main" id="{00AAC856-D61E-4501-8356-79CFE3D10C92}"/>
                  </a:ext>
                </a:extLst>
              </p:cNvPr>
              <p:cNvCxnSpPr/>
              <p:nvPr/>
            </p:nvCxnSpPr>
            <p:spPr bwMode="auto">
              <a:xfrm flipH="1">
                <a:off x="19473038" y="10014969"/>
                <a:ext cx="14082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0" name="直線コネクタ 1749">
                <a:extLst>
                  <a:ext uri="{FF2B5EF4-FFF2-40B4-BE49-F238E27FC236}">
                    <a16:creationId xmlns:a16="http://schemas.microsoft.com/office/drawing/2014/main" id="{1A7775E8-B50C-48A6-BE41-2A18400D69A9}"/>
                  </a:ext>
                </a:extLst>
              </p:cNvPr>
              <p:cNvCxnSpPr/>
              <p:nvPr/>
            </p:nvCxnSpPr>
            <p:spPr bwMode="auto">
              <a:xfrm>
                <a:off x="18340119" y="10014969"/>
                <a:ext cx="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1" name="直線コネクタ 1750">
                <a:extLst>
                  <a:ext uri="{FF2B5EF4-FFF2-40B4-BE49-F238E27FC236}">
                    <a16:creationId xmlns:a16="http://schemas.microsoft.com/office/drawing/2014/main" id="{BA3D6E63-AECB-47A7-B75E-B4D49008B150}"/>
                  </a:ext>
                </a:extLst>
              </p:cNvPr>
              <p:cNvCxnSpPr/>
              <p:nvPr/>
            </p:nvCxnSpPr>
            <p:spPr bwMode="auto">
              <a:xfrm>
                <a:off x="19618608" y="10014969"/>
                <a:ext cx="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2" name="直線コネクタ 1751">
                <a:extLst>
                  <a:ext uri="{FF2B5EF4-FFF2-40B4-BE49-F238E27FC236}">
                    <a16:creationId xmlns:a16="http://schemas.microsoft.com/office/drawing/2014/main" id="{538FA4A4-2BCF-46DE-99C1-47AB0476C5D9}"/>
                  </a:ext>
                </a:extLst>
              </p:cNvPr>
              <p:cNvCxnSpPr/>
              <p:nvPr/>
            </p:nvCxnSpPr>
            <p:spPr bwMode="auto">
              <a:xfrm>
                <a:off x="20102788" y="10014969"/>
                <a:ext cx="1424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3" name="直線コネクタ 1752">
                <a:extLst>
                  <a:ext uri="{FF2B5EF4-FFF2-40B4-BE49-F238E27FC236}">
                    <a16:creationId xmlns:a16="http://schemas.microsoft.com/office/drawing/2014/main" id="{ED4BBBDB-9CA2-4C56-A671-418BC9801349}"/>
                  </a:ext>
                </a:extLst>
              </p:cNvPr>
              <p:cNvCxnSpPr/>
              <p:nvPr/>
            </p:nvCxnSpPr>
            <p:spPr bwMode="auto">
              <a:xfrm>
                <a:off x="17852775" y="10014969"/>
                <a:ext cx="764246"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4" name="直線コネクタ 1753">
                <a:extLst>
                  <a:ext uri="{FF2B5EF4-FFF2-40B4-BE49-F238E27FC236}">
                    <a16:creationId xmlns:a16="http://schemas.microsoft.com/office/drawing/2014/main" id="{5EADC6A1-7C39-4856-A651-25C26A398963}"/>
                  </a:ext>
                </a:extLst>
              </p:cNvPr>
              <p:cNvCxnSpPr/>
              <p:nvPr/>
            </p:nvCxnSpPr>
            <p:spPr bwMode="auto">
              <a:xfrm>
                <a:off x="17813218" y="10014969"/>
                <a:ext cx="230381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5" name="直線コネクタ 1754">
                <a:extLst>
                  <a:ext uri="{FF2B5EF4-FFF2-40B4-BE49-F238E27FC236}">
                    <a16:creationId xmlns:a16="http://schemas.microsoft.com/office/drawing/2014/main" id="{0A290C32-6122-4DCD-BCD9-F1B4D7FE0444}"/>
                  </a:ext>
                </a:extLst>
              </p:cNvPr>
              <p:cNvCxnSpPr/>
              <p:nvPr/>
            </p:nvCxnSpPr>
            <p:spPr bwMode="auto">
              <a:xfrm flipH="1">
                <a:off x="17836952" y="10014969"/>
                <a:ext cx="21993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6" name="直線コネクタ 1755">
                <a:extLst>
                  <a:ext uri="{FF2B5EF4-FFF2-40B4-BE49-F238E27FC236}">
                    <a16:creationId xmlns:a16="http://schemas.microsoft.com/office/drawing/2014/main" id="{057FB9D1-ABFC-4DE7-8309-FBD2DA02AC22}"/>
                  </a:ext>
                </a:extLst>
              </p:cNvPr>
              <p:cNvCxnSpPr/>
              <p:nvPr/>
            </p:nvCxnSpPr>
            <p:spPr bwMode="auto">
              <a:xfrm flipH="1">
                <a:off x="17836952" y="10014969"/>
                <a:ext cx="76266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7" name="直線コネクタ 1756">
                <a:extLst>
                  <a:ext uri="{FF2B5EF4-FFF2-40B4-BE49-F238E27FC236}">
                    <a16:creationId xmlns:a16="http://schemas.microsoft.com/office/drawing/2014/main" id="{4F6F7FEA-4210-48D7-A36C-D153D458B463}"/>
                  </a:ext>
                </a:extLst>
              </p:cNvPr>
              <p:cNvCxnSpPr/>
              <p:nvPr/>
            </p:nvCxnSpPr>
            <p:spPr bwMode="auto">
              <a:xfrm flipH="1">
                <a:off x="18082207" y="10014969"/>
                <a:ext cx="26424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8" name="直線コネクタ 1757">
                <a:extLst>
                  <a:ext uri="{FF2B5EF4-FFF2-40B4-BE49-F238E27FC236}">
                    <a16:creationId xmlns:a16="http://schemas.microsoft.com/office/drawing/2014/main" id="{469221CC-933B-4754-8426-3D9F43C6EA48}"/>
                  </a:ext>
                </a:extLst>
              </p:cNvPr>
              <p:cNvCxnSpPr/>
              <p:nvPr/>
            </p:nvCxnSpPr>
            <p:spPr bwMode="auto">
              <a:xfrm flipH="1">
                <a:off x="18077460" y="9556244"/>
                <a:ext cx="281647"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9" name="直線コネクタ 1758">
                <a:extLst>
                  <a:ext uri="{FF2B5EF4-FFF2-40B4-BE49-F238E27FC236}">
                    <a16:creationId xmlns:a16="http://schemas.microsoft.com/office/drawing/2014/main" id="{3BFA2AEE-C08B-4EC3-9AD7-2E26DE05A4E1}"/>
                  </a:ext>
                </a:extLst>
              </p:cNvPr>
              <p:cNvCxnSpPr/>
              <p:nvPr/>
            </p:nvCxnSpPr>
            <p:spPr bwMode="auto">
              <a:xfrm flipH="1">
                <a:off x="17852775" y="9556244"/>
                <a:ext cx="503168"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60" name="直線コネクタ 1759">
                <a:extLst>
                  <a:ext uri="{FF2B5EF4-FFF2-40B4-BE49-F238E27FC236}">
                    <a16:creationId xmlns:a16="http://schemas.microsoft.com/office/drawing/2014/main" id="{4A2BF86E-B389-45A8-87C4-A3C21187021B}"/>
                  </a:ext>
                </a:extLst>
              </p:cNvPr>
              <p:cNvCxnSpPr/>
              <p:nvPr/>
            </p:nvCxnSpPr>
            <p:spPr bwMode="auto">
              <a:xfrm flipH="1">
                <a:off x="17836952" y="9556244"/>
                <a:ext cx="762663"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61" name="直線コネクタ 1760">
                <a:extLst>
                  <a:ext uri="{FF2B5EF4-FFF2-40B4-BE49-F238E27FC236}">
                    <a16:creationId xmlns:a16="http://schemas.microsoft.com/office/drawing/2014/main" id="{78C6988F-3CEA-40AC-94FC-53EE2E0BC44E}"/>
                  </a:ext>
                </a:extLst>
              </p:cNvPr>
              <p:cNvCxnSpPr/>
              <p:nvPr/>
            </p:nvCxnSpPr>
            <p:spPr bwMode="auto">
              <a:xfrm flipH="1">
                <a:off x="17836952" y="9556244"/>
                <a:ext cx="1004753"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62" name="直線コネクタ 1761">
                <a:extLst>
                  <a:ext uri="{FF2B5EF4-FFF2-40B4-BE49-F238E27FC236}">
                    <a16:creationId xmlns:a16="http://schemas.microsoft.com/office/drawing/2014/main" id="{E54FE7B6-CCF4-4725-BFA1-6B1A667B0190}"/>
                  </a:ext>
                </a:extLst>
              </p:cNvPr>
              <p:cNvCxnSpPr/>
              <p:nvPr/>
            </p:nvCxnSpPr>
            <p:spPr bwMode="auto">
              <a:xfrm flipH="1">
                <a:off x="17836952" y="9556244"/>
                <a:ext cx="1248426"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63" name="直線コネクタ 1762">
                <a:extLst>
                  <a:ext uri="{FF2B5EF4-FFF2-40B4-BE49-F238E27FC236}">
                    <a16:creationId xmlns:a16="http://schemas.microsoft.com/office/drawing/2014/main" id="{06540EB2-97E2-4183-958B-BFCB6919BD30}"/>
                  </a:ext>
                </a:extLst>
              </p:cNvPr>
              <p:cNvCxnSpPr/>
              <p:nvPr/>
            </p:nvCxnSpPr>
            <p:spPr bwMode="auto">
              <a:xfrm flipH="1">
                <a:off x="17836952" y="9556244"/>
                <a:ext cx="1490515"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64" name="直線コネクタ 1763">
                <a:extLst>
                  <a:ext uri="{FF2B5EF4-FFF2-40B4-BE49-F238E27FC236}">
                    <a16:creationId xmlns:a16="http://schemas.microsoft.com/office/drawing/2014/main" id="{0A214F1E-98C0-48E2-B425-F227E1F8C651}"/>
                  </a:ext>
                </a:extLst>
              </p:cNvPr>
              <p:cNvCxnSpPr/>
              <p:nvPr/>
            </p:nvCxnSpPr>
            <p:spPr bwMode="auto">
              <a:xfrm flipH="1">
                <a:off x="17836952" y="9556244"/>
                <a:ext cx="1735770"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65" name="直線コネクタ 1764">
                <a:extLst>
                  <a:ext uri="{FF2B5EF4-FFF2-40B4-BE49-F238E27FC236}">
                    <a16:creationId xmlns:a16="http://schemas.microsoft.com/office/drawing/2014/main" id="{857578FF-AA4E-47C5-AB04-1141147A89C2}"/>
                  </a:ext>
                </a:extLst>
              </p:cNvPr>
              <p:cNvCxnSpPr/>
              <p:nvPr/>
            </p:nvCxnSpPr>
            <p:spPr bwMode="auto">
              <a:xfrm flipH="1">
                <a:off x="18588539" y="9556244"/>
                <a:ext cx="257912"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66" name="直線コネクタ 1765">
                <a:extLst>
                  <a:ext uri="{FF2B5EF4-FFF2-40B4-BE49-F238E27FC236}">
                    <a16:creationId xmlns:a16="http://schemas.microsoft.com/office/drawing/2014/main" id="{633CC245-EDCE-4718-9895-8337DC24EDCE}"/>
                  </a:ext>
                </a:extLst>
              </p:cNvPr>
              <p:cNvCxnSpPr/>
              <p:nvPr/>
            </p:nvCxnSpPr>
            <p:spPr bwMode="auto">
              <a:xfrm flipH="1">
                <a:off x="18363854" y="9556244"/>
                <a:ext cx="482597"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67" name="直線コネクタ 1766">
                <a:extLst>
                  <a:ext uri="{FF2B5EF4-FFF2-40B4-BE49-F238E27FC236}">
                    <a16:creationId xmlns:a16="http://schemas.microsoft.com/office/drawing/2014/main" id="{DE03E701-51E8-4D82-89FC-A16BED1122A4}"/>
                  </a:ext>
                </a:extLst>
              </p:cNvPr>
              <p:cNvCxnSpPr/>
              <p:nvPr/>
            </p:nvCxnSpPr>
            <p:spPr bwMode="auto">
              <a:xfrm flipH="1">
                <a:off x="18348031" y="9556244"/>
                <a:ext cx="762663"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68" name="直線コネクタ 1767">
                <a:extLst>
                  <a:ext uri="{FF2B5EF4-FFF2-40B4-BE49-F238E27FC236}">
                    <a16:creationId xmlns:a16="http://schemas.microsoft.com/office/drawing/2014/main" id="{AC55F2CB-43F9-4172-8331-4CE67C974C0F}"/>
                  </a:ext>
                </a:extLst>
              </p:cNvPr>
              <p:cNvCxnSpPr/>
              <p:nvPr/>
            </p:nvCxnSpPr>
            <p:spPr bwMode="auto">
              <a:xfrm flipH="1">
                <a:off x="18348031" y="9556244"/>
                <a:ext cx="1004752"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69" name="直線コネクタ 1768">
                <a:extLst>
                  <a:ext uri="{FF2B5EF4-FFF2-40B4-BE49-F238E27FC236}">
                    <a16:creationId xmlns:a16="http://schemas.microsoft.com/office/drawing/2014/main" id="{5E47B9C5-8594-4055-98ED-3888039BBA80}"/>
                  </a:ext>
                </a:extLst>
              </p:cNvPr>
              <p:cNvCxnSpPr/>
              <p:nvPr/>
            </p:nvCxnSpPr>
            <p:spPr bwMode="auto">
              <a:xfrm flipH="1">
                <a:off x="18348031" y="9556244"/>
                <a:ext cx="1248425"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0" name="直線コネクタ 1769">
                <a:extLst>
                  <a:ext uri="{FF2B5EF4-FFF2-40B4-BE49-F238E27FC236}">
                    <a16:creationId xmlns:a16="http://schemas.microsoft.com/office/drawing/2014/main" id="{2B856437-1A4D-4A42-9026-EDD4CDEB7C2B}"/>
                  </a:ext>
                </a:extLst>
              </p:cNvPr>
              <p:cNvCxnSpPr/>
              <p:nvPr/>
            </p:nvCxnSpPr>
            <p:spPr bwMode="auto">
              <a:xfrm flipH="1">
                <a:off x="18348031" y="9556244"/>
                <a:ext cx="256331"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1" name="直線コネクタ 1770">
                <a:extLst>
                  <a:ext uri="{FF2B5EF4-FFF2-40B4-BE49-F238E27FC236}">
                    <a16:creationId xmlns:a16="http://schemas.microsoft.com/office/drawing/2014/main" id="{713CDF26-F652-45A4-8F7D-D7AAA7D443CC}"/>
                  </a:ext>
                </a:extLst>
              </p:cNvPr>
              <p:cNvCxnSpPr/>
              <p:nvPr/>
            </p:nvCxnSpPr>
            <p:spPr bwMode="auto">
              <a:xfrm flipH="1">
                <a:off x="18340119" y="9556244"/>
                <a:ext cx="18987"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2" name="直線コネクタ 1771">
                <a:extLst>
                  <a:ext uri="{FF2B5EF4-FFF2-40B4-BE49-F238E27FC236}">
                    <a16:creationId xmlns:a16="http://schemas.microsoft.com/office/drawing/2014/main" id="{0C63A7AD-F320-4C6A-90D4-C05CE4B3A3B1}"/>
                  </a:ext>
                </a:extLst>
              </p:cNvPr>
              <p:cNvCxnSpPr/>
              <p:nvPr/>
            </p:nvCxnSpPr>
            <p:spPr bwMode="auto">
              <a:xfrm flipH="1">
                <a:off x="18607527" y="9546088"/>
                <a:ext cx="1582" cy="31653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3" name="直線コネクタ 1772">
                <a:extLst>
                  <a:ext uri="{FF2B5EF4-FFF2-40B4-BE49-F238E27FC236}">
                    <a16:creationId xmlns:a16="http://schemas.microsoft.com/office/drawing/2014/main" id="{01567454-2BBC-4BBD-A877-4939BF464DE3}"/>
                  </a:ext>
                </a:extLst>
              </p:cNvPr>
              <p:cNvCxnSpPr/>
              <p:nvPr/>
            </p:nvCxnSpPr>
            <p:spPr bwMode="auto">
              <a:xfrm flipH="1">
                <a:off x="18102776" y="9546088"/>
                <a:ext cx="501586"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4" name="直線コネクタ 1773">
                <a:extLst>
                  <a:ext uri="{FF2B5EF4-FFF2-40B4-BE49-F238E27FC236}">
                    <a16:creationId xmlns:a16="http://schemas.microsoft.com/office/drawing/2014/main" id="{656B9C96-F9ED-4DB4-8E59-950BE5E14423}"/>
                  </a:ext>
                </a:extLst>
              </p:cNvPr>
              <p:cNvCxnSpPr/>
              <p:nvPr/>
            </p:nvCxnSpPr>
            <p:spPr bwMode="auto">
              <a:xfrm flipH="1">
                <a:off x="18086953" y="9546088"/>
                <a:ext cx="759498"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5" name="直線コネクタ 1774">
                <a:extLst>
                  <a:ext uri="{FF2B5EF4-FFF2-40B4-BE49-F238E27FC236}">
                    <a16:creationId xmlns:a16="http://schemas.microsoft.com/office/drawing/2014/main" id="{EEF0BC97-286C-467F-B524-9CAAC7D17199}"/>
                  </a:ext>
                </a:extLst>
              </p:cNvPr>
              <p:cNvCxnSpPr/>
              <p:nvPr/>
            </p:nvCxnSpPr>
            <p:spPr bwMode="auto">
              <a:xfrm flipH="1">
                <a:off x="18086953" y="9546088"/>
                <a:ext cx="1003171"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6" name="直線コネクタ 1775">
                <a:extLst>
                  <a:ext uri="{FF2B5EF4-FFF2-40B4-BE49-F238E27FC236}">
                    <a16:creationId xmlns:a16="http://schemas.microsoft.com/office/drawing/2014/main" id="{95F42450-D3D7-4664-A180-0BEBE09567DA}"/>
                  </a:ext>
                </a:extLst>
              </p:cNvPr>
              <p:cNvCxnSpPr/>
              <p:nvPr/>
            </p:nvCxnSpPr>
            <p:spPr bwMode="auto">
              <a:xfrm flipH="1">
                <a:off x="18086953" y="9546088"/>
                <a:ext cx="1245261"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7" name="直線コネクタ 1776">
                <a:extLst>
                  <a:ext uri="{FF2B5EF4-FFF2-40B4-BE49-F238E27FC236}">
                    <a16:creationId xmlns:a16="http://schemas.microsoft.com/office/drawing/2014/main" id="{10A1B04B-5B91-4B13-8CDF-7108420D2230}"/>
                  </a:ext>
                </a:extLst>
              </p:cNvPr>
              <p:cNvCxnSpPr/>
              <p:nvPr/>
            </p:nvCxnSpPr>
            <p:spPr bwMode="auto">
              <a:xfrm flipH="1">
                <a:off x="18086953" y="9546088"/>
                <a:ext cx="1490515"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8" name="直線コネクタ 1777">
                <a:extLst>
                  <a:ext uri="{FF2B5EF4-FFF2-40B4-BE49-F238E27FC236}">
                    <a16:creationId xmlns:a16="http://schemas.microsoft.com/office/drawing/2014/main" id="{90AE82B4-68DF-49D5-A4CD-EC098F1E464E}"/>
                  </a:ext>
                </a:extLst>
              </p:cNvPr>
              <p:cNvCxnSpPr/>
              <p:nvPr/>
            </p:nvCxnSpPr>
            <p:spPr bwMode="auto">
              <a:xfrm>
                <a:off x="18349613" y="9556244"/>
                <a:ext cx="257913"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9" name="直線コネクタ 1778">
                <a:extLst>
                  <a:ext uri="{FF2B5EF4-FFF2-40B4-BE49-F238E27FC236}">
                    <a16:creationId xmlns:a16="http://schemas.microsoft.com/office/drawing/2014/main" id="{2F268DA6-1CF0-45CD-A6B1-00813B6E328B}"/>
                  </a:ext>
                </a:extLst>
              </p:cNvPr>
              <p:cNvCxnSpPr/>
              <p:nvPr/>
            </p:nvCxnSpPr>
            <p:spPr bwMode="auto">
              <a:xfrm flipH="1" flipV="1">
                <a:off x="18340119" y="9556244"/>
                <a:ext cx="501586"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80" name="直線コネクタ 1779">
                <a:extLst>
                  <a:ext uri="{FF2B5EF4-FFF2-40B4-BE49-F238E27FC236}">
                    <a16:creationId xmlns:a16="http://schemas.microsoft.com/office/drawing/2014/main" id="{3C7362F5-76F7-408D-BA9E-A3F7BEA28849}"/>
                  </a:ext>
                </a:extLst>
              </p:cNvPr>
              <p:cNvCxnSpPr/>
              <p:nvPr/>
            </p:nvCxnSpPr>
            <p:spPr bwMode="auto">
              <a:xfrm flipH="1" flipV="1">
                <a:off x="18340119" y="9556244"/>
                <a:ext cx="745258"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81" name="直線コネクタ 1780">
                <a:extLst>
                  <a:ext uri="{FF2B5EF4-FFF2-40B4-BE49-F238E27FC236}">
                    <a16:creationId xmlns:a16="http://schemas.microsoft.com/office/drawing/2014/main" id="{3FAFAD74-7F61-4506-AB20-E722B993CC88}"/>
                  </a:ext>
                </a:extLst>
              </p:cNvPr>
              <p:cNvCxnSpPr/>
              <p:nvPr/>
            </p:nvCxnSpPr>
            <p:spPr bwMode="auto">
              <a:xfrm flipH="1" flipV="1">
                <a:off x="18340119" y="9556244"/>
                <a:ext cx="992095"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82" name="直線コネクタ 1781">
                <a:extLst>
                  <a:ext uri="{FF2B5EF4-FFF2-40B4-BE49-F238E27FC236}">
                    <a16:creationId xmlns:a16="http://schemas.microsoft.com/office/drawing/2014/main" id="{4C9FB101-6351-4712-9AB3-F6B005E5000B}"/>
                  </a:ext>
                </a:extLst>
              </p:cNvPr>
              <p:cNvCxnSpPr/>
              <p:nvPr/>
            </p:nvCxnSpPr>
            <p:spPr bwMode="auto">
              <a:xfrm flipH="1" flipV="1">
                <a:off x="18340119" y="9556244"/>
                <a:ext cx="1267413"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83" name="直線コネクタ 1782">
                <a:extLst>
                  <a:ext uri="{FF2B5EF4-FFF2-40B4-BE49-F238E27FC236}">
                    <a16:creationId xmlns:a16="http://schemas.microsoft.com/office/drawing/2014/main" id="{4C32BD8C-170C-454D-A9D5-62F28C397981}"/>
                  </a:ext>
                </a:extLst>
              </p:cNvPr>
              <p:cNvCxnSpPr/>
              <p:nvPr/>
            </p:nvCxnSpPr>
            <p:spPr bwMode="auto">
              <a:xfrm flipH="1" flipV="1">
                <a:off x="18340119" y="9556244"/>
                <a:ext cx="1518996"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84" name="直線コネクタ 1783">
                <a:extLst>
                  <a:ext uri="{FF2B5EF4-FFF2-40B4-BE49-F238E27FC236}">
                    <a16:creationId xmlns:a16="http://schemas.microsoft.com/office/drawing/2014/main" id="{8C564603-2B49-4599-8468-9116F805FC22}"/>
                  </a:ext>
                </a:extLst>
              </p:cNvPr>
              <p:cNvCxnSpPr/>
              <p:nvPr/>
            </p:nvCxnSpPr>
            <p:spPr bwMode="auto">
              <a:xfrm flipH="1" flipV="1">
                <a:off x="18340119" y="9556244"/>
                <a:ext cx="1762669"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85" name="直線コネクタ 1784">
                <a:extLst>
                  <a:ext uri="{FF2B5EF4-FFF2-40B4-BE49-F238E27FC236}">
                    <a16:creationId xmlns:a16="http://schemas.microsoft.com/office/drawing/2014/main" id="{32FDC97A-315E-400F-B236-33C65DCF20BD}"/>
                  </a:ext>
                </a:extLst>
              </p:cNvPr>
              <p:cNvCxnSpPr/>
              <p:nvPr/>
            </p:nvCxnSpPr>
            <p:spPr bwMode="auto">
              <a:xfrm flipH="1" flipV="1">
                <a:off x="18825882" y="9556244"/>
                <a:ext cx="15823"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86" name="直線コネクタ 1785">
                <a:extLst>
                  <a:ext uri="{FF2B5EF4-FFF2-40B4-BE49-F238E27FC236}">
                    <a16:creationId xmlns:a16="http://schemas.microsoft.com/office/drawing/2014/main" id="{89E978F4-CF0D-4D83-8275-9CBF5745F623}"/>
                  </a:ext>
                </a:extLst>
              </p:cNvPr>
              <p:cNvCxnSpPr/>
              <p:nvPr/>
            </p:nvCxnSpPr>
            <p:spPr bwMode="auto">
              <a:xfrm flipH="1" flipV="1">
                <a:off x="18825882" y="9556244"/>
                <a:ext cx="259495"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87" name="直線コネクタ 1786">
                <a:extLst>
                  <a:ext uri="{FF2B5EF4-FFF2-40B4-BE49-F238E27FC236}">
                    <a16:creationId xmlns:a16="http://schemas.microsoft.com/office/drawing/2014/main" id="{97A1F4D7-D8ED-49C7-98BF-0E01A5908B82}"/>
                  </a:ext>
                </a:extLst>
              </p:cNvPr>
              <p:cNvCxnSpPr/>
              <p:nvPr/>
            </p:nvCxnSpPr>
            <p:spPr bwMode="auto">
              <a:xfrm flipH="1" flipV="1">
                <a:off x="18825882" y="9556244"/>
                <a:ext cx="506332"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88" name="直線コネクタ 1787">
                <a:extLst>
                  <a:ext uri="{FF2B5EF4-FFF2-40B4-BE49-F238E27FC236}">
                    <a16:creationId xmlns:a16="http://schemas.microsoft.com/office/drawing/2014/main" id="{12EC8311-7864-4AFD-B218-A7DB0227F640}"/>
                  </a:ext>
                </a:extLst>
              </p:cNvPr>
              <p:cNvCxnSpPr/>
              <p:nvPr/>
            </p:nvCxnSpPr>
            <p:spPr bwMode="auto">
              <a:xfrm flipH="1" flipV="1">
                <a:off x="18825882" y="9556244"/>
                <a:ext cx="770574"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89" name="直線コネクタ 1788">
                <a:extLst>
                  <a:ext uri="{FF2B5EF4-FFF2-40B4-BE49-F238E27FC236}">
                    <a16:creationId xmlns:a16="http://schemas.microsoft.com/office/drawing/2014/main" id="{F21FBBD7-9735-4D77-9335-222D7688B172}"/>
                  </a:ext>
                </a:extLst>
              </p:cNvPr>
              <p:cNvCxnSpPr/>
              <p:nvPr/>
            </p:nvCxnSpPr>
            <p:spPr bwMode="auto">
              <a:xfrm flipH="1" flipV="1">
                <a:off x="18825882" y="9556244"/>
                <a:ext cx="1033234"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0" name="直線コネクタ 1789">
                <a:extLst>
                  <a:ext uri="{FF2B5EF4-FFF2-40B4-BE49-F238E27FC236}">
                    <a16:creationId xmlns:a16="http://schemas.microsoft.com/office/drawing/2014/main" id="{F1BE1B09-C77D-42EA-B8B5-4E5776D4CA2C}"/>
                  </a:ext>
                </a:extLst>
              </p:cNvPr>
              <p:cNvCxnSpPr/>
              <p:nvPr/>
            </p:nvCxnSpPr>
            <p:spPr bwMode="auto">
              <a:xfrm flipH="1" flipV="1">
                <a:off x="18825882" y="9556244"/>
                <a:ext cx="1276906"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1" name="直線コネクタ 1790">
                <a:extLst>
                  <a:ext uri="{FF2B5EF4-FFF2-40B4-BE49-F238E27FC236}">
                    <a16:creationId xmlns:a16="http://schemas.microsoft.com/office/drawing/2014/main" id="{5EA476B3-1054-4444-94FD-A97E9CBFB762}"/>
                  </a:ext>
                </a:extLst>
              </p:cNvPr>
              <p:cNvCxnSpPr/>
              <p:nvPr/>
            </p:nvCxnSpPr>
            <p:spPr bwMode="auto">
              <a:xfrm flipH="1" flipV="1">
                <a:off x="18623350" y="9556244"/>
                <a:ext cx="984183"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2" name="直線コネクタ 1791">
                <a:extLst>
                  <a:ext uri="{FF2B5EF4-FFF2-40B4-BE49-F238E27FC236}">
                    <a16:creationId xmlns:a16="http://schemas.microsoft.com/office/drawing/2014/main" id="{55C6670B-0713-46F0-A13E-0E88894208E4}"/>
                  </a:ext>
                </a:extLst>
              </p:cNvPr>
              <p:cNvCxnSpPr/>
              <p:nvPr/>
            </p:nvCxnSpPr>
            <p:spPr bwMode="auto">
              <a:xfrm flipH="1" flipV="1">
                <a:off x="18623350" y="9556244"/>
                <a:ext cx="1479439"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3" name="直線コネクタ 1792">
                <a:extLst>
                  <a:ext uri="{FF2B5EF4-FFF2-40B4-BE49-F238E27FC236}">
                    <a16:creationId xmlns:a16="http://schemas.microsoft.com/office/drawing/2014/main" id="{F6AF1C9C-EDB7-47DD-AD92-3DAC21F188CA}"/>
                  </a:ext>
                </a:extLst>
              </p:cNvPr>
              <p:cNvCxnSpPr/>
              <p:nvPr/>
            </p:nvCxnSpPr>
            <p:spPr bwMode="auto">
              <a:xfrm flipV="1">
                <a:off x="18841705" y="9556244"/>
                <a:ext cx="248419"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4" name="直線コネクタ 1793">
                <a:extLst>
                  <a:ext uri="{FF2B5EF4-FFF2-40B4-BE49-F238E27FC236}">
                    <a16:creationId xmlns:a16="http://schemas.microsoft.com/office/drawing/2014/main" id="{C987CE8E-F918-4824-967D-894ACB288ECE}"/>
                  </a:ext>
                </a:extLst>
              </p:cNvPr>
              <p:cNvCxnSpPr/>
              <p:nvPr/>
            </p:nvCxnSpPr>
            <p:spPr bwMode="auto">
              <a:xfrm flipH="1" flipV="1">
                <a:off x="19074301" y="9556244"/>
                <a:ext cx="11077"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5" name="直線コネクタ 1794">
                <a:extLst>
                  <a:ext uri="{FF2B5EF4-FFF2-40B4-BE49-F238E27FC236}">
                    <a16:creationId xmlns:a16="http://schemas.microsoft.com/office/drawing/2014/main" id="{35426B9C-135B-4387-81EF-79AC4055D13E}"/>
                  </a:ext>
                </a:extLst>
              </p:cNvPr>
              <p:cNvCxnSpPr/>
              <p:nvPr/>
            </p:nvCxnSpPr>
            <p:spPr bwMode="auto">
              <a:xfrm flipH="1" flipV="1">
                <a:off x="19110694" y="9556244"/>
                <a:ext cx="221520"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6" name="直線コネクタ 1795">
                <a:extLst>
                  <a:ext uri="{FF2B5EF4-FFF2-40B4-BE49-F238E27FC236}">
                    <a16:creationId xmlns:a16="http://schemas.microsoft.com/office/drawing/2014/main" id="{0C9DBF0A-3227-4045-9561-72EA9377B487}"/>
                  </a:ext>
                </a:extLst>
              </p:cNvPr>
              <p:cNvCxnSpPr/>
              <p:nvPr/>
            </p:nvCxnSpPr>
            <p:spPr bwMode="auto">
              <a:xfrm flipH="1" flipV="1">
                <a:off x="19090124" y="9556244"/>
                <a:ext cx="517409"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7" name="直線コネクタ 1796">
                <a:extLst>
                  <a:ext uri="{FF2B5EF4-FFF2-40B4-BE49-F238E27FC236}">
                    <a16:creationId xmlns:a16="http://schemas.microsoft.com/office/drawing/2014/main" id="{3B62B586-AE6C-4A35-8DA8-2C709DE7E696}"/>
                  </a:ext>
                </a:extLst>
              </p:cNvPr>
              <p:cNvCxnSpPr/>
              <p:nvPr/>
            </p:nvCxnSpPr>
            <p:spPr bwMode="auto">
              <a:xfrm flipH="1" flipV="1">
                <a:off x="19110694" y="9556244"/>
                <a:ext cx="727852"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8" name="直線コネクタ 1797">
                <a:extLst>
                  <a:ext uri="{FF2B5EF4-FFF2-40B4-BE49-F238E27FC236}">
                    <a16:creationId xmlns:a16="http://schemas.microsoft.com/office/drawing/2014/main" id="{E354FD7B-823C-4CC6-BF3E-9FAB8927A467}"/>
                  </a:ext>
                </a:extLst>
              </p:cNvPr>
              <p:cNvCxnSpPr/>
              <p:nvPr/>
            </p:nvCxnSpPr>
            <p:spPr bwMode="auto">
              <a:xfrm flipH="1" flipV="1">
                <a:off x="19110694" y="9556244"/>
                <a:ext cx="992094"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9" name="直線コネクタ 1798">
                <a:extLst>
                  <a:ext uri="{FF2B5EF4-FFF2-40B4-BE49-F238E27FC236}">
                    <a16:creationId xmlns:a16="http://schemas.microsoft.com/office/drawing/2014/main" id="{EAA6521A-7142-4BF3-8C13-127F24401B3A}"/>
                  </a:ext>
                </a:extLst>
              </p:cNvPr>
              <p:cNvCxnSpPr/>
              <p:nvPr/>
            </p:nvCxnSpPr>
            <p:spPr bwMode="auto">
              <a:xfrm flipH="1" flipV="1">
                <a:off x="18623350" y="9556244"/>
                <a:ext cx="223102"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0" name="直線コネクタ 1799">
                <a:extLst>
                  <a:ext uri="{FF2B5EF4-FFF2-40B4-BE49-F238E27FC236}">
                    <a16:creationId xmlns:a16="http://schemas.microsoft.com/office/drawing/2014/main" id="{EB63086F-497D-4B85-ACF0-736D37DCF6F0}"/>
                  </a:ext>
                </a:extLst>
              </p:cNvPr>
              <p:cNvCxnSpPr/>
              <p:nvPr/>
            </p:nvCxnSpPr>
            <p:spPr bwMode="auto">
              <a:xfrm flipH="1" flipV="1">
                <a:off x="18623350" y="9556244"/>
                <a:ext cx="462028"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1" name="直線コネクタ 1800">
                <a:extLst>
                  <a:ext uri="{FF2B5EF4-FFF2-40B4-BE49-F238E27FC236}">
                    <a16:creationId xmlns:a16="http://schemas.microsoft.com/office/drawing/2014/main" id="{5500C28C-A9EE-4DE3-8CAD-4270A59ED206}"/>
                  </a:ext>
                </a:extLst>
              </p:cNvPr>
              <p:cNvCxnSpPr/>
              <p:nvPr/>
            </p:nvCxnSpPr>
            <p:spPr bwMode="auto">
              <a:xfrm flipH="1" flipV="1">
                <a:off x="18623350" y="9556244"/>
                <a:ext cx="1026904" cy="32838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2" name="直線コネクタ 1801">
                <a:extLst>
                  <a:ext uri="{FF2B5EF4-FFF2-40B4-BE49-F238E27FC236}">
                    <a16:creationId xmlns:a16="http://schemas.microsoft.com/office/drawing/2014/main" id="{1F676F14-D65A-4D1A-97D3-A8450B419C57}"/>
                  </a:ext>
                </a:extLst>
              </p:cNvPr>
              <p:cNvCxnSpPr/>
              <p:nvPr/>
            </p:nvCxnSpPr>
            <p:spPr bwMode="auto">
              <a:xfrm flipV="1">
                <a:off x="18607527" y="9556244"/>
                <a:ext cx="704118"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3" name="直線コネクタ 1802">
                <a:extLst>
                  <a:ext uri="{FF2B5EF4-FFF2-40B4-BE49-F238E27FC236}">
                    <a16:creationId xmlns:a16="http://schemas.microsoft.com/office/drawing/2014/main" id="{7C31B5D3-FBB5-4FED-8EF5-499F2AA54E6F}"/>
                  </a:ext>
                </a:extLst>
              </p:cNvPr>
              <p:cNvCxnSpPr/>
              <p:nvPr/>
            </p:nvCxnSpPr>
            <p:spPr bwMode="auto">
              <a:xfrm flipV="1">
                <a:off x="18825882" y="9556244"/>
                <a:ext cx="506332"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4" name="直線コネクタ 1803">
                <a:extLst>
                  <a:ext uri="{FF2B5EF4-FFF2-40B4-BE49-F238E27FC236}">
                    <a16:creationId xmlns:a16="http://schemas.microsoft.com/office/drawing/2014/main" id="{059DCE29-B88C-4E8D-B2D9-ABF8ED25BD4F}"/>
                  </a:ext>
                </a:extLst>
              </p:cNvPr>
              <p:cNvCxnSpPr/>
              <p:nvPr/>
            </p:nvCxnSpPr>
            <p:spPr bwMode="auto">
              <a:xfrm flipV="1">
                <a:off x="18825882" y="9556244"/>
                <a:ext cx="506332"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5" name="直線コネクタ 1804">
                <a:extLst>
                  <a:ext uri="{FF2B5EF4-FFF2-40B4-BE49-F238E27FC236}">
                    <a16:creationId xmlns:a16="http://schemas.microsoft.com/office/drawing/2014/main" id="{87C1B96D-3CFE-407E-802B-BE4B1F1B3CC1}"/>
                  </a:ext>
                </a:extLst>
              </p:cNvPr>
              <p:cNvCxnSpPr/>
              <p:nvPr/>
            </p:nvCxnSpPr>
            <p:spPr bwMode="auto">
              <a:xfrm flipV="1">
                <a:off x="19085378" y="9556244"/>
                <a:ext cx="246837"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6" name="直線コネクタ 1805">
                <a:extLst>
                  <a:ext uri="{FF2B5EF4-FFF2-40B4-BE49-F238E27FC236}">
                    <a16:creationId xmlns:a16="http://schemas.microsoft.com/office/drawing/2014/main" id="{43610BEF-22B1-4BF1-9847-229D1451E3EB}"/>
                  </a:ext>
                </a:extLst>
              </p:cNvPr>
              <p:cNvCxnSpPr/>
              <p:nvPr/>
            </p:nvCxnSpPr>
            <p:spPr bwMode="auto">
              <a:xfrm flipH="1" flipV="1">
                <a:off x="19316392" y="9556244"/>
                <a:ext cx="15823"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7" name="直線コネクタ 1806">
                <a:extLst>
                  <a:ext uri="{FF2B5EF4-FFF2-40B4-BE49-F238E27FC236}">
                    <a16:creationId xmlns:a16="http://schemas.microsoft.com/office/drawing/2014/main" id="{ABEB633B-7D1A-4AD7-8E51-A41A897A152C}"/>
                  </a:ext>
                </a:extLst>
              </p:cNvPr>
              <p:cNvCxnSpPr/>
              <p:nvPr/>
            </p:nvCxnSpPr>
            <p:spPr bwMode="auto">
              <a:xfrm flipH="1" flipV="1">
                <a:off x="19316392" y="9556244"/>
                <a:ext cx="291141"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8" name="直線コネクタ 1807">
                <a:extLst>
                  <a:ext uri="{FF2B5EF4-FFF2-40B4-BE49-F238E27FC236}">
                    <a16:creationId xmlns:a16="http://schemas.microsoft.com/office/drawing/2014/main" id="{81C1406B-D96D-4A19-827D-ECA6D8AC1F6F}"/>
                  </a:ext>
                </a:extLst>
              </p:cNvPr>
              <p:cNvCxnSpPr/>
              <p:nvPr/>
            </p:nvCxnSpPr>
            <p:spPr bwMode="auto">
              <a:xfrm flipH="1" flipV="1">
                <a:off x="19316392" y="9556244"/>
                <a:ext cx="542724"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9" name="直線コネクタ 1808">
                <a:extLst>
                  <a:ext uri="{FF2B5EF4-FFF2-40B4-BE49-F238E27FC236}">
                    <a16:creationId xmlns:a16="http://schemas.microsoft.com/office/drawing/2014/main" id="{7A3B63F4-29EC-480E-9361-F34C60DC7574}"/>
                  </a:ext>
                </a:extLst>
              </p:cNvPr>
              <p:cNvCxnSpPr/>
              <p:nvPr/>
            </p:nvCxnSpPr>
            <p:spPr bwMode="auto">
              <a:xfrm flipH="1" flipV="1">
                <a:off x="19357531" y="9556244"/>
                <a:ext cx="726270"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0" name="直線コネクタ 1809">
                <a:extLst>
                  <a:ext uri="{FF2B5EF4-FFF2-40B4-BE49-F238E27FC236}">
                    <a16:creationId xmlns:a16="http://schemas.microsoft.com/office/drawing/2014/main" id="{2DB7383C-9CC9-42C9-9C82-CC280F4F40AC}"/>
                  </a:ext>
                </a:extLst>
              </p:cNvPr>
              <p:cNvCxnSpPr/>
              <p:nvPr/>
            </p:nvCxnSpPr>
            <p:spPr bwMode="auto">
              <a:xfrm flipV="1">
                <a:off x="18607527" y="9556244"/>
                <a:ext cx="993677"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1" name="直線コネクタ 1810">
                <a:extLst>
                  <a:ext uri="{FF2B5EF4-FFF2-40B4-BE49-F238E27FC236}">
                    <a16:creationId xmlns:a16="http://schemas.microsoft.com/office/drawing/2014/main" id="{9593E68D-D13F-4B4E-895B-BFF8A2D6E173}"/>
                  </a:ext>
                </a:extLst>
              </p:cNvPr>
              <p:cNvCxnSpPr/>
              <p:nvPr/>
            </p:nvCxnSpPr>
            <p:spPr bwMode="auto">
              <a:xfrm flipV="1">
                <a:off x="19085378" y="9556244"/>
                <a:ext cx="462028"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2" name="直線コネクタ 1811">
                <a:extLst>
                  <a:ext uri="{FF2B5EF4-FFF2-40B4-BE49-F238E27FC236}">
                    <a16:creationId xmlns:a16="http://schemas.microsoft.com/office/drawing/2014/main" id="{29499423-6B84-4F5A-98A3-C917FB3892ED}"/>
                  </a:ext>
                </a:extLst>
              </p:cNvPr>
              <p:cNvCxnSpPr/>
              <p:nvPr/>
            </p:nvCxnSpPr>
            <p:spPr bwMode="auto">
              <a:xfrm flipV="1">
                <a:off x="19332215" y="9556244"/>
                <a:ext cx="243672"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3" name="直線コネクタ 1812">
                <a:extLst>
                  <a:ext uri="{FF2B5EF4-FFF2-40B4-BE49-F238E27FC236}">
                    <a16:creationId xmlns:a16="http://schemas.microsoft.com/office/drawing/2014/main" id="{B0754E4C-36C0-42A9-995E-DE3066386B1C}"/>
                  </a:ext>
                </a:extLst>
              </p:cNvPr>
              <p:cNvCxnSpPr/>
              <p:nvPr/>
            </p:nvCxnSpPr>
            <p:spPr bwMode="auto">
              <a:xfrm flipH="1" flipV="1">
                <a:off x="19575887" y="9556244"/>
                <a:ext cx="31646"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4" name="直線コネクタ 1813">
                <a:extLst>
                  <a:ext uri="{FF2B5EF4-FFF2-40B4-BE49-F238E27FC236}">
                    <a16:creationId xmlns:a16="http://schemas.microsoft.com/office/drawing/2014/main" id="{5515BA0E-D4D6-41FF-83AB-EF2936A1B7AA}"/>
                  </a:ext>
                </a:extLst>
              </p:cNvPr>
              <p:cNvCxnSpPr/>
              <p:nvPr/>
            </p:nvCxnSpPr>
            <p:spPr bwMode="auto">
              <a:xfrm flipH="1" flipV="1">
                <a:off x="19575887" y="9556244"/>
                <a:ext cx="283229"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5" name="直線コネクタ 1814">
                <a:extLst>
                  <a:ext uri="{FF2B5EF4-FFF2-40B4-BE49-F238E27FC236}">
                    <a16:creationId xmlns:a16="http://schemas.microsoft.com/office/drawing/2014/main" id="{032EECC5-C51E-4E41-9E07-C62B971D71AD}"/>
                  </a:ext>
                </a:extLst>
              </p:cNvPr>
              <p:cNvCxnSpPr/>
              <p:nvPr/>
            </p:nvCxnSpPr>
            <p:spPr bwMode="auto">
              <a:xfrm flipH="1" flipV="1">
                <a:off x="19596456" y="9556244"/>
                <a:ext cx="506332" cy="3063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6" name="直線コネクタ 1815">
                <a:extLst>
                  <a:ext uri="{FF2B5EF4-FFF2-40B4-BE49-F238E27FC236}">
                    <a16:creationId xmlns:a16="http://schemas.microsoft.com/office/drawing/2014/main" id="{E74409DB-2CCB-4997-A9F1-40E07640C621}"/>
                  </a:ext>
                </a:extLst>
              </p:cNvPr>
              <p:cNvCxnSpPr/>
              <p:nvPr/>
            </p:nvCxnSpPr>
            <p:spPr bwMode="auto">
              <a:xfrm>
                <a:off x="17863851" y="10526169"/>
                <a:ext cx="123734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7" name="直線コネクタ 1816">
                <a:extLst>
                  <a:ext uri="{FF2B5EF4-FFF2-40B4-BE49-F238E27FC236}">
                    <a16:creationId xmlns:a16="http://schemas.microsoft.com/office/drawing/2014/main" id="{5C71FF05-6B1D-43B9-8B73-48944003A7CA}"/>
                  </a:ext>
                </a:extLst>
              </p:cNvPr>
              <p:cNvCxnSpPr/>
              <p:nvPr/>
            </p:nvCxnSpPr>
            <p:spPr bwMode="auto">
              <a:xfrm>
                <a:off x="17843281" y="10526169"/>
                <a:ext cx="51424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8" name="直線コネクタ 1817">
                <a:extLst>
                  <a:ext uri="{FF2B5EF4-FFF2-40B4-BE49-F238E27FC236}">
                    <a16:creationId xmlns:a16="http://schemas.microsoft.com/office/drawing/2014/main" id="{5025A2A1-E4EF-4E70-B97C-89B49120D053}"/>
                  </a:ext>
                </a:extLst>
              </p:cNvPr>
              <p:cNvCxnSpPr/>
              <p:nvPr/>
            </p:nvCxnSpPr>
            <p:spPr bwMode="auto">
              <a:xfrm>
                <a:off x="17859104" y="10526169"/>
                <a:ext cx="99842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9" name="直線コネクタ 1818">
                <a:extLst>
                  <a:ext uri="{FF2B5EF4-FFF2-40B4-BE49-F238E27FC236}">
                    <a16:creationId xmlns:a16="http://schemas.microsoft.com/office/drawing/2014/main" id="{EB84CD0F-1B31-4B4A-98D0-35ADCA8AB0B0}"/>
                  </a:ext>
                </a:extLst>
              </p:cNvPr>
              <p:cNvCxnSpPr/>
              <p:nvPr/>
            </p:nvCxnSpPr>
            <p:spPr bwMode="auto">
              <a:xfrm>
                <a:off x="17843281" y="10526169"/>
                <a:ext cx="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0" name="直線コネクタ 1819">
                <a:extLst>
                  <a:ext uri="{FF2B5EF4-FFF2-40B4-BE49-F238E27FC236}">
                    <a16:creationId xmlns:a16="http://schemas.microsoft.com/office/drawing/2014/main" id="{C70983C9-866D-4CC5-899C-C30754CC292E}"/>
                  </a:ext>
                </a:extLst>
              </p:cNvPr>
              <p:cNvCxnSpPr/>
              <p:nvPr/>
            </p:nvCxnSpPr>
            <p:spPr bwMode="auto">
              <a:xfrm>
                <a:off x="17857522" y="10526169"/>
                <a:ext cx="149051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1" name="直線コネクタ 1820">
                <a:extLst>
                  <a:ext uri="{FF2B5EF4-FFF2-40B4-BE49-F238E27FC236}">
                    <a16:creationId xmlns:a16="http://schemas.microsoft.com/office/drawing/2014/main" id="{97D8F450-A062-467C-B680-FC32158E7B95}"/>
                  </a:ext>
                </a:extLst>
              </p:cNvPr>
              <p:cNvCxnSpPr/>
              <p:nvPr/>
            </p:nvCxnSpPr>
            <p:spPr bwMode="auto">
              <a:xfrm>
                <a:off x="17857522" y="10526169"/>
                <a:ext cx="164241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2" name="直線コネクタ 1821">
                <a:extLst>
                  <a:ext uri="{FF2B5EF4-FFF2-40B4-BE49-F238E27FC236}">
                    <a16:creationId xmlns:a16="http://schemas.microsoft.com/office/drawing/2014/main" id="{658051B2-45D2-47C7-B217-6CC7C5B833E2}"/>
                  </a:ext>
                </a:extLst>
              </p:cNvPr>
              <p:cNvCxnSpPr/>
              <p:nvPr/>
            </p:nvCxnSpPr>
            <p:spPr bwMode="auto">
              <a:xfrm>
                <a:off x="17857522" y="10526169"/>
                <a:ext cx="176583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3" name="直線コネクタ 1822">
                <a:extLst>
                  <a:ext uri="{FF2B5EF4-FFF2-40B4-BE49-F238E27FC236}">
                    <a16:creationId xmlns:a16="http://schemas.microsoft.com/office/drawing/2014/main" id="{AEEC5CBF-DB2E-4D60-BDA3-F8E7A003A698}"/>
                  </a:ext>
                </a:extLst>
              </p:cNvPr>
              <p:cNvCxnSpPr/>
              <p:nvPr/>
            </p:nvCxnSpPr>
            <p:spPr bwMode="auto">
              <a:xfrm>
                <a:off x="18102776" y="10526169"/>
                <a:ext cx="25474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4" name="直線コネクタ 1823">
                <a:extLst>
                  <a:ext uri="{FF2B5EF4-FFF2-40B4-BE49-F238E27FC236}">
                    <a16:creationId xmlns:a16="http://schemas.microsoft.com/office/drawing/2014/main" id="{D714AE52-622E-4EA6-93FB-0E52092C01DC}"/>
                  </a:ext>
                </a:extLst>
              </p:cNvPr>
              <p:cNvCxnSpPr/>
              <p:nvPr/>
            </p:nvCxnSpPr>
            <p:spPr bwMode="auto">
              <a:xfrm flipH="1">
                <a:off x="17843281" y="10526169"/>
                <a:ext cx="52057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5" name="直線コネクタ 1824">
                <a:extLst>
                  <a:ext uri="{FF2B5EF4-FFF2-40B4-BE49-F238E27FC236}">
                    <a16:creationId xmlns:a16="http://schemas.microsoft.com/office/drawing/2014/main" id="{0D83C118-1865-4656-B756-233ABA8F0A5A}"/>
                  </a:ext>
                </a:extLst>
              </p:cNvPr>
              <p:cNvCxnSpPr/>
              <p:nvPr/>
            </p:nvCxnSpPr>
            <p:spPr bwMode="auto">
              <a:xfrm flipH="1">
                <a:off x="18088536" y="10526169"/>
                <a:ext cx="53956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6" name="直線コネクタ 1825">
                <a:extLst>
                  <a:ext uri="{FF2B5EF4-FFF2-40B4-BE49-F238E27FC236}">
                    <a16:creationId xmlns:a16="http://schemas.microsoft.com/office/drawing/2014/main" id="{B4CFB508-5EA8-49C9-AB93-A83AC32E31CF}"/>
                  </a:ext>
                </a:extLst>
              </p:cNvPr>
              <p:cNvCxnSpPr/>
              <p:nvPr/>
            </p:nvCxnSpPr>
            <p:spPr bwMode="auto">
              <a:xfrm flipH="1">
                <a:off x="18088536" y="10526169"/>
                <a:ext cx="76108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7" name="直線コネクタ 1826">
                <a:extLst>
                  <a:ext uri="{FF2B5EF4-FFF2-40B4-BE49-F238E27FC236}">
                    <a16:creationId xmlns:a16="http://schemas.microsoft.com/office/drawing/2014/main" id="{36460191-2202-4577-9595-F873A5DA7314}"/>
                  </a:ext>
                </a:extLst>
              </p:cNvPr>
              <p:cNvCxnSpPr/>
              <p:nvPr/>
            </p:nvCxnSpPr>
            <p:spPr bwMode="auto">
              <a:xfrm flipH="1">
                <a:off x="18088536" y="10526169"/>
                <a:ext cx="102532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8" name="直線コネクタ 1827">
                <a:extLst>
                  <a:ext uri="{FF2B5EF4-FFF2-40B4-BE49-F238E27FC236}">
                    <a16:creationId xmlns:a16="http://schemas.microsoft.com/office/drawing/2014/main" id="{76DC7170-CDE5-41DB-8562-43C8778A574F}"/>
                  </a:ext>
                </a:extLst>
              </p:cNvPr>
              <p:cNvCxnSpPr/>
              <p:nvPr/>
            </p:nvCxnSpPr>
            <p:spPr bwMode="auto">
              <a:xfrm flipH="1">
                <a:off x="18063220" y="10526169"/>
                <a:ext cx="109336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9" name="直線コネクタ 1828">
                <a:extLst>
                  <a:ext uri="{FF2B5EF4-FFF2-40B4-BE49-F238E27FC236}">
                    <a16:creationId xmlns:a16="http://schemas.microsoft.com/office/drawing/2014/main" id="{EAA3CD5C-32E2-40A3-B6A3-B2AB29F755F2}"/>
                  </a:ext>
                </a:extLst>
              </p:cNvPr>
              <p:cNvCxnSpPr/>
              <p:nvPr/>
            </p:nvCxnSpPr>
            <p:spPr bwMode="auto">
              <a:xfrm flipH="1">
                <a:off x="18088536" y="10526169"/>
                <a:ext cx="155222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0" name="直線コネクタ 1829">
                <a:extLst>
                  <a:ext uri="{FF2B5EF4-FFF2-40B4-BE49-F238E27FC236}">
                    <a16:creationId xmlns:a16="http://schemas.microsoft.com/office/drawing/2014/main" id="{6467F78E-59AB-496D-983B-5CCF8ACA2C62}"/>
                  </a:ext>
                </a:extLst>
              </p:cNvPr>
              <p:cNvCxnSpPr/>
              <p:nvPr/>
            </p:nvCxnSpPr>
            <p:spPr bwMode="auto">
              <a:xfrm flipH="1">
                <a:off x="17843281" y="10526169"/>
                <a:ext cx="202058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1" name="直線コネクタ 1830">
                <a:extLst>
                  <a:ext uri="{FF2B5EF4-FFF2-40B4-BE49-F238E27FC236}">
                    <a16:creationId xmlns:a16="http://schemas.microsoft.com/office/drawing/2014/main" id="{A3BB1A1C-0418-42C0-A0E1-971E1FD97687}"/>
                  </a:ext>
                </a:extLst>
              </p:cNvPr>
              <p:cNvCxnSpPr/>
              <p:nvPr/>
            </p:nvCxnSpPr>
            <p:spPr bwMode="auto">
              <a:xfrm flipH="1">
                <a:off x="17843281" y="10526169"/>
                <a:ext cx="2286407"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2" name="直線コネクタ 1831">
                <a:extLst>
                  <a:ext uri="{FF2B5EF4-FFF2-40B4-BE49-F238E27FC236}">
                    <a16:creationId xmlns:a16="http://schemas.microsoft.com/office/drawing/2014/main" id="{82550D7B-61F4-40D8-985F-840D9C4B2AE1}"/>
                  </a:ext>
                </a:extLst>
              </p:cNvPr>
              <p:cNvCxnSpPr/>
              <p:nvPr/>
            </p:nvCxnSpPr>
            <p:spPr bwMode="auto">
              <a:xfrm>
                <a:off x="18101195" y="10526169"/>
                <a:ext cx="52215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3" name="直線コネクタ 1832">
                <a:extLst>
                  <a:ext uri="{FF2B5EF4-FFF2-40B4-BE49-F238E27FC236}">
                    <a16:creationId xmlns:a16="http://schemas.microsoft.com/office/drawing/2014/main" id="{39AE8BFA-1C03-41F3-A4F1-B179C1F138C0}"/>
                  </a:ext>
                </a:extLst>
              </p:cNvPr>
              <p:cNvCxnSpPr/>
              <p:nvPr/>
            </p:nvCxnSpPr>
            <p:spPr bwMode="auto">
              <a:xfrm>
                <a:off x="17843281" y="10526169"/>
                <a:ext cx="24525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4" name="直線コネクタ 1833">
                <a:extLst>
                  <a:ext uri="{FF2B5EF4-FFF2-40B4-BE49-F238E27FC236}">
                    <a16:creationId xmlns:a16="http://schemas.microsoft.com/office/drawing/2014/main" id="{6DAD8387-DBCD-4B2F-81E7-175B8398CEA6}"/>
                  </a:ext>
                </a:extLst>
              </p:cNvPr>
              <p:cNvCxnSpPr/>
              <p:nvPr/>
            </p:nvCxnSpPr>
            <p:spPr bwMode="auto">
              <a:xfrm flipH="1">
                <a:off x="18623350" y="10526169"/>
                <a:ext cx="4746"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5" name="直線コネクタ 1834">
                <a:extLst>
                  <a:ext uri="{FF2B5EF4-FFF2-40B4-BE49-F238E27FC236}">
                    <a16:creationId xmlns:a16="http://schemas.microsoft.com/office/drawing/2014/main" id="{6C4B7392-EDB6-45C3-ADD2-39B2A35297EB}"/>
                  </a:ext>
                </a:extLst>
              </p:cNvPr>
              <p:cNvCxnSpPr/>
              <p:nvPr/>
            </p:nvCxnSpPr>
            <p:spPr bwMode="auto">
              <a:xfrm flipH="1">
                <a:off x="18357525" y="10526169"/>
                <a:ext cx="51266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6" name="直線コネクタ 1835">
                <a:extLst>
                  <a:ext uri="{FF2B5EF4-FFF2-40B4-BE49-F238E27FC236}">
                    <a16:creationId xmlns:a16="http://schemas.microsoft.com/office/drawing/2014/main" id="{F9591585-293E-480F-8FF8-6F469F7292A2}"/>
                  </a:ext>
                </a:extLst>
              </p:cNvPr>
              <p:cNvCxnSpPr/>
              <p:nvPr/>
            </p:nvCxnSpPr>
            <p:spPr bwMode="auto">
              <a:xfrm flipH="1">
                <a:off x="18357525" y="10576950"/>
                <a:ext cx="759498" cy="30638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7" name="直線コネクタ 1836">
                <a:extLst>
                  <a:ext uri="{FF2B5EF4-FFF2-40B4-BE49-F238E27FC236}">
                    <a16:creationId xmlns:a16="http://schemas.microsoft.com/office/drawing/2014/main" id="{51CC7452-9E5D-4026-9460-8CFC6700AB55}"/>
                  </a:ext>
                </a:extLst>
              </p:cNvPr>
              <p:cNvCxnSpPr/>
              <p:nvPr/>
            </p:nvCxnSpPr>
            <p:spPr bwMode="auto">
              <a:xfrm flipH="1">
                <a:off x="18346449" y="10526169"/>
                <a:ext cx="99051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8" name="直線コネクタ 1837">
                <a:extLst>
                  <a:ext uri="{FF2B5EF4-FFF2-40B4-BE49-F238E27FC236}">
                    <a16:creationId xmlns:a16="http://schemas.microsoft.com/office/drawing/2014/main" id="{8CE64B87-7B21-49E0-982E-2329D5F68C74}"/>
                  </a:ext>
                </a:extLst>
              </p:cNvPr>
              <p:cNvCxnSpPr/>
              <p:nvPr/>
            </p:nvCxnSpPr>
            <p:spPr bwMode="auto">
              <a:xfrm flipH="1">
                <a:off x="17843281" y="10526169"/>
                <a:ext cx="177691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9" name="直線コネクタ 1838">
                <a:extLst>
                  <a:ext uri="{FF2B5EF4-FFF2-40B4-BE49-F238E27FC236}">
                    <a16:creationId xmlns:a16="http://schemas.microsoft.com/office/drawing/2014/main" id="{AEF12423-B580-4CD4-8C2A-E21753890A4C}"/>
                  </a:ext>
                </a:extLst>
              </p:cNvPr>
              <p:cNvCxnSpPr/>
              <p:nvPr/>
            </p:nvCxnSpPr>
            <p:spPr bwMode="auto">
              <a:xfrm flipH="1">
                <a:off x="18857528" y="10526169"/>
                <a:ext cx="100633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40" name="直線コネクタ 1839">
                <a:extLst>
                  <a:ext uri="{FF2B5EF4-FFF2-40B4-BE49-F238E27FC236}">
                    <a16:creationId xmlns:a16="http://schemas.microsoft.com/office/drawing/2014/main" id="{1BEB5DA9-83D6-4C67-8CE3-E90EBA690246}"/>
                  </a:ext>
                </a:extLst>
              </p:cNvPr>
              <p:cNvCxnSpPr/>
              <p:nvPr/>
            </p:nvCxnSpPr>
            <p:spPr bwMode="auto">
              <a:xfrm flipH="1">
                <a:off x="18623350" y="10526169"/>
                <a:ext cx="150000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41" name="直線コネクタ 1840">
                <a:extLst>
                  <a:ext uri="{FF2B5EF4-FFF2-40B4-BE49-F238E27FC236}">
                    <a16:creationId xmlns:a16="http://schemas.microsoft.com/office/drawing/2014/main" id="{4D2F05E6-F0F8-443E-87E7-412123D5ED9B}"/>
                  </a:ext>
                </a:extLst>
              </p:cNvPr>
              <p:cNvCxnSpPr/>
              <p:nvPr/>
            </p:nvCxnSpPr>
            <p:spPr bwMode="auto">
              <a:xfrm>
                <a:off x="18107524" y="10526169"/>
                <a:ext cx="75000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42" name="直線コネクタ 1841">
                <a:extLst>
                  <a:ext uri="{FF2B5EF4-FFF2-40B4-BE49-F238E27FC236}">
                    <a16:creationId xmlns:a16="http://schemas.microsoft.com/office/drawing/2014/main" id="{EBEEFD65-8791-48E4-B1EE-C3AC2A1DE2DE}"/>
                  </a:ext>
                </a:extLst>
              </p:cNvPr>
              <p:cNvCxnSpPr/>
              <p:nvPr/>
            </p:nvCxnSpPr>
            <p:spPr bwMode="auto">
              <a:xfrm>
                <a:off x="18365436" y="10526169"/>
                <a:ext cx="49209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43" name="直線コネクタ 1842">
                <a:extLst>
                  <a:ext uri="{FF2B5EF4-FFF2-40B4-BE49-F238E27FC236}">
                    <a16:creationId xmlns:a16="http://schemas.microsoft.com/office/drawing/2014/main" id="{F090F87F-CDBE-42EE-BC56-72DEDC032BED}"/>
                  </a:ext>
                </a:extLst>
              </p:cNvPr>
              <p:cNvCxnSpPr/>
              <p:nvPr/>
            </p:nvCxnSpPr>
            <p:spPr bwMode="auto">
              <a:xfrm>
                <a:off x="18628096" y="10526169"/>
                <a:ext cx="22943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44" name="直線コネクタ 1843">
                <a:extLst>
                  <a:ext uri="{FF2B5EF4-FFF2-40B4-BE49-F238E27FC236}">
                    <a16:creationId xmlns:a16="http://schemas.microsoft.com/office/drawing/2014/main" id="{161F6EDD-2ED7-4E84-B6E8-A2C6713E74AE}"/>
                  </a:ext>
                </a:extLst>
              </p:cNvPr>
              <p:cNvCxnSpPr/>
              <p:nvPr/>
            </p:nvCxnSpPr>
            <p:spPr bwMode="auto">
              <a:xfrm flipH="1">
                <a:off x="18857528" y="10526169"/>
                <a:ext cx="12658"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45" name="直線コネクタ 1844">
                <a:extLst>
                  <a:ext uri="{FF2B5EF4-FFF2-40B4-BE49-F238E27FC236}">
                    <a16:creationId xmlns:a16="http://schemas.microsoft.com/office/drawing/2014/main" id="{544CACB9-D2C9-484D-AF4C-0D46EBE522FB}"/>
                  </a:ext>
                </a:extLst>
              </p:cNvPr>
              <p:cNvCxnSpPr/>
              <p:nvPr/>
            </p:nvCxnSpPr>
            <p:spPr bwMode="auto">
              <a:xfrm flipH="1">
                <a:off x="18857528" y="10526169"/>
                <a:ext cx="23576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46" name="直線コネクタ 1845">
                <a:extLst>
                  <a:ext uri="{FF2B5EF4-FFF2-40B4-BE49-F238E27FC236}">
                    <a16:creationId xmlns:a16="http://schemas.microsoft.com/office/drawing/2014/main" id="{D9B9BA57-4B43-41D9-89EF-6F584999FF20}"/>
                  </a:ext>
                </a:extLst>
              </p:cNvPr>
              <p:cNvCxnSpPr/>
              <p:nvPr/>
            </p:nvCxnSpPr>
            <p:spPr bwMode="auto">
              <a:xfrm flipH="1">
                <a:off x="18857528" y="10526169"/>
                <a:ext cx="47943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47" name="直線コネクタ 1846">
                <a:extLst>
                  <a:ext uri="{FF2B5EF4-FFF2-40B4-BE49-F238E27FC236}">
                    <a16:creationId xmlns:a16="http://schemas.microsoft.com/office/drawing/2014/main" id="{1AA1746E-D178-4471-BCA5-F68457B85522}"/>
                  </a:ext>
                </a:extLst>
              </p:cNvPr>
              <p:cNvCxnSpPr/>
              <p:nvPr/>
            </p:nvCxnSpPr>
            <p:spPr bwMode="auto">
              <a:xfrm flipH="1">
                <a:off x="18857528" y="10526169"/>
                <a:ext cx="76266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48" name="直線コネクタ 1847">
                <a:extLst>
                  <a:ext uri="{FF2B5EF4-FFF2-40B4-BE49-F238E27FC236}">
                    <a16:creationId xmlns:a16="http://schemas.microsoft.com/office/drawing/2014/main" id="{89383B6D-E142-45DF-BD86-BB8CEC6CEA43}"/>
                  </a:ext>
                </a:extLst>
              </p:cNvPr>
              <p:cNvCxnSpPr/>
              <p:nvPr/>
            </p:nvCxnSpPr>
            <p:spPr bwMode="auto">
              <a:xfrm flipH="1">
                <a:off x="18857528" y="10526169"/>
                <a:ext cx="100633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49" name="直線コネクタ 1848">
                <a:extLst>
                  <a:ext uri="{FF2B5EF4-FFF2-40B4-BE49-F238E27FC236}">
                    <a16:creationId xmlns:a16="http://schemas.microsoft.com/office/drawing/2014/main" id="{485635EB-CDD9-4EFA-8C3D-3E7FC363AEA3}"/>
                  </a:ext>
                </a:extLst>
              </p:cNvPr>
              <p:cNvCxnSpPr/>
              <p:nvPr/>
            </p:nvCxnSpPr>
            <p:spPr bwMode="auto">
              <a:xfrm flipH="1">
                <a:off x="18857528" y="10526169"/>
                <a:ext cx="1250007"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0" name="直線コネクタ 1849">
                <a:extLst>
                  <a:ext uri="{FF2B5EF4-FFF2-40B4-BE49-F238E27FC236}">
                    <a16:creationId xmlns:a16="http://schemas.microsoft.com/office/drawing/2014/main" id="{441C62EB-94B3-4D2A-BDE6-7D5F2AB10196}"/>
                  </a:ext>
                </a:extLst>
              </p:cNvPr>
              <p:cNvCxnSpPr/>
              <p:nvPr/>
            </p:nvCxnSpPr>
            <p:spPr bwMode="auto">
              <a:xfrm flipH="1">
                <a:off x="19101200" y="10526169"/>
                <a:ext cx="632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1" name="直線コネクタ 1850">
                <a:extLst>
                  <a:ext uri="{FF2B5EF4-FFF2-40B4-BE49-F238E27FC236}">
                    <a16:creationId xmlns:a16="http://schemas.microsoft.com/office/drawing/2014/main" id="{C17110EE-A362-40F7-AE43-6DF17C5BAAEB}"/>
                  </a:ext>
                </a:extLst>
              </p:cNvPr>
              <p:cNvCxnSpPr/>
              <p:nvPr/>
            </p:nvCxnSpPr>
            <p:spPr bwMode="auto">
              <a:xfrm>
                <a:off x="18083789" y="10526169"/>
                <a:ext cx="4747"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2" name="直線コネクタ 1851">
                <a:extLst>
                  <a:ext uri="{FF2B5EF4-FFF2-40B4-BE49-F238E27FC236}">
                    <a16:creationId xmlns:a16="http://schemas.microsoft.com/office/drawing/2014/main" id="{C8A9295A-CAEC-47A5-A903-BD00C45D14B3}"/>
                  </a:ext>
                </a:extLst>
              </p:cNvPr>
              <p:cNvCxnSpPr/>
              <p:nvPr/>
            </p:nvCxnSpPr>
            <p:spPr bwMode="auto">
              <a:xfrm>
                <a:off x="18367019" y="10526169"/>
                <a:ext cx="98101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3" name="直線コネクタ 1852">
                <a:extLst>
                  <a:ext uri="{FF2B5EF4-FFF2-40B4-BE49-F238E27FC236}">
                    <a16:creationId xmlns:a16="http://schemas.microsoft.com/office/drawing/2014/main" id="{2B6A97FE-0F3B-45D2-8715-802E57B58295}"/>
                  </a:ext>
                </a:extLst>
              </p:cNvPr>
              <p:cNvCxnSpPr/>
              <p:nvPr/>
            </p:nvCxnSpPr>
            <p:spPr bwMode="auto">
              <a:xfrm>
                <a:off x="18628096" y="10526169"/>
                <a:ext cx="71994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4" name="直線コネクタ 1853">
                <a:extLst>
                  <a:ext uri="{FF2B5EF4-FFF2-40B4-BE49-F238E27FC236}">
                    <a16:creationId xmlns:a16="http://schemas.microsoft.com/office/drawing/2014/main" id="{CF423726-59D1-4EAB-A64D-0E4FC2C451EC}"/>
                  </a:ext>
                </a:extLst>
              </p:cNvPr>
              <p:cNvCxnSpPr/>
              <p:nvPr/>
            </p:nvCxnSpPr>
            <p:spPr bwMode="auto">
              <a:xfrm>
                <a:off x="19107530" y="10526169"/>
                <a:ext cx="240508"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5" name="直線コネクタ 1854">
                <a:extLst>
                  <a:ext uri="{FF2B5EF4-FFF2-40B4-BE49-F238E27FC236}">
                    <a16:creationId xmlns:a16="http://schemas.microsoft.com/office/drawing/2014/main" id="{96BA1FC0-82B2-4098-9909-1EE411493647}"/>
                  </a:ext>
                </a:extLst>
              </p:cNvPr>
              <p:cNvCxnSpPr/>
              <p:nvPr/>
            </p:nvCxnSpPr>
            <p:spPr bwMode="auto">
              <a:xfrm>
                <a:off x="18870186" y="10526169"/>
                <a:ext cx="47785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6" name="直線コネクタ 1855">
                <a:extLst>
                  <a:ext uri="{FF2B5EF4-FFF2-40B4-BE49-F238E27FC236}">
                    <a16:creationId xmlns:a16="http://schemas.microsoft.com/office/drawing/2014/main" id="{AF903B36-C766-4DBB-881C-11D346F90941}"/>
                  </a:ext>
                </a:extLst>
              </p:cNvPr>
              <p:cNvCxnSpPr/>
              <p:nvPr/>
            </p:nvCxnSpPr>
            <p:spPr bwMode="auto">
              <a:xfrm flipV="1">
                <a:off x="19348037" y="10526169"/>
                <a:ext cx="791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7" name="直線コネクタ 1856">
                <a:extLst>
                  <a:ext uri="{FF2B5EF4-FFF2-40B4-BE49-F238E27FC236}">
                    <a16:creationId xmlns:a16="http://schemas.microsoft.com/office/drawing/2014/main" id="{D7690777-AD4B-44B8-BF17-580C36E29B10}"/>
                  </a:ext>
                </a:extLst>
              </p:cNvPr>
              <p:cNvCxnSpPr/>
              <p:nvPr/>
            </p:nvCxnSpPr>
            <p:spPr bwMode="auto">
              <a:xfrm flipV="1">
                <a:off x="19348037" y="10526169"/>
                <a:ext cx="27215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8" name="直線コネクタ 1857">
                <a:extLst>
                  <a:ext uri="{FF2B5EF4-FFF2-40B4-BE49-F238E27FC236}">
                    <a16:creationId xmlns:a16="http://schemas.microsoft.com/office/drawing/2014/main" id="{25F0DAB6-97C9-41E3-9665-2227D1E6D734}"/>
                  </a:ext>
                </a:extLst>
              </p:cNvPr>
              <p:cNvCxnSpPr/>
              <p:nvPr/>
            </p:nvCxnSpPr>
            <p:spPr bwMode="auto">
              <a:xfrm flipV="1">
                <a:off x="19348037" y="10526169"/>
                <a:ext cx="515826"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9" name="直線コネクタ 1858">
                <a:extLst>
                  <a:ext uri="{FF2B5EF4-FFF2-40B4-BE49-F238E27FC236}">
                    <a16:creationId xmlns:a16="http://schemas.microsoft.com/office/drawing/2014/main" id="{1995D787-9818-4E29-B1D6-132E3200DB0C}"/>
                  </a:ext>
                </a:extLst>
              </p:cNvPr>
              <p:cNvCxnSpPr/>
              <p:nvPr/>
            </p:nvCxnSpPr>
            <p:spPr bwMode="auto">
              <a:xfrm flipV="1">
                <a:off x="19499937" y="10526169"/>
                <a:ext cx="363926"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60" name="直線コネクタ 1859">
                <a:extLst>
                  <a:ext uri="{FF2B5EF4-FFF2-40B4-BE49-F238E27FC236}">
                    <a16:creationId xmlns:a16="http://schemas.microsoft.com/office/drawing/2014/main" id="{4A04E24E-98D2-4BFB-9419-BF35338A2CD8}"/>
                  </a:ext>
                </a:extLst>
              </p:cNvPr>
              <p:cNvCxnSpPr/>
              <p:nvPr/>
            </p:nvCxnSpPr>
            <p:spPr bwMode="auto">
              <a:xfrm flipV="1">
                <a:off x="19499937" y="10526169"/>
                <a:ext cx="628168"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61" name="直線コネクタ 1860">
                <a:extLst>
                  <a:ext uri="{FF2B5EF4-FFF2-40B4-BE49-F238E27FC236}">
                    <a16:creationId xmlns:a16="http://schemas.microsoft.com/office/drawing/2014/main" id="{A3C2A41E-C1A3-483C-880B-C638037114E2}"/>
                  </a:ext>
                </a:extLst>
              </p:cNvPr>
              <p:cNvCxnSpPr/>
              <p:nvPr/>
            </p:nvCxnSpPr>
            <p:spPr bwMode="auto">
              <a:xfrm flipV="1">
                <a:off x="19348037" y="10526169"/>
                <a:ext cx="780067"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62" name="直線コネクタ 1861">
                <a:extLst>
                  <a:ext uri="{FF2B5EF4-FFF2-40B4-BE49-F238E27FC236}">
                    <a16:creationId xmlns:a16="http://schemas.microsoft.com/office/drawing/2014/main" id="{152554EB-7133-4247-86C4-9B589A9B4283}"/>
                  </a:ext>
                </a:extLst>
              </p:cNvPr>
              <p:cNvCxnSpPr/>
              <p:nvPr/>
            </p:nvCxnSpPr>
            <p:spPr bwMode="auto">
              <a:xfrm flipV="1">
                <a:off x="19101200" y="10526169"/>
                <a:ext cx="102690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63" name="直線コネクタ 1862">
                <a:extLst>
                  <a:ext uri="{FF2B5EF4-FFF2-40B4-BE49-F238E27FC236}">
                    <a16:creationId xmlns:a16="http://schemas.microsoft.com/office/drawing/2014/main" id="{D6ED9A25-BFD7-4534-9C30-C0ACDC566762}"/>
                  </a:ext>
                </a:extLst>
              </p:cNvPr>
              <p:cNvCxnSpPr/>
              <p:nvPr/>
            </p:nvCxnSpPr>
            <p:spPr bwMode="auto">
              <a:xfrm>
                <a:off x="18107524" y="10526169"/>
                <a:ext cx="137184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64" name="直線コネクタ 1863">
                <a:extLst>
                  <a:ext uri="{FF2B5EF4-FFF2-40B4-BE49-F238E27FC236}">
                    <a16:creationId xmlns:a16="http://schemas.microsoft.com/office/drawing/2014/main" id="{51DE9C1D-10B5-41BD-9B03-4CF440764A2F}"/>
                  </a:ext>
                </a:extLst>
              </p:cNvPr>
              <p:cNvCxnSpPr/>
              <p:nvPr/>
            </p:nvCxnSpPr>
            <p:spPr bwMode="auto">
              <a:xfrm>
                <a:off x="18629679" y="10526169"/>
                <a:ext cx="849688"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65" name="直線コネクタ 1864">
                <a:extLst>
                  <a:ext uri="{FF2B5EF4-FFF2-40B4-BE49-F238E27FC236}">
                    <a16:creationId xmlns:a16="http://schemas.microsoft.com/office/drawing/2014/main" id="{6FCE2155-0573-4C3A-A6BD-B4E00F4369AF}"/>
                  </a:ext>
                </a:extLst>
              </p:cNvPr>
              <p:cNvCxnSpPr/>
              <p:nvPr/>
            </p:nvCxnSpPr>
            <p:spPr bwMode="auto">
              <a:xfrm>
                <a:off x="18868604" y="10526169"/>
                <a:ext cx="61076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66" name="直線コネクタ 1865">
                <a:extLst>
                  <a:ext uri="{FF2B5EF4-FFF2-40B4-BE49-F238E27FC236}">
                    <a16:creationId xmlns:a16="http://schemas.microsoft.com/office/drawing/2014/main" id="{57AC6324-EB8E-48A4-8FB4-D0841AE13358}"/>
                  </a:ext>
                </a:extLst>
              </p:cNvPr>
              <p:cNvCxnSpPr/>
              <p:nvPr/>
            </p:nvCxnSpPr>
            <p:spPr bwMode="auto">
              <a:xfrm>
                <a:off x="19107530" y="10526169"/>
                <a:ext cx="371837"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67" name="直線コネクタ 1866">
                <a:extLst>
                  <a:ext uri="{FF2B5EF4-FFF2-40B4-BE49-F238E27FC236}">
                    <a16:creationId xmlns:a16="http://schemas.microsoft.com/office/drawing/2014/main" id="{2E7EA981-C1C5-41BA-895E-1D23A8BD4759}"/>
                  </a:ext>
                </a:extLst>
              </p:cNvPr>
              <p:cNvCxnSpPr/>
              <p:nvPr/>
            </p:nvCxnSpPr>
            <p:spPr bwMode="auto">
              <a:xfrm>
                <a:off x="19359113" y="10526169"/>
                <a:ext cx="12025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68" name="直線コネクタ 1867">
                <a:extLst>
                  <a:ext uri="{FF2B5EF4-FFF2-40B4-BE49-F238E27FC236}">
                    <a16:creationId xmlns:a16="http://schemas.microsoft.com/office/drawing/2014/main" id="{D93801C3-3B37-4F56-80AC-FFE608E3A195}"/>
                  </a:ext>
                </a:extLst>
              </p:cNvPr>
              <p:cNvCxnSpPr/>
              <p:nvPr/>
            </p:nvCxnSpPr>
            <p:spPr bwMode="auto">
              <a:xfrm>
                <a:off x="18363854" y="10526169"/>
                <a:ext cx="175950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69" name="直線コネクタ 1868">
                <a:extLst>
                  <a:ext uri="{FF2B5EF4-FFF2-40B4-BE49-F238E27FC236}">
                    <a16:creationId xmlns:a16="http://schemas.microsoft.com/office/drawing/2014/main" id="{23B47314-5CAD-4942-B0BB-9AA9F1E5B50A}"/>
                  </a:ext>
                </a:extLst>
              </p:cNvPr>
              <p:cNvCxnSpPr/>
              <p:nvPr/>
            </p:nvCxnSpPr>
            <p:spPr bwMode="auto">
              <a:xfrm>
                <a:off x="18628096" y="10526169"/>
                <a:ext cx="99526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0" name="直線コネクタ 1869">
                <a:extLst>
                  <a:ext uri="{FF2B5EF4-FFF2-40B4-BE49-F238E27FC236}">
                    <a16:creationId xmlns:a16="http://schemas.microsoft.com/office/drawing/2014/main" id="{91F0E1F2-6CFF-455A-A1C6-73D5C4C589B8}"/>
                  </a:ext>
                </a:extLst>
              </p:cNvPr>
              <p:cNvCxnSpPr/>
              <p:nvPr/>
            </p:nvCxnSpPr>
            <p:spPr bwMode="auto">
              <a:xfrm>
                <a:off x="18829047" y="10526169"/>
                <a:ext cx="104589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1" name="直線コネクタ 1870">
                <a:extLst>
                  <a:ext uri="{FF2B5EF4-FFF2-40B4-BE49-F238E27FC236}">
                    <a16:creationId xmlns:a16="http://schemas.microsoft.com/office/drawing/2014/main" id="{28B3DE49-BA72-42C7-BADA-488B6418CA9A}"/>
                  </a:ext>
                </a:extLst>
              </p:cNvPr>
              <p:cNvCxnSpPr/>
              <p:nvPr/>
            </p:nvCxnSpPr>
            <p:spPr bwMode="auto">
              <a:xfrm>
                <a:off x="18868604" y="10526169"/>
                <a:ext cx="1254755"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2" name="直線コネクタ 1871">
                <a:extLst>
                  <a:ext uri="{FF2B5EF4-FFF2-40B4-BE49-F238E27FC236}">
                    <a16:creationId xmlns:a16="http://schemas.microsoft.com/office/drawing/2014/main" id="{D41A3CE0-8307-46C8-AF8B-96C80A5AD469}"/>
                  </a:ext>
                </a:extLst>
              </p:cNvPr>
              <p:cNvCxnSpPr/>
              <p:nvPr/>
            </p:nvCxnSpPr>
            <p:spPr bwMode="auto">
              <a:xfrm>
                <a:off x="19113859" y="10526169"/>
                <a:ext cx="76108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3" name="直線コネクタ 1872">
                <a:extLst>
                  <a:ext uri="{FF2B5EF4-FFF2-40B4-BE49-F238E27FC236}">
                    <a16:creationId xmlns:a16="http://schemas.microsoft.com/office/drawing/2014/main" id="{A2878230-058D-4E67-B91E-891719860B39}"/>
                  </a:ext>
                </a:extLst>
              </p:cNvPr>
              <p:cNvCxnSpPr/>
              <p:nvPr/>
            </p:nvCxnSpPr>
            <p:spPr bwMode="auto">
              <a:xfrm>
                <a:off x="19355948" y="10526169"/>
                <a:ext cx="51899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4" name="直線コネクタ 1873">
                <a:extLst>
                  <a:ext uri="{FF2B5EF4-FFF2-40B4-BE49-F238E27FC236}">
                    <a16:creationId xmlns:a16="http://schemas.microsoft.com/office/drawing/2014/main" id="{ABAEBAFE-B43D-440C-8C15-3B0DADE0F3A0}"/>
                  </a:ext>
                </a:extLst>
              </p:cNvPr>
              <p:cNvCxnSpPr/>
              <p:nvPr/>
            </p:nvCxnSpPr>
            <p:spPr bwMode="auto">
              <a:xfrm>
                <a:off x="19629685" y="10526169"/>
                <a:ext cx="25633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5" name="直線コネクタ 1874">
                <a:extLst>
                  <a:ext uri="{FF2B5EF4-FFF2-40B4-BE49-F238E27FC236}">
                    <a16:creationId xmlns:a16="http://schemas.microsoft.com/office/drawing/2014/main" id="{15F5FC80-3F98-4483-9542-4D9E7A9208E1}"/>
                  </a:ext>
                </a:extLst>
              </p:cNvPr>
              <p:cNvCxnSpPr/>
              <p:nvPr/>
            </p:nvCxnSpPr>
            <p:spPr bwMode="auto">
              <a:xfrm>
                <a:off x="19863863" y="10526169"/>
                <a:ext cx="11076"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6" name="直線コネクタ 1875">
                <a:extLst>
                  <a:ext uri="{FF2B5EF4-FFF2-40B4-BE49-F238E27FC236}">
                    <a16:creationId xmlns:a16="http://schemas.microsoft.com/office/drawing/2014/main" id="{2808A5F1-E5B7-4177-AE20-9411ECE0705A}"/>
                  </a:ext>
                </a:extLst>
              </p:cNvPr>
              <p:cNvCxnSpPr/>
              <p:nvPr/>
            </p:nvCxnSpPr>
            <p:spPr bwMode="auto">
              <a:xfrm flipH="1">
                <a:off x="19874939" y="10526169"/>
                <a:ext cx="23417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7" name="直線コネクタ 1876">
                <a:extLst>
                  <a:ext uri="{FF2B5EF4-FFF2-40B4-BE49-F238E27FC236}">
                    <a16:creationId xmlns:a16="http://schemas.microsoft.com/office/drawing/2014/main" id="{44863C1E-111B-430E-B901-2C6540377198}"/>
                  </a:ext>
                </a:extLst>
              </p:cNvPr>
              <p:cNvCxnSpPr/>
              <p:nvPr/>
            </p:nvCxnSpPr>
            <p:spPr bwMode="auto">
              <a:xfrm flipH="1">
                <a:off x="19101200" y="10526169"/>
                <a:ext cx="51899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8" name="直線コネクタ 1877">
                <a:extLst>
                  <a:ext uri="{FF2B5EF4-FFF2-40B4-BE49-F238E27FC236}">
                    <a16:creationId xmlns:a16="http://schemas.microsoft.com/office/drawing/2014/main" id="{E251D5F0-2B60-44E9-B72E-85BA5F25AB11}"/>
                  </a:ext>
                </a:extLst>
              </p:cNvPr>
              <p:cNvCxnSpPr/>
              <p:nvPr/>
            </p:nvCxnSpPr>
            <p:spPr bwMode="auto">
              <a:xfrm flipH="1">
                <a:off x="19479367" y="10526169"/>
                <a:ext cx="140824"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9" name="直線コネクタ 1878">
                <a:extLst>
                  <a:ext uri="{FF2B5EF4-FFF2-40B4-BE49-F238E27FC236}">
                    <a16:creationId xmlns:a16="http://schemas.microsoft.com/office/drawing/2014/main" id="{2A7F78A1-BC60-4ECC-A335-4AC5C8D5D59C}"/>
                  </a:ext>
                </a:extLst>
              </p:cNvPr>
              <p:cNvCxnSpPr/>
              <p:nvPr/>
            </p:nvCxnSpPr>
            <p:spPr bwMode="auto">
              <a:xfrm>
                <a:off x="18346449" y="10526169"/>
                <a:ext cx="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80" name="直線コネクタ 1879">
                <a:extLst>
                  <a:ext uri="{FF2B5EF4-FFF2-40B4-BE49-F238E27FC236}">
                    <a16:creationId xmlns:a16="http://schemas.microsoft.com/office/drawing/2014/main" id="{1A81E86B-17A1-483E-987C-4508C8EA4BA7}"/>
                  </a:ext>
                </a:extLst>
              </p:cNvPr>
              <p:cNvCxnSpPr/>
              <p:nvPr/>
            </p:nvCxnSpPr>
            <p:spPr bwMode="auto">
              <a:xfrm>
                <a:off x="19624937" y="10526169"/>
                <a:ext cx="0"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81" name="直線コネクタ 1880">
                <a:extLst>
                  <a:ext uri="{FF2B5EF4-FFF2-40B4-BE49-F238E27FC236}">
                    <a16:creationId xmlns:a16="http://schemas.microsoft.com/office/drawing/2014/main" id="{DB96EF3A-00A0-44A6-84A4-7E42651911E6}"/>
                  </a:ext>
                </a:extLst>
              </p:cNvPr>
              <p:cNvCxnSpPr/>
              <p:nvPr/>
            </p:nvCxnSpPr>
            <p:spPr bwMode="auto">
              <a:xfrm>
                <a:off x="20109117" y="10526169"/>
                <a:ext cx="14241"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82" name="直線コネクタ 1881">
                <a:extLst>
                  <a:ext uri="{FF2B5EF4-FFF2-40B4-BE49-F238E27FC236}">
                    <a16:creationId xmlns:a16="http://schemas.microsoft.com/office/drawing/2014/main" id="{11F4B3F3-B687-4091-8750-4E8ED7954017}"/>
                  </a:ext>
                </a:extLst>
              </p:cNvPr>
              <p:cNvCxnSpPr/>
              <p:nvPr/>
            </p:nvCxnSpPr>
            <p:spPr bwMode="auto">
              <a:xfrm>
                <a:off x="17859104" y="10526169"/>
                <a:ext cx="764246"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83" name="直線コネクタ 1882">
                <a:extLst>
                  <a:ext uri="{FF2B5EF4-FFF2-40B4-BE49-F238E27FC236}">
                    <a16:creationId xmlns:a16="http://schemas.microsoft.com/office/drawing/2014/main" id="{40046165-A108-44AF-8739-BA9EEA9827A6}"/>
                  </a:ext>
                </a:extLst>
              </p:cNvPr>
              <p:cNvCxnSpPr/>
              <p:nvPr/>
            </p:nvCxnSpPr>
            <p:spPr bwMode="auto">
              <a:xfrm>
                <a:off x="17819547" y="10526169"/>
                <a:ext cx="2303811" cy="357163"/>
              </a:xfrm>
              <a:prstGeom prst="lin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gradFill>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84" name="直線コネクタ 1883">
                <a:extLst>
                  <a:ext uri="{FF2B5EF4-FFF2-40B4-BE49-F238E27FC236}">
                    <a16:creationId xmlns:a16="http://schemas.microsoft.com/office/drawing/2014/main" id="{19982264-E890-4BD3-87AF-66FAE06A84EE}"/>
                  </a:ext>
                </a:extLst>
              </p:cNvPr>
              <p:cNvCxnSpPr/>
              <p:nvPr/>
            </p:nvCxnSpPr>
            <p:spPr bwMode="auto">
              <a:xfrm flipH="1">
                <a:off x="17843281" y="10526169"/>
                <a:ext cx="219939"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85" name="直線コネクタ 1884">
                <a:extLst>
                  <a:ext uri="{FF2B5EF4-FFF2-40B4-BE49-F238E27FC236}">
                    <a16:creationId xmlns:a16="http://schemas.microsoft.com/office/drawing/2014/main" id="{7266B209-9B30-44AC-A61E-CD568F045DA6}"/>
                  </a:ext>
                </a:extLst>
              </p:cNvPr>
              <p:cNvCxnSpPr/>
              <p:nvPr/>
            </p:nvCxnSpPr>
            <p:spPr bwMode="auto">
              <a:xfrm flipH="1">
                <a:off x="17843281" y="10526169"/>
                <a:ext cx="762663"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86" name="直線コネクタ 1885">
                <a:extLst>
                  <a:ext uri="{FF2B5EF4-FFF2-40B4-BE49-F238E27FC236}">
                    <a16:creationId xmlns:a16="http://schemas.microsoft.com/office/drawing/2014/main" id="{C485D58E-FE24-40ED-8F28-EEDA18481B62}"/>
                  </a:ext>
                </a:extLst>
              </p:cNvPr>
              <p:cNvCxnSpPr/>
              <p:nvPr/>
            </p:nvCxnSpPr>
            <p:spPr bwMode="auto">
              <a:xfrm flipH="1">
                <a:off x="18088536" y="10526169"/>
                <a:ext cx="264242" cy="3571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887" name="グループ化 522">
                <a:extLst>
                  <a:ext uri="{FF2B5EF4-FFF2-40B4-BE49-F238E27FC236}">
                    <a16:creationId xmlns:a16="http://schemas.microsoft.com/office/drawing/2014/main" id="{B2C32472-C50A-4D3A-91E9-70FA2EF09E88}"/>
                  </a:ext>
                </a:extLst>
              </p:cNvPr>
              <p:cNvGrpSpPr>
                <a:grpSpLocks/>
              </p:cNvGrpSpPr>
              <p:nvPr/>
            </p:nvGrpSpPr>
            <p:grpSpPr bwMode="auto">
              <a:xfrm>
                <a:off x="17777663" y="10890221"/>
                <a:ext cx="2387510" cy="153240"/>
                <a:chOff x="17951540" y="11495651"/>
                <a:chExt cx="2387510" cy="153240"/>
              </a:xfrm>
            </p:grpSpPr>
            <p:sp>
              <p:nvSpPr>
                <p:cNvPr id="1888" name="円/楕円 805">
                  <a:extLst>
                    <a:ext uri="{FF2B5EF4-FFF2-40B4-BE49-F238E27FC236}">
                      <a16:creationId xmlns:a16="http://schemas.microsoft.com/office/drawing/2014/main" id="{ADD35F1F-4857-4575-B7DD-E517F017A52B}"/>
                    </a:ext>
                  </a:extLst>
                </p:cNvPr>
                <p:cNvSpPr/>
                <p:nvPr/>
              </p:nvSpPr>
              <p:spPr bwMode="auto">
                <a:xfrm>
                  <a:off x="17951540"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89" name="円/楕円 806">
                  <a:extLst>
                    <a:ext uri="{FF2B5EF4-FFF2-40B4-BE49-F238E27FC236}">
                      <a16:creationId xmlns:a16="http://schemas.microsoft.com/office/drawing/2014/main" id="{E7AF8F00-5D73-4EFD-BEBD-1CAEB56FD701}"/>
                    </a:ext>
                  </a:extLst>
                </p:cNvPr>
                <p:cNvSpPr/>
                <p:nvPr/>
              </p:nvSpPr>
              <p:spPr bwMode="auto">
                <a:xfrm>
                  <a:off x="18195215"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90" name="円/楕円 807">
                  <a:extLst>
                    <a:ext uri="{FF2B5EF4-FFF2-40B4-BE49-F238E27FC236}">
                      <a16:creationId xmlns:a16="http://schemas.microsoft.com/office/drawing/2014/main" id="{B934761A-0C54-4095-B418-2A70CFC4ACB2}"/>
                    </a:ext>
                  </a:extLst>
                </p:cNvPr>
                <p:cNvSpPr/>
                <p:nvPr/>
              </p:nvSpPr>
              <p:spPr bwMode="auto">
                <a:xfrm>
                  <a:off x="18451633"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91" name="円/楕円 808">
                  <a:extLst>
                    <a:ext uri="{FF2B5EF4-FFF2-40B4-BE49-F238E27FC236}">
                      <a16:creationId xmlns:a16="http://schemas.microsoft.com/office/drawing/2014/main" id="{B3439C55-8958-46DE-BF55-BB8DA2B7E4E3}"/>
                    </a:ext>
                  </a:extLst>
                </p:cNvPr>
                <p:cNvSpPr/>
                <p:nvPr/>
              </p:nvSpPr>
              <p:spPr bwMode="auto">
                <a:xfrm>
                  <a:off x="19721905"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92" name="円/楕円 809">
                  <a:extLst>
                    <a:ext uri="{FF2B5EF4-FFF2-40B4-BE49-F238E27FC236}">
                      <a16:creationId xmlns:a16="http://schemas.microsoft.com/office/drawing/2014/main" id="{28E20BF4-B6D5-4983-9373-AA26214B9778}"/>
                    </a:ext>
                  </a:extLst>
                </p:cNvPr>
                <p:cNvSpPr/>
                <p:nvPr/>
              </p:nvSpPr>
              <p:spPr bwMode="auto">
                <a:xfrm>
                  <a:off x="19965119"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93" name="円/楕円 810">
                  <a:extLst>
                    <a:ext uri="{FF2B5EF4-FFF2-40B4-BE49-F238E27FC236}">
                      <a16:creationId xmlns:a16="http://schemas.microsoft.com/office/drawing/2014/main" id="{DF82195B-2498-4346-BBB5-FF33F9FF12F6}"/>
                    </a:ext>
                  </a:extLst>
                </p:cNvPr>
                <p:cNvSpPr/>
                <p:nvPr/>
              </p:nvSpPr>
              <p:spPr bwMode="auto">
                <a:xfrm>
                  <a:off x="20217443"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sp>
          <p:nvSpPr>
            <p:cNvPr id="1544" name="円/楕円 461">
              <a:extLst>
                <a:ext uri="{FF2B5EF4-FFF2-40B4-BE49-F238E27FC236}">
                  <a16:creationId xmlns:a16="http://schemas.microsoft.com/office/drawing/2014/main" id="{C9D2ED0B-4182-430A-925F-CC728A43EEEF}"/>
                </a:ext>
              </a:extLst>
            </p:cNvPr>
            <p:cNvSpPr/>
            <p:nvPr/>
          </p:nvSpPr>
          <p:spPr bwMode="auto">
            <a:xfrm>
              <a:off x="7111183" y="3658117"/>
              <a:ext cx="55112" cy="6531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5" name="円/楕円 462">
              <a:extLst>
                <a:ext uri="{FF2B5EF4-FFF2-40B4-BE49-F238E27FC236}">
                  <a16:creationId xmlns:a16="http://schemas.microsoft.com/office/drawing/2014/main" id="{B86A7937-4248-49C1-B58D-58FCD612E839}"/>
                </a:ext>
              </a:extLst>
            </p:cNvPr>
            <p:cNvSpPr/>
            <p:nvPr/>
          </p:nvSpPr>
          <p:spPr bwMode="auto">
            <a:xfrm>
              <a:off x="7221408" y="3658117"/>
              <a:ext cx="55112" cy="6531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6" name="円/楕円 463">
              <a:extLst>
                <a:ext uri="{FF2B5EF4-FFF2-40B4-BE49-F238E27FC236}">
                  <a16:creationId xmlns:a16="http://schemas.microsoft.com/office/drawing/2014/main" id="{9533CC03-F720-4311-8D73-9FD41EA82B30}"/>
                </a:ext>
              </a:extLst>
            </p:cNvPr>
            <p:cNvSpPr/>
            <p:nvPr/>
          </p:nvSpPr>
          <p:spPr bwMode="auto">
            <a:xfrm>
              <a:off x="7331634" y="3658117"/>
              <a:ext cx="55112" cy="6531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7" name="円/楕円 464">
              <a:extLst>
                <a:ext uri="{FF2B5EF4-FFF2-40B4-BE49-F238E27FC236}">
                  <a16:creationId xmlns:a16="http://schemas.microsoft.com/office/drawing/2014/main" id="{D339921A-E73E-4A52-B584-5CC4DF5E61D0}"/>
                </a:ext>
              </a:extLst>
            </p:cNvPr>
            <p:cNvSpPr/>
            <p:nvPr/>
          </p:nvSpPr>
          <p:spPr bwMode="auto">
            <a:xfrm>
              <a:off x="7441859" y="3658116"/>
              <a:ext cx="55112" cy="6531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8" name="円/楕円 465">
              <a:extLst>
                <a:ext uri="{FF2B5EF4-FFF2-40B4-BE49-F238E27FC236}">
                  <a16:creationId xmlns:a16="http://schemas.microsoft.com/office/drawing/2014/main" id="{0505222B-C690-406C-B37E-1EAE0CE73F25}"/>
                </a:ext>
              </a:extLst>
            </p:cNvPr>
            <p:cNvSpPr/>
            <p:nvPr/>
          </p:nvSpPr>
          <p:spPr bwMode="auto">
            <a:xfrm>
              <a:off x="7552087" y="3658117"/>
              <a:ext cx="55112" cy="6531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9" name="円/楕円 466">
              <a:extLst>
                <a:ext uri="{FF2B5EF4-FFF2-40B4-BE49-F238E27FC236}">
                  <a16:creationId xmlns:a16="http://schemas.microsoft.com/office/drawing/2014/main" id="{2D50B15D-E065-4231-8023-D9C8C025334C}"/>
                </a:ext>
              </a:extLst>
            </p:cNvPr>
            <p:cNvSpPr/>
            <p:nvPr/>
          </p:nvSpPr>
          <p:spPr bwMode="auto">
            <a:xfrm>
              <a:off x="6821423" y="3684755"/>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50" name="円/楕円 467">
              <a:extLst>
                <a:ext uri="{FF2B5EF4-FFF2-40B4-BE49-F238E27FC236}">
                  <a16:creationId xmlns:a16="http://schemas.microsoft.com/office/drawing/2014/main" id="{F662780A-AF5C-4C4E-B39D-827043D24F12}"/>
                </a:ext>
              </a:extLst>
            </p:cNvPr>
            <p:cNvSpPr/>
            <p:nvPr/>
          </p:nvSpPr>
          <p:spPr bwMode="auto">
            <a:xfrm>
              <a:off x="6913480" y="3684754"/>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51" name="円/楕円 468">
              <a:extLst>
                <a:ext uri="{FF2B5EF4-FFF2-40B4-BE49-F238E27FC236}">
                  <a16:creationId xmlns:a16="http://schemas.microsoft.com/office/drawing/2014/main" id="{34AC460C-E71B-4764-958A-B5634A2DD811}"/>
                </a:ext>
              </a:extLst>
            </p:cNvPr>
            <p:cNvSpPr/>
            <p:nvPr/>
          </p:nvSpPr>
          <p:spPr bwMode="auto">
            <a:xfrm>
              <a:off x="7022409" y="3684755"/>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52" name="円/楕円 469">
              <a:extLst>
                <a:ext uri="{FF2B5EF4-FFF2-40B4-BE49-F238E27FC236}">
                  <a16:creationId xmlns:a16="http://schemas.microsoft.com/office/drawing/2014/main" id="{A7C70CD8-79A2-46C2-A06B-275E64AAE623}"/>
                </a:ext>
              </a:extLst>
            </p:cNvPr>
            <p:cNvSpPr/>
            <p:nvPr/>
          </p:nvSpPr>
          <p:spPr bwMode="auto">
            <a:xfrm>
              <a:off x="6833087" y="4736706"/>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53" name="円/楕円 470">
              <a:extLst>
                <a:ext uri="{FF2B5EF4-FFF2-40B4-BE49-F238E27FC236}">
                  <a16:creationId xmlns:a16="http://schemas.microsoft.com/office/drawing/2014/main" id="{F54D267F-C18C-47DA-87C6-E6A23F49C0C4}"/>
                </a:ext>
              </a:extLst>
            </p:cNvPr>
            <p:cNvSpPr/>
            <p:nvPr/>
          </p:nvSpPr>
          <p:spPr bwMode="auto">
            <a:xfrm>
              <a:off x="6925146" y="4736706"/>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54" name="円/楕円 471">
              <a:extLst>
                <a:ext uri="{FF2B5EF4-FFF2-40B4-BE49-F238E27FC236}">
                  <a16:creationId xmlns:a16="http://schemas.microsoft.com/office/drawing/2014/main" id="{4D0CA011-2F97-4E06-8FDC-D12FFF743292}"/>
                </a:ext>
              </a:extLst>
            </p:cNvPr>
            <p:cNvSpPr/>
            <p:nvPr/>
          </p:nvSpPr>
          <p:spPr bwMode="auto">
            <a:xfrm>
              <a:off x="7034073" y="4736707"/>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55" name="円/楕円 472">
              <a:extLst>
                <a:ext uri="{FF2B5EF4-FFF2-40B4-BE49-F238E27FC236}">
                  <a16:creationId xmlns:a16="http://schemas.microsoft.com/office/drawing/2014/main" id="{61FB7343-9ADA-468A-AFA5-AC362E0C8FBD}"/>
                </a:ext>
              </a:extLst>
            </p:cNvPr>
            <p:cNvSpPr/>
            <p:nvPr/>
          </p:nvSpPr>
          <p:spPr bwMode="auto">
            <a:xfrm>
              <a:off x="6781224" y="3887054"/>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56" name="円/楕円 473">
              <a:extLst>
                <a:ext uri="{FF2B5EF4-FFF2-40B4-BE49-F238E27FC236}">
                  <a16:creationId xmlns:a16="http://schemas.microsoft.com/office/drawing/2014/main" id="{32820CB7-E5D2-4A3A-BCF8-D7F757C9FC89}"/>
                </a:ext>
              </a:extLst>
            </p:cNvPr>
            <p:cNvSpPr/>
            <p:nvPr/>
          </p:nvSpPr>
          <p:spPr bwMode="auto">
            <a:xfrm>
              <a:off x="6873284" y="3887054"/>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57" name="円/楕円 474">
              <a:extLst>
                <a:ext uri="{FF2B5EF4-FFF2-40B4-BE49-F238E27FC236}">
                  <a16:creationId xmlns:a16="http://schemas.microsoft.com/office/drawing/2014/main" id="{4E5A2D4D-B327-4891-BC1E-8E813DD9BA8F}"/>
                </a:ext>
              </a:extLst>
            </p:cNvPr>
            <p:cNvSpPr/>
            <p:nvPr/>
          </p:nvSpPr>
          <p:spPr bwMode="auto">
            <a:xfrm>
              <a:off x="6982212" y="3887054"/>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58" name="円/楕円 475">
              <a:extLst>
                <a:ext uri="{FF2B5EF4-FFF2-40B4-BE49-F238E27FC236}">
                  <a16:creationId xmlns:a16="http://schemas.microsoft.com/office/drawing/2014/main" id="{345A1F1A-8307-44CF-B5A7-D5C0A3884B8C}"/>
                </a:ext>
              </a:extLst>
            </p:cNvPr>
            <p:cNvSpPr/>
            <p:nvPr/>
          </p:nvSpPr>
          <p:spPr bwMode="auto">
            <a:xfrm>
              <a:off x="7102803" y="3887054"/>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59" name="円/楕円 476">
              <a:extLst>
                <a:ext uri="{FF2B5EF4-FFF2-40B4-BE49-F238E27FC236}">
                  <a16:creationId xmlns:a16="http://schemas.microsoft.com/office/drawing/2014/main" id="{23F1FCB0-6B3D-4CB4-B25A-D98822191E1D}"/>
                </a:ext>
              </a:extLst>
            </p:cNvPr>
            <p:cNvSpPr/>
            <p:nvPr/>
          </p:nvSpPr>
          <p:spPr bwMode="auto">
            <a:xfrm>
              <a:off x="6752688" y="4103175"/>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60" name="円/楕円 477">
              <a:extLst>
                <a:ext uri="{FF2B5EF4-FFF2-40B4-BE49-F238E27FC236}">
                  <a16:creationId xmlns:a16="http://schemas.microsoft.com/office/drawing/2014/main" id="{7CCC8E88-E125-4BA6-B0AF-B1357B1CF9F2}"/>
                </a:ext>
              </a:extLst>
            </p:cNvPr>
            <p:cNvSpPr/>
            <p:nvPr/>
          </p:nvSpPr>
          <p:spPr bwMode="auto">
            <a:xfrm>
              <a:off x="6862399" y="4103175"/>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61" name="円/楕円 478">
              <a:extLst>
                <a:ext uri="{FF2B5EF4-FFF2-40B4-BE49-F238E27FC236}">
                  <a16:creationId xmlns:a16="http://schemas.microsoft.com/office/drawing/2014/main" id="{529C54AA-E2C3-4963-AE0F-A2D44C25393D}"/>
                </a:ext>
              </a:extLst>
            </p:cNvPr>
            <p:cNvSpPr/>
            <p:nvPr/>
          </p:nvSpPr>
          <p:spPr bwMode="auto">
            <a:xfrm>
              <a:off x="6970560" y="4103173"/>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62" name="円/楕円 479">
              <a:extLst>
                <a:ext uri="{FF2B5EF4-FFF2-40B4-BE49-F238E27FC236}">
                  <a16:creationId xmlns:a16="http://schemas.microsoft.com/office/drawing/2014/main" id="{4E657724-17CE-45AC-8288-B00E3D831AEC}"/>
                </a:ext>
              </a:extLst>
            </p:cNvPr>
            <p:cNvSpPr/>
            <p:nvPr/>
          </p:nvSpPr>
          <p:spPr bwMode="auto">
            <a:xfrm>
              <a:off x="7083372" y="4107820"/>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63" name="円/楕円 480">
              <a:extLst>
                <a:ext uri="{FF2B5EF4-FFF2-40B4-BE49-F238E27FC236}">
                  <a16:creationId xmlns:a16="http://schemas.microsoft.com/office/drawing/2014/main" id="{66CED92A-D68A-41F1-9DB9-A9011797B413}"/>
                </a:ext>
              </a:extLst>
            </p:cNvPr>
            <p:cNvSpPr/>
            <p:nvPr/>
          </p:nvSpPr>
          <p:spPr bwMode="auto">
            <a:xfrm>
              <a:off x="6752692" y="4507729"/>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64" name="円/楕円 481">
              <a:extLst>
                <a:ext uri="{FF2B5EF4-FFF2-40B4-BE49-F238E27FC236}">
                  <a16:creationId xmlns:a16="http://schemas.microsoft.com/office/drawing/2014/main" id="{E9ACD408-182C-4068-AA87-0D95906F6BB6}"/>
                </a:ext>
              </a:extLst>
            </p:cNvPr>
            <p:cNvSpPr/>
            <p:nvPr/>
          </p:nvSpPr>
          <p:spPr bwMode="auto">
            <a:xfrm>
              <a:off x="6862395" y="4507810"/>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65" name="円/楕円 482">
              <a:extLst>
                <a:ext uri="{FF2B5EF4-FFF2-40B4-BE49-F238E27FC236}">
                  <a16:creationId xmlns:a16="http://schemas.microsoft.com/office/drawing/2014/main" id="{4019E401-2059-4F9D-9618-A95B1B46A1AE}"/>
                </a:ext>
              </a:extLst>
            </p:cNvPr>
            <p:cNvSpPr/>
            <p:nvPr/>
          </p:nvSpPr>
          <p:spPr bwMode="auto">
            <a:xfrm>
              <a:off x="6970572" y="4507886"/>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66" name="円/楕円 483">
              <a:extLst>
                <a:ext uri="{FF2B5EF4-FFF2-40B4-BE49-F238E27FC236}">
                  <a16:creationId xmlns:a16="http://schemas.microsoft.com/office/drawing/2014/main" id="{907F7CF6-E48D-4E42-8F2E-01253B979140}"/>
                </a:ext>
              </a:extLst>
            </p:cNvPr>
            <p:cNvSpPr/>
            <p:nvPr/>
          </p:nvSpPr>
          <p:spPr bwMode="auto">
            <a:xfrm>
              <a:off x="7083308" y="4512543"/>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chemeClr val="accent6"/>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1894" name="図形グループ 510">
            <a:extLst>
              <a:ext uri="{FF2B5EF4-FFF2-40B4-BE49-F238E27FC236}">
                <a16:creationId xmlns:a16="http://schemas.microsoft.com/office/drawing/2014/main" id="{ADDFC5C1-5EB7-46F0-B6CB-90069CB11130}"/>
              </a:ext>
            </a:extLst>
          </p:cNvPr>
          <p:cNvGrpSpPr>
            <a:grpSpLocks noChangeAspect="1"/>
          </p:cNvGrpSpPr>
          <p:nvPr/>
        </p:nvGrpSpPr>
        <p:grpSpPr>
          <a:xfrm>
            <a:off x="3045213" y="5394514"/>
            <a:ext cx="995287" cy="720000"/>
            <a:chOff x="6187494" y="3584530"/>
            <a:chExt cx="1449812" cy="1202388"/>
          </a:xfrm>
        </p:grpSpPr>
        <p:sp>
          <p:nvSpPr>
            <p:cNvPr id="1895" name="角丸四角形 812">
              <a:extLst>
                <a:ext uri="{FF2B5EF4-FFF2-40B4-BE49-F238E27FC236}">
                  <a16:creationId xmlns:a16="http://schemas.microsoft.com/office/drawing/2014/main" id="{C68C7D00-5E86-4568-97FF-56F32D92BB6E}"/>
                </a:ext>
              </a:extLst>
            </p:cNvPr>
            <p:cNvSpPr/>
            <p:nvPr/>
          </p:nvSpPr>
          <p:spPr>
            <a:xfrm>
              <a:off x="6187494" y="3584530"/>
              <a:ext cx="1449812" cy="1202388"/>
            </a:xfrm>
            <a:prstGeom prst="roundRect">
              <a:avLst>
                <a:gd name="adj" fmla="val 11470"/>
              </a:avLst>
            </a:prstGeom>
            <a:solidFill>
              <a:schemeClr val="bg2"/>
            </a:solidFill>
            <a:ln>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1896" name="グループ化 136">
              <a:extLst>
                <a:ext uri="{FF2B5EF4-FFF2-40B4-BE49-F238E27FC236}">
                  <a16:creationId xmlns:a16="http://schemas.microsoft.com/office/drawing/2014/main" id="{AC8B7DDF-80E4-4467-B2D8-517D889C012D}"/>
                </a:ext>
              </a:extLst>
            </p:cNvPr>
            <p:cNvGrpSpPr>
              <a:grpSpLocks/>
            </p:cNvGrpSpPr>
            <p:nvPr/>
          </p:nvGrpSpPr>
          <p:grpSpPr bwMode="auto">
            <a:xfrm>
              <a:off x="6259954" y="3658117"/>
              <a:ext cx="1223097" cy="1110308"/>
              <a:chOff x="17487868" y="9402207"/>
              <a:chExt cx="2698782" cy="2605086"/>
            </a:xfrm>
            <a:effectLst>
              <a:outerShdw blurRad="50800" dist="50800" dir="5400000" algn="ctr" rotWithShape="0">
                <a:schemeClr val="bg1"/>
              </a:outerShdw>
            </a:effectLst>
          </p:grpSpPr>
          <p:sp>
            <p:nvSpPr>
              <p:cNvPr id="1920" name="円/楕円 837">
                <a:extLst>
                  <a:ext uri="{FF2B5EF4-FFF2-40B4-BE49-F238E27FC236}">
                    <a16:creationId xmlns:a16="http://schemas.microsoft.com/office/drawing/2014/main" id="{C3E2C1A1-28C4-4724-BB32-958AA34DD40B}"/>
                  </a:ext>
                </a:extLst>
              </p:cNvPr>
              <p:cNvSpPr/>
              <p:nvPr/>
            </p:nvSpPr>
            <p:spPr bwMode="auto">
              <a:xfrm>
                <a:off x="17487868" y="9402207"/>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21" name="円/楕円 838">
                <a:extLst>
                  <a:ext uri="{FF2B5EF4-FFF2-40B4-BE49-F238E27FC236}">
                    <a16:creationId xmlns:a16="http://schemas.microsoft.com/office/drawing/2014/main" id="{1BC56C17-5549-4BEE-ACE1-F75F4532DD44}"/>
                  </a:ext>
                </a:extLst>
              </p:cNvPr>
              <p:cNvSpPr/>
              <p:nvPr/>
            </p:nvSpPr>
            <p:spPr bwMode="auto">
              <a:xfrm>
                <a:off x="17731082" y="9402207"/>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22" name="円/楕円 839">
                <a:extLst>
                  <a:ext uri="{FF2B5EF4-FFF2-40B4-BE49-F238E27FC236}">
                    <a16:creationId xmlns:a16="http://schemas.microsoft.com/office/drawing/2014/main" id="{4F8E19C1-A945-41AF-97DD-0E46DDBF3E1F}"/>
                  </a:ext>
                </a:extLst>
              </p:cNvPr>
              <p:cNvSpPr/>
              <p:nvPr/>
            </p:nvSpPr>
            <p:spPr bwMode="auto">
              <a:xfrm>
                <a:off x="17776825"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23" name="円/楕円 840">
                <a:extLst>
                  <a:ext uri="{FF2B5EF4-FFF2-40B4-BE49-F238E27FC236}">
                    <a16:creationId xmlns:a16="http://schemas.microsoft.com/office/drawing/2014/main" id="{98EE85BF-BF14-494B-AC23-3640736ECC04}"/>
                  </a:ext>
                </a:extLst>
              </p:cNvPr>
              <p:cNvSpPr/>
              <p:nvPr/>
            </p:nvSpPr>
            <p:spPr bwMode="auto">
              <a:xfrm>
                <a:off x="18015484"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24" name="円/楕円 841">
                <a:extLst>
                  <a:ext uri="{FF2B5EF4-FFF2-40B4-BE49-F238E27FC236}">
                    <a16:creationId xmlns:a16="http://schemas.microsoft.com/office/drawing/2014/main" id="{8A61B987-63C7-4127-A156-F65EEA2B9CFA}"/>
                  </a:ext>
                </a:extLst>
              </p:cNvPr>
              <p:cNvSpPr/>
              <p:nvPr/>
            </p:nvSpPr>
            <p:spPr bwMode="auto">
              <a:xfrm>
                <a:off x="18285568"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25" name="円/楕円 842">
                <a:extLst>
                  <a:ext uri="{FF2B5EF4-FFF2-40B4-BE49-F238E27FC236}">
                    <a16:creationId xmlns:a16="http://schemas.microsoft.com/office/drawing/2014/main" id="{8CE6BC81-4C1C-445A-8E72-F14DA2A2E252}"/>
                  </a:ext>
                </a:extLst>
              </p:cNvPr>
              <p:cNvSpPr/>
              <p:nvPr/>
            </p:nvSpPr>
            <p:spPr bwMode="auto">
              <a:xfrm>
                <a:off x="19546728"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26" name="円/楕円 843">
                <a:extLst>
                  <a:ext uri="{FF2B5EF4-FFF2-40B4-BE49-F238E27FC236}">
                    <a16:creationId xmlns:a16="http://schemas.microsoft.com/office/drawing/2014/main" id="{63DDA7B1-EB83-47D6-A244-96C6D89D8074}"/>
                  </a:ext>
                </a:extLst>
              </p:cNvPr>
              <p:cNvSpPr/>
              <p:nvPr/>
            </p:nvSpPr>
            <p:spPr bwMode="auto">
              <a:xfrm>
                <a:off x="19799053"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27" name="円/楕円 844">
                <a:extLst>
                  <a:ext uri="{FF2B5EF4-FFF2-40B4-BE49-F238E27FC236}">
                    <a16:creationId xmlns:a16="http://schemas.microsoft.com/office/drawing/2014/main" id="{A28A7AEC-7540-4EB8-8747-D8387F43EEDD}"/>
                  </a:ext>
                </a:extLst>
              </p:cNvPr>
              <p:cNvSpPr/>
              <p:nvPr/>
            </p:nvSpPr>
            <p:spPr bwMode="auto">
              <a:xfrm>
                <a:off x="20042267" y="9861928"/>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28" name="円/楕円 845">
                <a:extLst>
                  <a:ext uri="{FF2B5EF4-FFF2-40B4-BE49-F238E27FC236}">
                    <a16:creationId xmlns:a16="http://schemas.microsoft.com/office/drawing/2014/main" id="{A0D6DCB1-0716-48A8-8AC6-28E69D89B774}"/>
                  </a:ext>
                </a:extLst>
              </p:cNvPr>
              <p:cNvSpPr/>
              <p:nvPr/>
            </p:nvSpPr>
            <p:spPr bwMode="auto">
              <a:xfrm>
                <a:off x="17974296" y="9402207"/>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29" name="円/楕円 846">
                <a:extLst>
                  <a:ext uri="{FF2B5EF4-FFF2-40B4-BE49-F238E27FC236}">
                    <a16:creationId xmlns:a16="http://schemas.microsoft.com/office/drawing/2014/main" id="{6208C944-D4B5-434D-B0A1-0BC49A49E2A9}"/>
                  </a:ext>
                </a:extLst>
              </p:cNvPr>
              <p:cNvSpPr/>
              <p:nvPr/>
            </p:nvSpPr>
            <p:spPr bwMode="auto">
              <a:xfrm>
                <a:off x="18217510" y="9402207"/>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30" name="円/楕円 847">
                <a:extLst>
                  <a:ext uri="{FF2B5EF4-FFF2-40B4-BE49-F238E27FC236}">
                    <a16:creationId xmlns:a16="http://schemas.microsoft.com/office/drawing/2014/main" id="{1BC5CCB1-08B6-4A38-A9B3-83C4030133A9}"/>
                  </a:ext>
                </a:extLst>
              </p:cNvPr>
              <p:cNvSpPr/>
              <p:nvPr/>
            </p:nvSpPr>
            <p:spPr bwMode="auto">
              <a:xfrm>
                <a:off x="18460724" y="9402207"/>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31" name="円/楕円 848">
                <a:extLst>
                  <a:ext uri="{FF2B5EF4-FFF2-40B4-BE49-F238E27FC236}">
                    <a16:creationId xmlns:a16="http://schemas.microsoft.com/office/drawing/2014/main" id="{1F003D43-BECB-40A3-8734-8ECEFC1FDC5F}"/>
                  </a:ext>
                </a:extLst>
              </p:cNvPr>
              <p:cNvSpPr/>
              <p:nvPr/>
            </p:nvSpPr>
            <p:spPr bwMode="auto">
              <a:xfrm>
                <a:off x="17776825"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32" name="円/楕円 849">
                <a:extLst>
                  <a:ext uri="{FF2B5EF4-FFF2-40B4-BE49-F238E27FC236}">
                    <a16:creationId xmlns:a16="http://schemas.microsoft.com/office/drawing/2014/main" id="{75C1A0CF-271E-4EA9-8A15-3558B91B081D}"/>
                  </a:ext>
                </a:extLst>
              </p:cNvPr>
              <p:cNvSpPr/>
              <p:nvPr/>
            </p:nvSpPr>
            <p:spPr bwMode="auto">
              <a:xfrm>
                <a:off x="18020039"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33" name="円/楕円 850">
                <a:extLst>
                  <a:ext uri="{FF2B5EF4-FFF2-40B4-BE49-F238E27FC236}">
                    <a16:creationId xmlns:a16="http://schemas.microsoft.com/office/drawing/2014/main" id="{7258FBDA-0D88-4C62-8C80-58D21C575536}"/>
                  </a:ext>
                </a:extLst>
              </p:cNvPr>
              <p:cNvSpPr/>
              <p:nvPr/>
            </p:nvSpPr>
            <p:spPr bwMode="auto">
              <a:xfrm>
                <a:off x="18290123"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34" name="円/楕円 851">
                <a:extLst>
                  <a:ext uri="{FF2B5EF4-FFF2-40B4-BE49-F238E27FC236}">
                    <a16:creationId xmlns:a16="http://schemas.microsoft.com/office/drawing/2014/main" id="{7553607C-27FB-4D32-A7F6-33E78B15CD52}"/>
                  </a:ext>
                </a:extLst>
              </p:cNvPr>
              <p:cNvSpPr/>
              <p:nvPr/>
            </p:nvSpPr>
            <p:spPr bwMode="auto">
              <a:xfrm>
                <a:off x="19555839"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35" name="円/楕円 852">
                <a:extLst>
                  <a:ext uri="{FF2B5EF4-FFF2-40B4-BE49-F238E27FC236}">
                    <a16:creationId xmlns:a16="http://schemas.microsoft.com/office/drawing/2014/main" id="{6E66FE6E-0044-4228-9176-39903669197C}"/>
                  </a:ext>
                </a:extLst>
              </p:cNvPr>
              <p:cNvSpPr/>
              <p:nvPr/>
            </p:nvSpPr>
            <p:spPr bwMode="auto">
              <a:xfrm>
                <a:off x="19808163"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36" name="円/楕円 853">
                <a:extLst>
                  <a:ext uri="{FF2B5EF4-FFF2-40B4-BE49-F238E27FC236}">
                    <a16:creationId xmlns:a16="http://schemas.microsoft.com/office/drawing/2014/main" id="{86FB8870-F63B-4B3E-A1BC-5EA77D9CFD75}"/>
                  </a:ext>
                </a:extLst>
              </p:cNvPr>
              <p:cNvSpPr/>
              <p:nvPr/>
            </p:nvSpPr>
            <p:spPr bwMode="auto">
              <a:xfrm>
                <a:off x="20055933" y="10372729"/>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37" name="円/楕円 854">
                <a:extLst>
                  <a:ext uri="{FF2B5EF4-FFF2-40B4-BE49-F238E27FC236}">
                    <a16:creationId xmlns:a16="http://schemas.microsoft.com/office/drawing/2014/main" id="{E01CDCFD-AD1E-4FFC-B17B-1D7374D02858}"/>
                  </a:ext>
                </a:extLst>
              </p:cNvPr>
              <p:cNvSpPr/>
              <p:nvPr/>
            </p:nvSpPr>
            <p:spPr bwMode="auto">
              <a:xfrm>
                <a:off x="17799140"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38" name="円/楕円 855">
                <a:extLst>
                  <a:ext uri="{FF2B5EF4-FFF2-40B4-BE49-F238E27FC236}">
                    <a16:creationId xmlns:a16="http://schemas.microsoft.com/office/drawing/2014/main" id="{72BF687F-202F-42B0-9A26-F60EF93B5E66}"/>
                  </a:ext>
                </a:extLst>
              </p:cNvPr>
              <p:cNvSpPr/>
              <p:nvPr/>
            </p:nvSpPr>
            <p:spPr bwMode="auto">
              <a:xfrm>
                <a:off x="18042815"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39" name="円/楕円 856">
                <a:extLst>
                  <a:ext uri="{FF2B5EF4-FFF2-40B4-BE49-F238E27FC236}">
                    <a16:creationId xmlns:a16="http://schemas.microsoft.com/office/drawing/2014/main" id="{0AF38CB5-6BC7-4119-A627-7E775C22E20B}"/>
                  </a:ext>
                </a:extLst>
              </p:cNvPr>
              <p:cNvSpPr/>
              <p:nvPr/>
            </p:nvSpPr>
            <p:spPr bwMode="auto">
              <a:xfrm>
                <a:off x="18299233"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40" name="円/楕円 857">
                <a:extLst>
                  <a:ext uri="{FF2B5EF4-FFF2-40B4-BE49-F238E27FC236}">
                    <a16:creationId xmlns:a16="http://schemas.microsoft.com/office/drawing/2014/main" id="{E93FEC08-58EA-4892-BABF-7CC78BBA840E}"/>
                  </a:ext>
                </a:extLst>
              </p:cNvPr>
              <p:cNvSpPr/>
              <p:nvPr/>
            </p:nvSpPr>
            <p:spPr bwMode="auto">
              <a:xfrm>
                <a:off x="19569505"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41" name="円/楕円 858">
                <a:extLst>
                  <a:ext uri="{FF2B5EF4-FFF2-40B4-BE49-F238E27FC236}">
                    <a16:creationId xmlns:a16="http://schemas.microsoft.com/office/drawing/2014/main" id="{4C6A9A25-F900-4799-BE1B-F0E7A088E2FE}"/>
                  </a:ext>
                </a:extLst>
              </p:cNvPr>
              <p:cNvSpPr/>
              <p:nvPr/>
            </p:nvSpPr>
            <p:spPr bwMode="auto">
              <a:xfrm>
                <a:off x="19812719"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42" name="円/楕円 859">
                <a:extLst>
                  <a:ext uri="{FF2B5EF4-FFF2-40B4-BE49-F238E27FC236}">
                    <a16:creationId xmlns:a16="http://schemas.microsoft.com/office/drawing/2014/main" id="{1ECD0E3F-1EFE-4CB6-9E85-AA6166F76DDA}"/>
                  </a:ext>
                </a:extLst>
              </p:cNvPr>
              <p:cNvSpPr/>
              <p:nvPr/>
            </p:nvSpPr>
            <p:spPr bwMode="auto">
              <a:xfrm>
                <a:off x="20065043" y="113432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43" name="円/楕円 860">
                <a:extLst>
                  <a:ext uri="{FF2B5EF4-FFF2-40B4-BE49-F238E27FC236}">
                    <a16:creationId xmlns:a16="http://schemas.microsoft.com/office/drawing/2014/main" id="{1D27802F-754D-4397-B9E6-7155EC16975F}"/>
                  </a:ext>
                </a:extLst>
              </p:cNvPr>
              <p:cNvSpPr/>
              <p:nvPr/>
            </p:nvSpPr>
            <p:spPr bwMode="auto">
              <a:xfrm>
                <a:off x="18177626" y="11854053"/>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44" name="円/楕円 861">
                <a:extLst>
                  <a:ext uri="{FF2B5EF4-FFF2-40B4-BE49-F238E27FC236}">
                    <a16:creationId xmlns:a16="http://schemas.microsoft.com/office/drawing/2014/main" id="{993F7A0F-5931-428F-A8AA-3104E30E6BAF}"/>
                  </a:ext>
                </a:extLst>
              </p:cNvPr>
              <p:cNvSpPr/>
              <p:nvPr/>
            </p:nvSpPr>
            <p:spPr bwMode="auto">
              <a:xfrm>
                <a:off x="18420840" y="11854053"/>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45" name="円/楕円 862">
                <a:extLst>
                  <a:ext uri="{FF2B5EF4-FFF2-40B4-BE49-F238E27FC236}">
                    <a16:creationId xmlns:a16="http://schemas.microsoft.com/office/drawing/2014/main" id="{EBDD0DD6-C290-42A1-907F-3D0EF02979A3}"/>
                  </a:ext>
                </a:extLst>
              </p:cNvPr>
              <p:cNvSpPr/>
              <p:nvPr/>
            </p:nvSpPr>
            <p:spPr bwMode="auto">
              <a:xfrm>
                <a:off x="19434232" y="11854053"/>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46" name="円/楕円 863">
                <a:extLst>
                  <a:ext uri="{FF2B5EF4-FFF2-40B4-BE49-F238E27FC236}">
                    <a16:creationId xmlns:a16="http://schemas.microsoft.com/office/drawing/2014/main" id="{15CF5A2F-D8BA-48E5-B36E-99382BBEBCB2}"/>
                  </a:ext>
                </a:extLst>
              </p:cNvPr>
              <p:cNvSpPr/>
              <p:nvPr/>
            </p:nvSpPr>
            <p:spPr bwMode="auto">
              <a:xfrm>
                <a:off x="19677446" y="11854053"/>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1947" name="直線コネクタ 1946">
                <a:extLst>
                  <a:ext uri="{FF2B5EF4-FFF2-40B4-BE49-F238E27FC236}">
                    <a16:creationId xmlns:a16="http://schemas.microsoft.com/office/drawing/2014/main" id="{7AFC3CAB-AD36-47E9-B0DC-0F724BCB5D68}"/>
                  </a:ext>
                </a:extLst>
              </p:cNvPr>
              <p:cNvCxnSpPr/>
              <p:nvPr/>
            </p:nvCxnSpPr>
            <p:spPr bwMode="auto">
              <a:xfrm>
                <a:off x="17859104" y="11496094"/>
                <a:ext cx="1150324"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1948" name="円/楕円 865">
                <a:extLst>
                  <a:ext uri="{FF2B5EF4-FFF2-40B4-BE49-F238E27FC236}">
                    <a16:creationId xmlns:a16="http://schemas.microsoft.com/office/drawing/2014/main" id="{3F5170FD-6470-41C7-A954-71FCD54334AB}"/>
                  </a:ext>
                </a:extLst>
              </p:cNvPr>
              <p:cNvSpPr/>
              <p:nvPr/>
            </p:nvSpPr>
            <p:spPr bwMode="auto">
              <a:xfrm>
                <a:off x="17812805"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92D05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49" name="円/楕円 866">
                <a:extLst>
                  <a:ext uri="{FF2B5EF4-FFF2-40B4-BE49-F238E27FC236}">
                    <a16:creationId xmlns:a16="http://schemas.microsoft.com/office/drawing/2014/main" id="{A02C5341-A809-4489-A406-BE6C69F258CC}"/>
                  </a:ext>
                </a:extLst>
              </p:cNvPr>
              <p:cNvSpPr/>
              <p:nvPr/>
            </p:nvSpPr>
            <p:spPr bwMode="auto">
              <a:xfrm>
                <a:off x="17812805"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50" name="円/楕円 867">
                <a:extLst>
                  <a:ext uri="{FF2B5EF4-FFF2-40B4-BE49-F238E27FC236}">
                    <a16:creationId xmlns:a16="http://schemas.microsoft.com/office/drawing/2014/main" id="{EDEDC080-0BB1-44EF-B925-C301534A670D}"/>
                  </a:ext>
                </a:extLst>
              </p:cNvPr>
              <p:cNvSpPr/>
              <p:nvPr/>
            </p:nvSpPr>
            <p:spPr bwMode="auto">
              <a:xfrm>
                <a:off x="17812805"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51" name="円/楕円 868">
                <a:extLst>
                  <a:ext uri="{FF2B5EF4-FFF2-40B4-BE49-F238E27FC236}">
                    <a16:creationId xmlns:a16="http://schemas.microsoft.com/office/drawing/2014/main" id="{46960DB5-61DD-4C62-AB2F-1DB23C1B48FC}"/>
                  </a:ext>
                </a:extLst>
              </p:cNvPr>
              <p:cNvSpPr/>
              <p:nvPr/>
            </p:nvSpPr>
            <p:spPr bwMode="auto">
              <a:xfrm>
                <a:off x="18056019"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92D05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52" name="円/楕円 869">
                <a:extLst>
                  <a:ext uri="{FF2B5EF4-FFF2-40B4-BE49-F238E27FC236}">
                    <a16:creationId xmlns:a16="http://schemas.microsoft.com/office/drawing/2014/main" id="{FEE2CFC5-6185-4840-ABBC-8AAE2025D25A}"/>
                  </a:ext>
                </a:extLst>
              </p:cNvPr>
              <p:cNvSpPr/>
              <p:nvPr/>
            </p:nvSpPr>
            <p:spPr bwMode="auto">
              <a:xfrm>
                <a:off x="18056019"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53" name="円/楕円 870">
                <a:extLst>
                  <a:ext uri="{FF2B5EF4-FFF2-40B4-BE49-F238E27FC236}">
                    <a16:creationId xmlns:a16="http://schemas.microsoft.com/office/drawing/2014/main" id="{304E84C9-E783-407D-BA99-38B5DA759440}"/>
                  </a:ext>
                </a:extLst>
              </p:cNvPr>
              <p:cNvSpPr/>
              <p:nvPr/>
            </p:nvSpPr>
            <p:spPr bwMode="auto">
              <a:xfrm>
                <a:off x="18056019"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54" name="円/楕円 871">
                <a:extLst>
                  <a:ext uri="{FF2B5EF4-FFF2-40B4-BE49-F238E27FC236}">
                    <a16:creationId xmlns:a16="http://schemas.microsoft.com/office/drawing/2014/main" id="{B40C72BE-68A9-4074-AAA8-EF2285F3C773}"/>
                  </a:ext>
                </a:extLst>
              </p:cNvPr>
              <p:cNvSpPr/>
              <p:nvPr/>
            </p:nvSpPr>
            <p:spPr bwMode="auto">
              <a:xfrm>
                <a:off x="18339769"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92D05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55" name="円/楕円 872">
                <a:extLst>
                  <a:ext uri="{FF2B5EF4-FFF2-40B4-BE49-F238E27FC236}">
                    <a16:creationId xmlns:a16="http://schemas.microsoft.com/office/drawing/2014/main" id="{4383798D-FE9C-4665-8A6F-6E0A3BBA4761}"/>
                  </a:ext>
                </a:extLst>
              </p:cNvPr>
              <p:cNvSpPr/>
              <p:nvPr/>
            </p:nvSpPr>
            <p:spPr bwMode="auto">
              <a:xfrm>
                <a:off x="18339769"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56" name="円/楕円 873">
                <a:extLst>
                  <a:ext uri="{FF2B5EF4-FFF2-40B4-BE49-F238E27FC236}">
                    <a16:creationId xmlns:a16="http://schemas.microsoft.com/office/drawing/2014/main" id="{7E231351-8D1D-435E-957A-CA16C4DF0845}"/>
                  </a:ext>
                </a:extLst>
              </p:cNvPr>
              <p:cNvSpPr/>
              <p:nvPr/>
            </p:nvSpPr>
            <p:spPr bwMode="auto">
              <a:xfrm>
                <a:off x="18339769"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57" name="円/楕円 874">
                <a:extLst>
                  <a:ext uri="{FF2B5EF4-FFF2-40B4-BE49-F238E27FC236}">
                    <a16:creationId xmlns:a16="http://schemas.microsoft.com/office/drawing/2014/main" id="{48E6396F-9864-4149-899D-0FD6EA7BC182}"/>
                  </a:ext>
                </a:extLst>
              </p:cNvPr>
              <p:cNvSpPr/>
              <p:nvPr/>
            </p:nvSpPr>
            <p:spPr bwMode="auto">
              <a:xfrm>
                <a:off x="18597782" y="10979082"/>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58" name="円/楕円 875">
                <a:extLst>
                  <a:ext uri="{FF2B5EF4-FFF2-40B4-BE49-F238E27FC236}">
                    <a16:creationId xmlns:a16="http://schemas.microsoft.com/office/drawing/2014/main" id="{AEE63585-9294-447F-A6BE-88797E6EB313}"/>
                  </a:ext>
                </a:extLst>
              </p:cNvPr>
              <p:cNvSpPr/>
              <p:nvPr/>
            </p:nvSpPr>
            <p:spPr bwMode="auto">
              <a:xfrm>
                <a:off x="18597782"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59" name="円/楕円 876">
                <a:extLst>
                  <a:ext uri="{FF2B5EF4-FFF2-40B4-BE49-F238E27FC236}">
                    <a16:creationId xmlns:a16="http://schemas.microsoft.com/office/drawing/2014/main" id="{BA61BC5B-5271-4744-BD16-639E6B654FB2}"/>
                  </a:ext>
                </a:extLst>
              </p:cNvPr>
              <p:cNvSpPr/>
              <p:nvPr/>
            </p:nvSpPr>
            <p:spPr bwMode="auto">
              <a:xfrm>
                <a:off x="18597782"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60" name="円/楕円 877">
                <a:extLst>
                  <a:ext uri="{FF2B5EF4-FFF2-40B4-BE49-F238E27FC236}">
                    <a16:creationId xmlns:a16="http://schemas.microsoft.com/office/drawing/2014/main" id="{0C5061EE-97B6-4788-A2E0-866D94AC0ED5}"/>
                  </a:ext>
                </a:extLst>
              </p:cNvPr>
              <p:cNvSpPr/>
              <p:nvPr/>
            </p:nvSpPr>
            <p:spPr bwMode="auto">
              <a:xfrm>
                <a:off x="18839863" y="10979082"/>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61" name="円/楕円 878">
                <a:extLst>
                  <a:ext uri="{FF2B5EF4-FFF2-40B4-BE49-F238E27FC236}">
                    <a16:creationId xmlns:a16="http://schemas.microsoft.com/office/drawing/2014/main" id="{BF1EC922-2233-476C-AF5D-A4E53A7C0BD9}"/>
                  </a:ext>
                </a:extLst>
              </p:cNvPr>
              <p:cNvSpPr/>
              <p:nvPr/>
            </p:nvSpPr>
            <p:spPr bwMode="auto">
              <a:xfrm>
                <a:off x="18839863"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62" name="円/楕円 879">
                <a:extLst>
                  <a:ext uri="{FF2B5EF4-FFF2-40B4-BE49-F238E27FC236}">
                    <a16:creationId xmlns:a16="http://schemas.microsoft.com/office/drawing/2014/main" id="{AF0F1AA1-3139-4501-ADB6-F5F43CC0CAEC}"/>
                  </a:ext>
                </a:extLst>
              </p:cNvPr>
              <p:cNvSpPr/>
              <p:nvPr/>
            </p:nvSpPr>
            <p:spPr bwMode="auto">
              <a:xfrm>
                <a:off x="18839863"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63" name="円/楕円 880">
                <a:extLst>
                  <a:ext uri="{FF2B5EF4-FFF2-40B4-BE49-F238E27FC236}">
                    <a16:creationId xmlns:a16="http://schemas.microsoft.com/office/drawing/2014/main" id="{D9A57AFB-5C3D-4029-B71F-A360BCBF1CF6}"/>
                  </a:ext>
                </a:extLst>
              </p:cNvPr>
              <p:cNvSpPr/>
              <p:nvPr/>
            </p:nvSpPr>
            <p:spPr bwMode="auto">
              <a:xfrm>
                <a:off x="19078521" y="10979082"/>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64" name="円/楕円 881">
                <a:extLst>
                  <a:ext uri="{FF2B5EF4-FFF2-40B4-BE49-F238E27FC236}">
                    <a16:creationId xmlns:a16="http://schemas.microsoft.com/office/drawing/2014/main" id="{76C00C70-31BB-4683-87C7-DB1B9AB3228D}"/>
                  </a:ext>
                </a:extLst>
              </p:cNvPr>
              <p:cNvSpPr/>
              <p:nvPr/>
            </p:nvSpPr>
            <p:spPr bwMode="auto">
              <a:xfrm>
                <a:off x="19078521"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65" name="円/楕円 882">
                <a:extLst>
                  <a:ext uri="{FF2B5EF4-FFF2-40B4-BE49-F238E27FC236}">
                    <a16:creationId xmlns:a16="http://schemas.microsoft.com/office/drawing/2014/main" id="{F2302BB9-66B3-46D5-9D59-0DB3AA80AA50}"/>
                  </a:ext>
                </a:extLst>
              </p:cNvPr>
              <p:cNvSpPr/>
              <p:nvPr/>
            </p:nvSpPr>
            <p:spPr bwMode="auto">
              <a:xfrm>
                <a:off x="19078521"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66" name="円/楕円 883">
                <a:extLst>
                  <a:ext uri="{FF2B5EF4-FFF2-40B4-BE49-F238E27FC236}">
                    <a16:creationId xmlns:a16="http://schemas.microsoft.com/office/drawing/2014/main" id="{FFBE4BE4-09F7-4381-9919-A41439EA6FA3}"/>
                  </a:ext>
                </a:extLst>
              </p:cNvPr>
              <p:cNvSpPr/>
              <p:nvPr/>
            </p:nvSpPr>
            <p:spPr bwMode="auto">
              <a:xfrm>
                <a:off x="19327424" y="1098998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67" name="円/楕円 884">
                <a:extLst>
                  <a:ext uri="{FF2B5EF4-FFF2-40B4-BE49-F238E27FC236}">
                    <a16:creationId xmlns:a16="http://schemas.microsoft.com/office/drawing/2014/main" id="{19D28BE6-302D-483A-87CE-77798163E754}"/>
                  </a:ext>
                </a:extLst>
              </p:cNvPr>
              <p:cNvSpPr/>
              <p:nvPr/>
            </p:nvSpPr>
            <p:spPr bwMode="auto">
              <a:xfrm>
                <a:off x="19327424" y="11098088"/>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68" name="円/楕円 885">
                <a:extLst>
                  <a:ext uri="{FF2B5EF4-FFF2-40B4-BE49-F238E27FC236}">
                    <a16:creationId xmlns:a16="http://schemas.microsoft.com/office/drawing/2014/main" id="{53AEAC3E-81CE-48AA-847E-AE7B0444E928}"/>
                  </a:ext>
                </a:extLst>
              </p:cNvPr>
              <p:cNvSpPr/>
              <p:nvPr/>
            </p:nvSpPr>
            <p:spPr bwMode="auto">
              <a:xfrm>
                <a:off x="19327424" y="1121295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69" name="円/楕円 886">
                <a:extLst>
                  <a:ext uri="{FF2B5EF4-FFF2-40B4-BE49-F238E27FC236}">
                    <a16:creationId xmlns:a16="http://schemas.microsoft.com/office/drawing/2014/main" id="{70D8339A-0A1F-42CC-B861-7BDB451C0D13}"/>
                  </a:ext>
                </a:extLst>
              </p:cNvPr>
              <p:cNvSpPr/>
              <p:nvPr/>
            </p:nvSpPr>
            <p:spPr bwMode="auto">
              <a:xfrm>
                <a:off x="19611173"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92D05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70" name="円/楕円 887">
                <a:extLst>
                  <a:ext uri="{FF2B5EF4-FFF2-40B4-BE49-F238E27FC236}">
                    <a16:creationId xmlns:a16="http://schemas.microsoft.com/office/drawing/2014/main" id="{F91FC90D-D500-4403-ACCD-98139BBA5CC1}"/>
                  </a:ext>
                </a:extLst>
              </p:cNvPr>
              <p:cNvSpPr/>
              <p:nvPr/>
            </p:nvSpPr>
            <p:spPr bwMode="auto">
              <a:xfrm>
                <a:off x="19611173"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71" name="円/楕円 888">
                <a:extLst>
                  <a:ext uri="{FF2B5EF4-FFF2-40B4-BE49-F238E27FC236}">
                    <a16:creationId xmlns:a16="http://schemas.microsoft.com/office/drawing/2014/main" id="{6BBAC966-091F-4792-BAED-EB27E519492F}"/>
                  </a:ext>
                </a:extLst>
              </p:cNvPr>
              <p:cNvSpPr/>
              <p:nvPr/>
            </p:nvSpPr>
            <p:spPr bwMode="auto">
              <a:xfrm>
                <a:off x="19611173"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72" name="円/楕円 889">
                <a:extLst>
                  <a:ext uri="{FF2B5EF4-FFF2-40B4-BE49-F238E27FC236}">
                    <a16:creationId xmlns:a16="http://schemas.microsoft.com/office/drawing/2014/main" id="{366CE738-1864-4061-B51C-380FD7210A3B}"/>
                  </a:ext>
                </a:extLst>
              </p:cNvPr>
              <p:cNvSpPr/>
              <p:nvPr/>
            </p:nvSpPr>
            <p:spPr bwMode="auto">
              <a:xfrm>
                <a:off x="19854387"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92D05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73" name="円/楕円 890">
                <a:extLst>
                  <a:ext uri="{FF2B5EF4-FFF2-40B4-BE49-F238E27FC236}">
                    <a16:creationId xmlns:a16="http://schemas.microsoft.com/office/drawing/2014/main" id="{E861E3AA-8F49-4B88-B3D0-A07B12B40DA8}"/>
                  </a:ext>
                </a:extLst>
              </p:cNvPr>
              <p:cNvSpPr/>
              <p:nvPr/>
            </p:nvSpPr>
            <p:spPr bwMode="auto">
              <a:xfrm>
                <a:off x="19854387"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74" name="円/楕円 891">
                <a:extLst>
                  <a:ext uri="{FF2B5EF4-FFF2-40B4-BE49-F238E27FC236}">
                    <a16:creationId xmlns:a16="http://schemas.microsoft.com/office/drawing/2014/main" id="{4F3B5A4B-0E42-4B46-B87F-CE1118A7277E}"/>
                  </a:ext>
                </a:extLst>
              </p:cNvPr>
              <p:cNvSpPr/>
              <p:nvPr/>
            </p:nvSpPr>
            <p:spPr bwMode="auto">
              <a:xfrm>
                <a:off x="19854387"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75" name="円/楕円 892">
                <a:extLst>
                  <a:ext uri="{FF2B5EF4-FFF2-40B4-BE49-F238E27FC236}">
                    <a16:creationId xmlns:a16="http://schemas.microsoft.com/office/drawing/2014/main" id="{3EF421FC-CCBD-4637-A2CD-A9667F65991D}"/>
                  </a:ext>
                </a:extLst>
              </p:cNvPr>
              <p:cNvSpPr/>
              <p:nvPr/>
            </p:nvSpPr>
            <p:spPr bwMode="auto">
              <a:xfrm>
                <a:off x="20101023" y="10979082"/>
                <a:ext cx="25737" cy="32432"/>
              </a:xfrm>
              <a:prstGeom prst="ellipse">
                <a:avLst/>
              </a:prstGeom>
              <a:gradFill>
                <a:gsLst>
                  <a:gs pos="0">
                    <a:schemeClr val="accent1">
                      <a:tint val="66000"/>
                      <a:satMod val="160000"/>
                      <a:alpha val="64000"/>
                    </a:schemeClr>
                  </a:gs>
                  <a:gs pos="50000">
                    <a:schemeClr val="accent1">
                      <a:tint val="44500"/>
                      <a:satMod val="160000"/>
                    </a:schemeClr>
                  </a:gs>
                  <a:gs pos="100000">
                    <a:schemeClr val="accent1">
                      <a:tint val="23500"/>
                      <a:satMod val="160000"/>
                    </a:schemeClr>
                  </a:gs>
                </a:gsLst>
                <a:lin ang="6600000" scaled="0"/>
              </a:gradFill>
              <a:ln>
                <a:solidFill>
                  <a:srgbClr val="92D05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76" name="円/楕円 893">
                <a:extLst>
                  <a:ext uri="{FF2B5EF4-FFF2-40B4-BE49-F238E27FC236}">
                    <a16:creationId xmlns:a16="http://schemas.microsoft.com/office/drawing/2014/main" id="{61A3EFCE-F9DA-481C-86EF-3FCF9C5B8A41}"/>
                  </a:ext>
                </a:extLst>
              </p:cNvPr>
              <p:cNvSpPr/>
              <p:nvPr/>
            </p:nvSpPr>
            <p:spPr bwMode="auto">
              <a:xfrm>
                <a:off x="20101023" y="11087190"/>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77" name="円/楕円 894">
                <a:extLst>
                  <a:ext uri="{FF2B5EF4-FFF2-40B4-BE49-F238E27FC236}">
                    <a16:creationId xmlns:a16="http://schemas.microsoft.com/office/drawing/2014/main" id="{EDE9A4F5-D580-489E-9E59-D2E6E67E102C}"/>
                  </a:ext>
                </a:extLst>
              </p:cNvPr>
              <p:cNvSpPr/>
              <p:nvPr/>
            </p:nvSpPr>
            <p:spPr bwMode="auto">
              <a:xfrm>
                <a:off x="20101023" y="11202051"/>
                <a:ext cx="25737" cy="3243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1978" name="直線コネクタ 1977">
                <a:extLst>
                  <a:ext uri="{FF2B5EF4-FFF2-40B4-BE49-F238E27FC236}">
                    <a16:creationId xmlns:a16="http://schemas.microsoft.com/office/drawing/2014/main" id="{744776DB-0723-4385-B458-BCB2BB1F5167}"/>
                  </a:ext>
                </a:extLst>
              </p:cNvPr>
              <p:cNvCxnSpPr/>
              <p:nvPr/>
            </p:nvCxnSpPr>
            <p:spPr bwMode="auto">
              <a:xfrm>
                <a:off x="17852775" y="11496094"/>
                <a:ext cx="628169"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79" name="直線コネクタ 1978">
                <a:extLst>
                  <a:ext uri="{FF2B5EF4-FFF2-40B4-BE49-F238E27FC236}">
                    <a16:creationId xmlns:a16="http://schemas.microsoft.com/office/drawing/2014/main" id="{0678F65F-45C9-49F8-B636-D0B7E1E65AFE}"/>
                  </a:ext>
                </a:extLst>
              </p:cNvPr>
              <p:cNvCxnSpPr/>
              <p:nvPr/>
            </p:nvCxnSpPr>
            <p:spPr bwMode="auto">
              <a:xfrm>
                <a:off x="17852775" y="11496094"/>
                <a:ext cx="912981"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80" name="直線コネクタ 1979">
                <a:extLst>
                  <a:ext uri="{FF2B5EF4-FFF2-40B4-BE49-F238E27FC236}">
                    <a16:creationId xmlns:a16="http://schemas.microsoft.com/office/drawing/2014/main" id="{13E1F315-21E7-4AC3-9937-E76FF782BC33}"/>
                  </a:ext>
                </a:extLst>
              </p:cNvPr>
              <p:cNvCxnSpPr/>
              <p:nvPr/>
            </p:nvCxnSpPr>
            <p:spPr bwMode="auto">
              <a:xfrm>
                <a:off x="17859104" y="11496094"/>
                <a:ext cx="379749"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81" name="直線コネクタ 1980">
                <a:extLst>
                  <a:ext uri="{FF2B5EF4-FFF2-40B4-BE49-F238E27FC236}">
                    <a16:creationId xmlns:a16="http://schemas.microsoft.com/office/drawing/2014/main" id="{77B3352E-776F-4A9B-81E0-B0082B1C6736}"/>
                  </a:ext>
                </a:extLst>
              </p:cNvPr>
              <p:cNvCxnSpPr/>
              <p:nvPr/>
            </p:nvCxnSpPr>
            <p:spPr bwMode="auto">
              <a:xfrm>
                <a:off x="17852775" y="11496094"/>
                <a:ext cx="1398743"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82" name="直線コネクタ 1981">
                <a:extLst>
                  <a:ext uri="{FF2B5EF4-FFF2-40B4-BE49-F238E27FC236}">
                    <a16:creationId xmlns:a16="http://schemas.microsoft.com/office/drawing/2014/main" id="{F828E6C1-4E03-4635-9E0C-36551F8A939C}"/>
                  </a:ext>
                </a:extLst>
              </p:cNvPr>
              <p:cNvCxnSpPr/>
              <p:nvPr/>
            </p:nvCxnSpPr>
            <p:spPr bwMode="auto">
              <a:xfrm>
                <a:off x="17852775" y="11496094"/>
                <a:ext cx="1642415"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83" name="直線コネクタ 1982">
                <a:extLst>
                  <a:ext uri="{FF2B5EF4-FFF2-40B4-BE49-F238E27FC236}">
                    <a16:creationId xmlns:a16="http://schemas.microsoft.com/office/drawing/2014/main" id="{1899B36C-E1DE-4CEB-8B7A-D4AC0DB7C245}"/>
                  </a:ext>
                </a:extLst>
              </p:cNvPr>
              <p:cNvCxnSpPr/>
              <p:nvPr/>
            </p:nvCxnSpPr>
            <p:spPr bwMode="auto">
              <a:xfrm>
                <a:off x="17852775" y="11496094"/>
                <a:ext cx="1886087"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84" name="直線コネクタ 1983">
                <a:extLst>
                  <a:ext uri="{FF2B5EF4-FFF2-40B4-BE49-F238E27FC236}">
                    <a16:creationId xmlns:a16="http://schemas.microsoft.com/office/drawing/2014/main" id="{F7B79DC8-901E-41EF-9CD9-7028A78C63BC}"/>
                  </a:ext>
                </a:extLst>
              </p:cNvPr>
              <p:cNvCxnSpPr/>
              <p:nvPr/>
            </p:nvCxnSpPr>
            <p:spPr bwMode="auto">
              <a:xfrm>
                <a:off x="18096447" y="11496094"/>
                <a:ext cx="14240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85" name="直線コネクタ 1984">
                <a:extLst>
                  <a:ext uri="{FF2B5EF4-FFF2-40B4-BE49-F238E27FC236}">
                    <a16:creationId xmlns:a16="http://schemas.microsoft.com/office/drawing/2014/main" id="{B2B5EE1C-2082-409E-B13E-33D0461B255F}"/>
                  </a:ext>
                </a:extLst>
              </p:cNvPr>
              <p:cNvCxnSpPr/>
              <p:nvPr/>
            </p:nvCxnSpPr>
            <p:spPr bwMode="auto">
              <a:xfrm flipH="1">
                <a:off x="18238853" y="11496094"/>
                <a:ext cx="120254"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86" name="直線コネクタ 1985">
                <a:extLst>
                  <a:ext uri="{FF2B5EF4-FFF2-40B4-BE49-F238E27FC236}">
                    <a16:creationId xmlns:a16="http://schemas.microsoft.com/office/drawing/2014/main" id="{1EDACED3-9108-4B59-9C6C-9D4003BC354B}"/>
                  </a:ext>
                </a:extLst>
              </p:cNvPr>
              <p:cNvCxnSpPr/>
              <p:nvPr/>
            </p:nvCxnSpPr>
            <p:spPr bwMode="auto">
              <a:xfrm flipH="1">
                <a:off x="18238853" y="11496094"/>
                <a:ext cx="38449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87" name="直線コネクタ 1986">
                <a:extLst>
                  <a:ext uri="{FF2B5EF4-FFF2-40B4-BE49-F238E27FC236}">
                    <a16:creationId xmlns:a16="http://schemas.microsoft.com/office/drawing/2014/main" id="{C345633A-E626-49DB-9456-F13E09071CA5}"/>
                  </a:ext>
                </a:extLst>
              </p:cNvPr>
              <p:cNvCxnSpPr/>
              <p:nvPr/>
            </p:nvCxnSpPr>
            <p:spPr bwMode="auto">
              <a:xfrm flipH="1">
                <a:off x="18238853" y="11496094"/>
                <a:ext cx="607599"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88" name="直線コネクタ 1987">
                <a:extLst>
                  <a:ext uri="{FF2B5EF4-FFF2-40B4-BE49-F238E27FC236}">
                    <a16:creationId xmlns:a16="http://schemas.microsoft.com/office/drawing/2014/main" id="{63D77437-EBAC-4B51-A33D-ABECFE635E77}"/>
                  </a:ext>
                </a:extLst>
              </p:cNvPr>
              <p:cNvCxnSpPr/>
              <p:nvPr/>
            </p:nvCxnSpPr>
            <p:spPr bwMode="auto">
              <a:xfrm flipH="1">
                <a:off x="18238853" y="11496094"/>
                <a:ext cx="871841"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89" name="直線コネクタ 1988">
                <a:extLst>
                  <a:ext uri="{FF2B5EF4-FFF2-40B4-BE49-F238E27FC236}">
                    <a16:creationId xmlns:a16="http://schemas.microsoft.com/office/drawing/2014/main" id="{9DFC16E7-F65C-444B-B55B-EDA69138D435}"/>
                  </a:ext>
                </a:extLst>
              </p:cNvPr>
              <p:cNvCxnSpPr/>
              <p:nvPr/>
            </p:nvCxnSpPr>
            <p:spPr bwMode="auto">
              <a:xfrm flipH="1">
                <a:off x="18238853" y="11496094"/>
                <a:ext cx="1093361"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90" name="直線コネクタ 1989">
                <a:extLst>
                  <a:ext uri="{FF2B5EF4-FFF2-40B4-BE49-F238E27FC236}">
                    <a16:creationId xmlns:a16="http://schemas.microsoft.com/office/drawing/2014/main" id="{324C45B1-4B99-4216-87AF-7FD8FE962724}"/>
                  </a:ext>
                </a:extLst>
              </p:cNvPr>
              <p:cNvCxnSpPr/>
              <p:nvPr/>
            </p:nvCxnSpPr>
            <p:spPr bwMode="auto">
              <a:xfrm flipH="1">
                <a:off x="18238853" y="11496094"/>
                <a:ext cx="1398743"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91" name="直線コネクタ 1990">
                <a:extLst>
                  <a:ext uri="{FF2B5EF4-FFF2-40B4-BE49-F238E27FC236}">
                    <a16:creationId xmlns:a16="http://schemas.microsoft.com/office/drawing/2014/main" id="{EBC2DF33-3A6E-420F-B5AC-6202554BDACD}"/>
                  </a:ext>
                </a:extLst>
              </p:cNvPr>
              <p:cNvCxnSpPr/>
              <p:nvPr/>
            </p:nvCxnSpPr>
            <p:spPr bwMode="auto">
              <a:xfrm flipH="1">
                <a:off x="18238853" y="11496094"/>
                <a:ext cx="1620263"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92" name="直線コネクタ 1991">
                <a:extLst>
                  <a:ext uri="{FF2B5EF4-FFF2-40B4-BE49-F238E27FC236}">
                    <a16:creationId xmlns:a16="http://schemas.microsoft.com/office/drawing/2014/main" id="{9041142C-A542-4AF5-996A-3670548A3118}"/>
                  </a:ext>
                </a:extLst>
              </p:cNvPr>
              <p:cNvCxnSpPr/>
              <p:nvPr/>
            </p:nvCxnSpPr>
            <p:spPr bwMode="auto">
              <a:xfrm flipH="1">
                <a:off x="18238853" y="11496094"/>
                <a:ext cx="1887670"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93" name="直線コネクタ 1992">
                <a:extLst>
                  <a:ext uri="{FF2B5EF4-FFF2-40B4-BE49-F238E27FC236}">
                    <a16:creationId xmlns:a16="http://schemas.microsoft.com/office/drawing/2014/main" id="{4E386F7C-C182-4941-9248-CA96CB517BEE}"/>
                  </a:ext>
                </a:extLst>
              </p:cNvPr>
              <p:cNvCxnSpPr/>
              <p:nvPr/>
            </p:nvCxnSpPr>
            <p:spPr bwMode="auto">
              <a:xfrm>
                <a:off x="18096447" y="11496094"/>
                <a:ext cx="38449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94" name="直線コネクタ 1993">
                <a:extLst>
                  <a:ext uri="{FF2B5EF4-FFF2-40B4-BE49-F238E27FC236}">
                    <a16:creationId xmlns:a16="http://schemas.microsoft.com/office/drawing/2014/main" id="{F7690F02-487F-4115-9B17-61B34B98D73D}"/>
                  </a:ext>
                </a:extLst>
              </p:cNvPr>
              <p:cNvCxnSpPr/>
              <p:nvPr/>
            </p:nvCxnSpPr>
            <p:spPr bwMode="auto">
              <a:xfrm>
                <a:off x="18359107" y="11496094"/>
                <a:ext cx="121837"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95" name="直線コネクタ 1994">
                <a:extLst>
                  <a:ext uri="{FF2B5EF4-FFF2-40B4-BE49-F238E27FC236}">
                    <a16:creationId xmlns:a16="http://schemas.microsoft.com/office/drawing/2014/main" id="{84D63F44-13E1-432E-87CF-77E72CC60280}"/>
                  </a:ext>
                </a:extLst>
              </p:cNvPr>
              <p:cNvCxnSpPr/>
              <p:nvPr/>
            </p:nvCxnSpPr>
            <p:spPr bwMode="auto">
              <a:xfrm flipH="1">
                <a:off x="18480944" y="11496094"/>
                <a:ext cx="14240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96" name="直線コネクタ 1995">
                <a:extLst>
                  <a:ext uri="{FF2B5EF4-FFF2-40B4-BE49-F238E27FC236}">
                    <a16:creationId xmlns:a16="http://schemas.microsoft.com/office/drawing/2014/main" id="{E7564EFF-9D48-4347-9BEC-AD38E6F2E201}"/>
                  </a:ext>
                </a:extLst>
              </p:cNvPr>
              <p:cNvCxnSpPr/>
              <p:nvPr/>
            </p:nvCxnSpPr>
            <p:spPr bwMode="auto">
              <a:xfrm flipH="1">
                <a:off x="18480944" y="11496094"/>
                <a:ext cx="386078"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97" name="直線コネクタ 1996">
                <a:extLst>
                  <a:ext uri="{FF2B5EF4-FFF2-40B4-BE49-F238E27FC236}">
                    <a16:creationId xmlns:a16="http://schemas.microsoft.com/office/drawing/2014/main" id="{969163F9-F71E-4892-9D0F-A9705220E2EB}"/>
                  </a:ext>
                </a:extLst>
              </p:cNvPr>
              <p:cNvCxnSpPr/>
              <p:nvPr/>
            </p:nvCxnSpPr>
            <p:spPr bwMode="auto">
              <a:xfrm flipH="1">
                <a:off x="18480944" y="11496094"/>
                <a:ext cx="609180"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98" name="直線コネクタ 1997">
                <a:extLst>
                  <a:ext uri="{FF2B5EF4-FFF2-40B4-BE49-F238E27FC236}">
                    <a16:creationId xmlns:a16="http://schemas.microsoft.com/office/drawing/2014/main" id="{22685F4B-F747-436E-A2A7-3E1BB7FABB3A}"/>
                  </a:ext>
                </a:extLst>
              </p:cNvPr>
              <p:cNvCxnSpPr/>
              <p:nvPr/>
            </p:nvCxnSpPr>
            <p:spPr bwMode="auto">
              <a:xfrm flipH="1">
                <a:off x="18480944" y="11496094"/>
                <a:ext cx="851271"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99" name="直線コネクタ 1998">
                <a:extLst>
                  <a:ext uri="{FF2B5EF4-FFF2-40B4-BE49-F238E27FC236}">
                    <a16:creationId xmlns:a16="http://schemas.microsoft.com/office/drawing/2014/main" id="{C7A7FB63-A2C5-4EF1-906B-8869BAA316E1}"/>
                  </a:ext>
                </a:extLst>
              </p:cNvPr>
              <p:cNvCxnSpPr/>
              <p:nvPr/>
            </p:nvCxnSpPr>
            <p:spPr bwMode="auto">
              <a:xfrm flipH="1">
                <a:off x="18480944" y="11496094"/>
                <a:ext cx="1136083"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00" name="直線コネクタ 1999">
                <a:extLst>
                  <a:ext uri="{FF2B5EF4-FFF2-40B4-BE49-F238E27FC236}">
                    <a16:creationId xmlns:a16="http://schemas.microsoft.com/office/drawing/2014/main" id="{3F94FE8B-3F12-499A-8B13-7C40DE731DDC}"/>
                  </a:ext>
                </a:extLst>
              </p:cNvPr>
              <p:cNvCxnSpPr/>
              <p:nvPr/>
            </p:nvCxnSpPr>
            <p:spPr bwMode="auto">
              <a:xfrm flipH="1">
                <a:off x="18765755" y="11496094"/>
                <a:ext cx="1093360"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01" name="直線コネクタ 2000">
                <a:extLst>
                  <a:ext uri="{FF2B5EF4-FFF2-40B4-BE49-F238E27FC236}">
                    <a16:creationId xmlns:a16="http://schemas.microsoft.com/office/drawing/2014/main" id="{75E76627-FE9B-478A-9665-5AF788791043}"/>
                  </a:ext>
                </a:extLst>
              </p:cNvPr>
              <p:cNvCxnSpPr/>
              <p:nvPr/>
            </p:nvCxnSpPr>
            <p:spPr bwMode="auto">
              <a:xfrm flipH="1">
                <a:off x="18480944" y="11496094"/>
                <a:ext cx="1637667"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02" name="直線コネクタ 2001">
                <a:extLst>
                  <a:ext uri="{FF2B5EF4-FFF2-40B4-BE49-F238E27FC236}">
                    <a16:creationId xmlns:a16="http://schemas.microsoft.com/office/drawing/2014/main" id="{F79E57CB-732B-4778-8AE5-99E028A841EF}"/>
                  </a:ext>
                </a:extLst>
              </p:cNvPr>
              <p:cNvCxnSpPr/>
              <p:nvPr/>
            </p:nvCxnSpPr>
            <p:spPr bwMode="auto">
              <a:xfrm>
                <a:off x="18104359" y="11496094"/>
                <a:ext cx="66139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03" name="直線コネクタ 2002">
                <a:extLst>
                  <a:ext uri="{FF2B5EF4-FFF2-40B4-BE49-F238E27FC236}">
                    <a16:creationId xmlns:a16="http://schemas.microsoft.com/office/drawing/2014/main" id="{D8C61F60-DFAD-43D7-82C1-6281ADB92DEE}"/>
                  </a:ext>
                </a:extLst>
              </p:cNvPr>
              <p:cNvCxnSpPr/>
              <p:nvPr/>
            </p:nvCxnSpPr>
            <p:spPr bwMode="auto">
              <a:xfrm>
                <a:off x="18360690" y="11496094"/>
                <a:ext cx="40506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04" name="直線コネクタ 2003">
                <a:extLst>
                  <a:ext uri="{FF2B5EF4-FFF2-40B4-BE49-F238E27FC236}">
                    <a16:creationId xmlns:a16="http://schemas.microsoft.com/office/drawing/2014/main" id="{C531B67E-832E-49C6-B8D0-C76798359797}"/>
                  </a:ext>
                </a:extLst>
              </p:cNvPr>
              <p:cNvCxnSpPr/>
              <p:nvPr/>
            </p:nvCxnSpPr>
            <p:spPr bwMode="auto">
              <a:xfrm>
                <a:off x="18623350" y="11496094"/>
                <a:ext cx="14240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05" name="直線コネクタ 2004">
                <a:extLst>
                  <a:ext uri="{FF2B5EF4-FFF2-40B4-BE49-F238E27FC236}">
                    <a16:creationId xmlns:a16="http://schemas.microsoft.com/office/drawing/2014/main" id="{0FF75BFF-F7B8-4A1A-9855-76A70D012F38}"/>
                  </a:ext>
                </a:extLst>
              </p:cNvPr>
              <p:cNvCxnSpPr/>
              <p:nvPr/>
            </p:nvCxnSpPr>
            <p:spPr bwMode="auto">
              <a:xfrm flipH="1">
                <a:off x="18765755" y="11496094"/>
                <a:ext cx="10126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06" name="直線コネクタ 2005">
                <a:extLst>
                  <a:ext uri="{FF2B5EF4-FFF2-40B4-BE49-F238E27FC236}">
                    <a16:creationId xmlns:a16="http://schemas.microsoft.com/office/drawing/2014/main" id="{094E14E9-0AF9-4F36-8C21-CF435AE666C3}"/>
                  </a:ext>
                </a:extLst>
              </p:cNvPr>
              <p:cNvCxnSpPr/>
              <p:nvPr/>
            </p:nvCxnSpPr>
            <p:spPr bwMode="auto">
              <a:xfrm flipH="1">
                <a:off x="18765755" y="11496094"/>
                <a:ext cx="324369"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07" name="直線コネクタ 2006">
                <a:extLst>
                  <a:ext uri="{FF2B5EF4-FFF2-40B4-BE49-F238E27FC236}">
                    <a16:creationId xmlns:a16="http://schemas.microsoft.com/office/drawing/2014/main" id="{2BF5EB98-4638-450F-BBE4-E85285ADC097}"/>
                  </a:ext>
                </a:extLst>
              </p:cNvPr>
              <p:cNvCxnSpPr/>
              <p:nvPr/>
            </p:nvCxnSpPr>
            <p:spPr bwMode="auto">
              <a:xfrm flipH="1">
                <a:off x="18765755" y="11496094"/>
                <a:ext cx="566459"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08" name="直線コネクタ 2007">
                <a:extLst>
                  <a:ext uri="{FF2B5EF4-FFF2-40B4-BE49-F238E27FC236}">
                    <a16:creationId xmlns:a16="http://schemas.microsoft.com/office/drawing/2014/main" id="{64B99719-2428-4CF8-B7BB-6F17B608770B}"/>
                  </a:ext>
                </a:extLst>
              </p:cNvPr>
              <p:cNvCxnSpPr/>
              <p:nvPr/>
            </p:nvCxnSpPr>
            <p:spPr bwMode="auto">
              <a:xfrm flipH="1">
                <a:off x="18765755" y="11496094"/>
                <a:ext cx="851271"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09" name="直線コネクタ 2008">
                <a:extLst>
                  <a:ext uri="{FF2B5EF4-FFF2-40B4-BE49-F238E27FC236}">
                    <a16:creationId xmlns:a16="http://schemas.microsoft.com/office/drawing/2014/main" id="{A91EBD15-E565-4D4D-88B0-B0FE0B794780}"/>
                  </a:ext>
                </a:extLst>
              </p:cNvPr>
              <p:cNvCxnSpPr/>
              <p:nvPr/>
            </p:nvCxnSpPr>
            <p:spPr bwMode="auto">
              <a:xfrm flipH="1">
                <a:off x="18745185" y="11496094"/>
                <a:ext cx="1113931"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10" name="直線コネクタ 2009">
                <a:extLst>
                  <a:ext uri="{FF2B5EF4-FFF2-40B4-BE49-F238E27FC236}">
                    <a16:creationId xmlns:a16="http://schemas.microsoft.com/office/drawing/2014/main" id="{BDF4A40F-BDE5-4147-8814-A69F9C015049}"/>
                  </a:ext>
                </a:extLst>
              </p:cNvPr>
              <p:cNvCxnSpPr/>
              <p:nvPr/>
            </p:nvCxnSpPr>
            <p:spPr bwMode="auto">
              <a:xfrm flipH="1">
                <a:off x="18765755" y="11496094"/>
                <a:ext cx="1337033"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11" name="直線コネクタ 2010">
                <a:extLst>
                  <a:ext uri="{FF2B5EF4-FFF2-40B4-BE49-F238E27FC236}">
                    <a16:creationId xmlns:a16="http://schemas.microsoft.com/office/drawing/2014/main" id="{FE3A32FD-47CF-430F-8211-8F6127A040A8}"/>
                  </a:ext>
                </a:extLst>
              </p:cNvPr>
              <p:cNvCxnSpPr/>
              <p:nvPr/>
            </p:nvCxnSpPr>
            <p:spPr bwMode="auto">
              <a:xfrm flipH="1">
                <a:off x="19009428" y="11496094"/>
                <a:ext cx="94937"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12" name="直線コネクタ 2011">
                <a:extLst>
                  <a:ext uri="{FF2B5EF4-FFF2-40B4-BE49-F238E27FC236}">
                    <a16:creationId xmlns:a16="http://schemas.microsoft.com/office/drawing/2014/main" id="{8C717628-6117-47FC-9328-22738F7E8880}"/>
                  </a:ext>
                </a:extLst>
              </p:cNvPr>
              <p:cNvCxnSpPr/>
              <p:nvPr/>
            </p:nvCxnSpPr>
            <p:spPr bwMode="auto">
              <a:xfrm>
                <a:off x="18096447" y="11496094"/>
                <a:ext cx="1134501"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13" name="直線コネクタ 2012">
                <a:extLst>
                  <a:ext uri="{FF2B5EF4-FFF2-40B4-BE49-F238E27FC236}">
                    <a16:creationId xmlns:a16="http://schemas.microsoft.com/office/drawing/2014/main" id="{E58DDEA1-D125-4E26-99FE-7E00167A2C75}"/>
                  </a:ext>
                </a:extLst>
              </p:cNvPr>
              <p:cNvCxnSpPr/>
              <p:nvPr/>
            </p:nvCxnSpPr>
            <p:spPr bwMode="auto">
              <a:xfrm>
                <a:off x="18362272" y="11496094"/>
                <a:ext cx="88924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14" name="直線コネクタ 2013">
                <a:extLst>
                  <a:ext uri="{FF2B5EF4-FFF2-40B4-BE49-F238E27FC236}">
                    <a16:creationId xmlns:a16="http://schemas.microsoft.com/office/drawing/2014/main" id="{5EF3875D-33DA-49E0-A804-B711CBED99EE}"/>
                  </a:ext>
                </a:extLst>
              </p:cNvPr>
              <p:cNvCxnSpPr/>
              <p:nvPr/>
            </p:nvCxnSpPr>
            <p:spPr bwMode="auto">
              <a:xfrm>
                <a:off x="18623350" y="11496094"/>
                <a:ext cx="628168"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15" name="直線コネクタ 2014">
                <a:extLst>
                  <a:ext uri="{FF2B5EF4-FFF2-40B4-BE49-F238E27FC236}">
                    <a16:creationId xmlns:a16="http://schemas.microsoft.com/office/drawing/2014/main" id="{65D013A6-5CE5-4B8D-87E2-CA28DB10306A}"/>
                  </a:ext>
                </a:extLst>
              </p:cNvPr>
              <p:cNvCxnSpPr/>
              <p:nvPr/>
            </p:nvCxnSpPr>
            <p:spPr bwMode="auto">
              <a:xfrm>
                <a:off x="19104365" y="11496094"/>
                <a:ext cx="147152"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16" name="直線コネクタ 2015">
                <a:extLst>
                  <a:ext uri="{FF2B5EF4-FFF2-40B4-BE49-F238E27FC236}">
                    <a16:creationId xmlns:a16="http://schemas.microsoft.com/office/drawing/2014/main" id="{1EBD829C-4312-4668-9AF9-D32B194EB619}"/>
                  </a:ext>
                </a:extLst>
              </p:cNvPr>
              <p:cNvCxnSpPr/>
              <p:nvPr/>
            </p:nvCxnSpPr>
            <p:spPr bwMode="auto">
              <a:xfrm>
                <a:off x="18867022" y="11496094"/>
                <a:ext cx="384495"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17" name="直線コネクタ 2016">
                <a:extLst>
                  <a:ext uri="{FF2B5EF4-FFF2-40B4-BE49-F238E27FC236}">
                    <a16:creationId xmlns:a16="http://schemas.microsoft.com/office/drawing/2014/main" id="{EFD5153E-DA7C-432F-A0FE-9F16C10C34B1}"/>
                  </a:ext>
                </a:extLst>
              </p:cNvPr>
              <p:cNvCxnSpPr/>
              <p:nvPr/>
            </p:nvCxnSpPr>
            <p:spPr bwMode="auto">
              <a:xfrm flipV="1">
                <a:off x="19251517" y="11496094"/>
                <a:ext cx="10126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18" name="直線コネクタ 2017">
                <a:extLst>
                  <a:ext uri="{FF2B5EF4-FFF2-40B4-BE49-F238E27FC236}">
                    <a16:creationId xmlns:a16="http://schemas.microsoft.com/office/drawing/2014/main" id="{05B9C55A-92FB-4028-822B-BDAEA8FCF793}"/>
                  </a:ext>
                </a:extLst>
              </p:cNvPr>
              <p:cNvCxnSpPr/>
              <p:nvPr/>
            </p:nvCxnSpPr>
            <p:spPr bwMode="auto">
              <a:xfrm flipV="1">
                <a:off x="19251517" y="11496094"/>
                <a:ext cx="365509"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19" name="直線コネクタ 2018">
                <a:extLst>
                  <a:ext uri="{FF2B5EF4-FFF2-40B4-BE49-F238E27FC236}">
                    <a16:creationId xmlns:a16="http://schemas.microsoft.com/office/drawing/2014/main" id="{00658E83-1B97-4C4D-BC24-D3D57C19F10D}"/>
                  </a:ext>
                </a:extLst>
              </p:cNvPr>
              <p:cNvCxnSpPr/>
              <p:nvPr/>
            </p:nvCxnSpPr>
            <p:spPr bwMode="auto">
              <a:xfrm flipV="1">
                <a:off x="19251517" y="11496094"/>
                <a:ext cx="607599"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20" name="直線コネクタ 2019">
                <a:extLst>
                  <a:ext uri="{FF2B5EF4-FFF2-40B4-BE49-F238E27FC236}">
                    <a16:creationId xmlns:a16="http://schemas.microsoft.com/office/drawing/2014/main" id="{A7B248B4-3941-4A78-8EBF-EEC6B188EE21}"/>
                  </a:ext>
                </a:extLst>
              </p:cNvPr>
              <p:cNvCxnSpPr/>
              <p:nvPr/>
            </p:nvCxnSpPr>
            <p:spPr bwMode="auto">
              <a:xfrm flipV="1">
                <a:off x="19495190" y="11496094"/>
                <a:ext cx="36392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21" name="直線コネクタ 2020">
                <a:extLst>
                  <a:ext uri="{FF2B5EF4-FFF2-40B4-BE49-F238E27FC236}">
                    <a16:creationId xmlns:a16="http://schemas.microsoft.com/office/drawing/2014/main" id="{14AFF709-8D91-4408-B52F-6543C5E6EFA9}"/>
                  </a:ext>
                </a:extLst>
              </p:cNvPr>
              <p:cNvCxnSpPr/>
              <p:nvPr/>
            </p:nvCxnSpPr>
            <p:spPr bwMode="auto">
              <a:xfrm flipV="1">
                <a:off x="19495190" y="11496094"/>
                <a:ext cx="628169"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22" name="直線コネクタ 2021">
                <a:extLst>
                  <a:ext uri="{FF2B5EF4-FFF2-40B4-BE49-F238E27FC236}">
                    <a16:creationId xmlns:a16="http://schemas.microsoft.com/office/drawing/2014/main" id="{0798B14B-BAD1-4EAE-87BB-994E9AD1FBEC}"/>
                  </a:ext>
                </a:extLst>
              </p:cNvPr>
              <p:cNvCxnSpPr/>
              <p:nvPr/>
            </p:nvCxnSpPr>
            <p:spPr bwMode="auto">
              <a:xfrm flipV="1">
                <a:off x="19251517" y="11496094"/>
                <a:ext cx="871841"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23" name="直線コネクタ 2022">
                <a:extLst>
                  <a:ext uri="{FF2B5EF4-FFF2-40B4-BE49-F238E27FC236}">
                    <a16:creationId xmlns:a16="http://schemas.microsoft.com/office/drawing/2014/main" id="{BBD706F8-14E2-44E9-8224-394EF7CF94B8}"/>
                  </a:ext>
                </a:extLst>
              </p:cNvPr>
              <p:cNvCxnSpPr/>
              <p:nvPr/>
            </p:nvCxnSpPr>
            <p:spPr bwMode="auto">
              <a:xfrm flipV="1">
                <a:off x="19009428" y="11496094"/>
                <a:ext cx="1113931"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24" name="直線コネクタ 2023">
                <a:extLst>
                  <a:ext uri="{FF2B5EF4-FFF2-40B4-BE49-F238E27FC236}">
                    <a16:creationId xmlns:a16="http://schemas.microsoft.com/office/drawing/2014/main" id="{7CD026C5-C053-48D8-A4FB-B516E991DB72}"/>
                  </a:ext>
                </a:extLst>
              </p:cNvPr>
              <p:cNvCxnSpPr/>
              <p:nvPr/>
            </p:nvCxnSpPr>
            <p:spPr bwMode="auto">
              <a:xfrm>
                <a:off x="18104359" y="11496094"/>
                <a:ext cx="1371843"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25" name="直線コネクタ 2024">
                <a:extLst>
                  <a:ext uri="{FF2B5EF4-FFF2-40B4-BE49-F238E27FC236}">
                    <a16:creationId xmlns:a16="http://schemas.microsoft.com/office/drawing/2014/main" id="{A09676DE-C4F2-446F-831D-F2730E14C6EB}"/>
                  </a:ext>
                </a:extLst>
              </p:cNvPr>
              <p:cNvCxnSpPr/>
              <p:nvPr/>
            </p:nvCxnSpPr>
            <p:spPr bwMode="auto">
              <a:xfrm>
                <a:off x="18626514" y="11496094"/>
                <a:ext cx="849688"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26" name="直線コネクタ 2025">
                <a:extLst>
                  <a:ext uri="{FF2B5EF4-FFF2-40B4-BE49-F238E27FC236}">
                    <a16:creationId xmlns:a16="http://schemas.microsoft.com/office/drawing/2014/main" id="{93A32835-40E7-41DD-8E75-56AC486282C6}"/>
                  </a:ext>
                </a:extLst>
              </p:cNvPr>
              <p:cNvCxnSpPr/>
              <p:nvPr/>
            </p:nvCxnSpPr>
            <p:spPr bwMode="auto">
              <a:xfrm>
                <a:off x="18863857" y="11496094"/>
                <a:ext cx="612345"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27" name="直線コネクタ 2026">
                <a:extLst>
                  <a:ext uri="{FF2B5EF4-FFF2-40B4-BE49-F238E27FC236}">
                    <a16:creationId xmlns:a16="http://schemas.microsoft.com/office/drawing/2014/main" id="{0BD1CF87-875D-4D5C-9A60-3681D6285B21}"/>
                  </a:ext>
                </a:extLst>
              </p:cNvPr>
              <p:cNvCxnSpPr/>
              <p:nvPr/>
            </p:nvCxnSpPr>
            <p:spPr bwMode="auto">
              <a:xfrm>
                <a:off x="19104365" y="11496094"/>
                <a:ext cx="371837"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28" name="直線コネクタ 2027">
                <a:extLst>
                  <a:ext uri="{FF2B5EF4-FFF2-40B4-BE49-F238E27FC236}">
                    <a16:creationId xmlns:a16="http://schemas.microsoft.com/office/drawing/2014/main" id="{33E49872-F696-4B24-8EC7-1EF17D5E8837}"/>
                  </a:ext>
                </a:extLst>
              </p:cNvPr>
              <p:cNvCxnSpPr/>
              <p:nvPr/>
            </p:nvCxnSpPr>
            <p:spPr bwMode="auto">
              <a:xfrm>
                <a:off x="19354367" y="11496094"/>
                <a:ext cx="12183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29" name="直線コネクタ 2028">
                <a:extLst>
                  <a:ext uri="{FF2B5EF4-FFF2-40B4-BE49-F238E27FC236}">
                    <a16:creationId xmlns:a16="http://schemas.microsoft.com/office/drawing/2014/main" id="{A16F2D40-330C-4442-BA96-478374D8847A}"/>
                  </a:ext>
                </a:extLst>
              </p:cNvPr>
              <p:cNvCxnSpPr/>
              <p:nvPr/>
            </p:nvCxnSpPr>
            <p:spPr bwMode="auto">
              <a:xfrm>
                <a:off x="18359107" y="11496094"/>
                <a:ext cx="135918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30" name="直線コネクタ 2029">
                <a:extLst>
                  <a:ext uri="{FF2B5EF4-FFF2-40B4-BE49-F238E27FC236}">
                    <a16:creationId xmlns:a16="http://schemas.microsoft.com/office/drawing/2014/main" id="{01F0228C-9DDF-461F-9CC1-8054697F0F6C}"/>
                  </a:ext>
                </a:extLst>
              </p:cNvPr>
              <p:cNvCxnSpPr/>
              <p:nvPr/>
            </p:nvCxnSpPr>
            <p:spPr bwMode="auto">
              <a:xfrm>
                <a:off x="18623350" y="11496094"/>
                <a:ext cx="1115512"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31" name="直線コネクタ 2030">
                <a:extLst>
                  <a:ext uri="{FF2B5EF4-FFF2-40B4-BE49-F238E27FC236}">
                    <a16:creationId xmlns:a16="http://schemas.microsoft.com/office/drawing/2014/main" id="{4D85856B-0DBC-419E-975F-AA6AD9D3339C}"/>
                  </a:ext>
                </a:extLst>
              </p:cNvPr>
              <p:cNvCxnSpPr/>
              <p:nvPr/>
            </p:nvCxnSpPr>
            <p:spPr bwMode="auto">
              <a:xfrm>
                <a:off x="18825882" y="11496094"/>
                <a:ext cx="912980"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32" name="直線コネクタ 2031">
                <a:extLst>
                  <a:ext uri="{FF2B5EF4-FFF2-40B4-BE49-F238E27FC236}">
                    <a16:creationId xmlns:a16="http://schemas.microsoft.com/office/drawing/2014/main" id="{A43A7965-C5D8-4E89-A27F-2B7A584C9B2A}"/>
                  </a:ext>
                </a:extLst>
              </p:cNvPr>
              <p:cNvCxnSpPr/>
              <p:nvPr/>
            </p:nvCxnSpPr>
            <p:spPr bwMode="auto">
              <a:xfrm>
                <a:off x="18863857" y="11496094"/>
                <a:ext cx="875005"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33" name="直線コネクタ 2032">
                <a:extLst>
                  <a:ext uri="{FF2B5EF4-FFF2-40B4-BE49-F238E27FC236}">
                    <a16:creationId xmlns:a16="http://schemas.microsoft.com/office/drawing/2014/main" id="{2FB99AF4-C108-4EA1-9661-8B7192CE2BBA}"/>
                  </a:ext>
                </a:extLst>
              </p:cNvPr>
              <p:cNvCxnSpPr/>
              <p:nvPr/>
            </p:nvCxnSpPr>
            <p:spPr bwMode="auto">
              <a:xfrm>
                <a:off x="19110694" y="11496094"/>
                <a:ext cx="628168"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34" name="直線コネクタ 2033">
                <a:extLst>
                  <a:ext uri="{FF2B5EF4-FFF2-40B4-BE49-F238E27FC236}">
                    <a16:creationId xmlns:a16="http://schemas.microsoft.com/office/drawing/2014/main" id="{5CB36963-E8FD-462D-92A1-25A2DA6F6620}"/>
                  </a:ext>
                </a:extLst>
              </p:cNvPr>
              <p:cNvCxnSpPr/>
              <p:nvPr/>
            </p:nvCxnSpPr>
            <p:spPr bwMode="auto">
              <a:xfrm>
                <a:off x="19352784" y="11496094"/>
                <a:ext cx="386078"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35" name="直線コネクタ 2034">
                <a:extLst>
                  <a:ext uri="{FF2B5EF4-FFF2-40B4-BE49-F238E27FC236}">
                    <a16:creationId xmlns:a16="http://schemas.microsoft.com/office/drawing/2014/main" id="{14C71C54-5820-49F0-94DB-269F37541D0F}"/>
                  </a:ext>
                </a:extLst>
              </p:cNvPr>
              <p:cNvCxnSpPr/>
              <p:nvPr/>
            </p:nvCxnSpPr>
            <p:spPr bwMode="auto">
              <a:xfrm>
                <a:off x="19626520" y="11496094"/>
                <a:ext cx="107596"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36" name="直線コネクタ 2035">
                <a:extLst>
                  <a:ext uri="{FF2B5EF4-FFF2-40B4-BE49-F238E27FC236}">
                    <a16:creationId xmlns:a16="http://schemas.microsoft.com/office/drawing/2014/main" id="{EE7FDF16-A42C-4B75-AE78-67283A308720}"/>
                  </a:ext>
                </a:extLst>
              </p:cNvPr>
              <p:cNvCxnSpPr/>
              <p:nvPr/>
            </p:nvCxnSpPr>
            <p:spPr bwMode="auto">
              <a:xfrm flipH="1">
                <a:off x="19738862" y="11496094"/>
                <a:ext cx="121837"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37" name="直線コネクタ 2036">
                <a:extLst>
                  <a:ext uri="{FF2B5EF4-FFF2-40B4-BE49-F238E27FC236}">
                    <a16:creationId xmlns:a16="http://schemas.microsoft.com/office/drawing/2014/main" id="{DAE9D043-6D60-4CA5-A75B-93ADB8A5F399}"/>
                  </a:ext>
                </a:extLst>
              </p:cNvPr>
              <p:cNvCxnSpPr/>
              <p:nvPr/>
            </p:nvCxnSpPr>
            <p:spPr bwMode="auto">
              <a:xfrm flipH="1">
                <a:off x="19738862" y="11496094"/>
                <a:ext cx="378167"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38" name="直線コネクタ 2037">
                <a:extLst>
                  <a:ext uri="{FF2B5EF4-FFF2-40B4-BE49-F238E27FC236}">
                    <a16:creationId xmlns:a16="http://schemas.microsoft.com/office/drawing/2014/main" id="{83494A90-36DF-440C-8752-A07FAF96F656}"/>
                  </a:ext>
                </a:extLst>
              </p:cNvPr>
              <p:cNvCxnSpPr/>
              <p:nvPr/>
            </p:nvCxnSpPr>
            <p:spPr bwMode="auto">
              <a:xfrm flipH="1">
                <a:off x="19009428" y="11496094"/>
                <a:ext cx="607599"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39" name="直線コネクタ 2038">
                <a:extLst>
                  <a:ext uri="{FF2B5EF4-FFF2-40B4-BE49-F238E27FC236}">
                    <a16:creationId xmlns:a16="http://schemas.microsoft.com/office/drawing/2014/main" id="{C0DBE9C1-BC28-4F6B-808D-EA84052B6CF0}"/>
                  </a:ext>
                </a:extLst>
              </p:cNvPr>
              <p:cNvCxnSpPr/>
              <p:nvPr/>
            </p:nvCxnSpPr>
            <p:spPr bwMode="auto">
              <a:xfrm flipH="1">
                <a:off x="19476202" y="11496094"/>
                <a:ext cx="140824" cy="3571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40" name="直線コネクタ 2039">
                <a:extLst>
                  <a:ext uri="{FF2B5EF4-FFF2-40B4-BE49-F238E27FC236}">
                    <a16:creationId xmlns:a16="http://schemas.microsoft.com/office/drawing/2014/main" id="{D468C19B-F060-4981-B8FE-C2E27AEA0C3D}"/>
                  </a:ext>
                </a:extLst>
              </p:cNvPr>
              <p:cNvCxnSpPr/>
              <p:nvPr/>
            </p:nvCxnSpPr>
            <p:spPr bwMode="auto">
              <a:xfrm>
                <a:off x="17857522" y="10014969"/>
                <a:ext cx="123734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41" name="直線コネクタ 2040">
                <a:extLst>
                  <a:ext uri="{FF2B5EF4-FFF2-40B4-BE49-F238E27FC236}">
                    <a16:creationId xmlns:a16="http://schemas.microsoft.com/office/drawing/2014/main" id="{2B8DFDD9-D63D-48D6-90E0-E556F0758CAC}"/>
                  </a:ext>
                </a:extLst>
              </p:cNvPr>
              <p:cNvCxnSpPr/>
              <p:nvPr/>
            </p:nvCxnSpPr>
            <p:spPr bwMode="auto">
              <a:xfrm>
                <a:off x="17836952" y="10014969"/>
                <a:ext cx="51424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42" name="直線コネクタ 2041">
                <a:extLst>
                  <a:ext uri="{FF2B5EF4-FFF2-40B4-BE49-F238E27FC236}">
                    <a16:creationId xmlns:a16="http://schemas.microsoft.com/office/drawing/2014/main" id="{464E464B-4041-4F17-906E-D98A1A6315C0}"/>
                  </a:ext>
                </a:extLst>
              </p:cNvPr>
              <p:cNvCxnSpPr/>
              <p:nvPr/>
            </p:nvCxnSpPr>
            <p:spPr bwMode="auto">
              <a:xfrm>
                <a:off x="17852775" y="10014969"/>
                <a:ext cx="99842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43" name="直線コネクタ 2042">
                <a:extLst>
                  <a:ext uri="{FF2B5EF4-FFF2-40B4-BE49-F238E27FC236}">
                    <a16:creationId xmlns:a16="http://schemas.microsoft.com/office/drawing/2014/main" id="{8695AFEE-A9EB-47DB-9E7F-431B15970386}"/>
                  </a:ext>
                </a:extLst>
              </p:cNvPr>
              <p:cNvCxnSpPr/>
              <p:nvPr/>
            </p:nvCxnSpPr>
            <p:spPr bwMode="auto">
              <a:xfrm>
                <a:off x="17836952" y="10014969"/>
                <a:ext cx="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44" name="直線コネクタ 2043">
                <a:extLst>
                  <a:ext uri="{FF2B5EF4-FFF2-40B4-BE49-F238E27FC236}">
                    <a16:creationId xmlns:a16="http://schemas.microsoft.com/office/drawing/2014/main" id="{46B6C744-B5C4-4724-B307-D90DFABEF4FE}"/>
                  </a:ext>
                </a:extLst>
              </p:cNvPr>
              <p:cNvCxnSpPr/>
              <p:nvPr/>
            </p:nvCxnSpPr>
            <p:spPr bwMode="auto">
              <a:xfrm>
                <a:off x="17851193" y="10014969"/>
                <a:ext cx="149051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45" name="直線コネクタ 2044">
                <a:extLst>
                  <a:ext uri="{FF2B5EF4-FFF2-40B4-BE49-F238E27FC236}">
                    <a16:creationId xmlns:a16="http://schemas.microsoft.com/office/drawing/2014/main" id="{8E9228B3-5BB8-46AF-890E-CFD37ACABAE5}"/>
                  </a:ext>
                </a:extLst>
              </p:cNvPr>
              <p:cNvCxnSpPr/>
              <p:nvPr/>
            </p:nvCxnSpPr>
            <p:spPr bwMode="auto">
              <a:xfrm>
                <a:off x="17851193" y="10014969"/>
                <a:ext cx="164241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46" name="直線コネクタ 2045">
                <a:extLst>
                  <a:ext uri="{FF2B5EF4-FFF2-40B4-BE49-F238E27FC236}">
                    <a16:creationId xmlns:a16="http://schemas.microsoft.com/office/drawing/2014/main" id="{E729C41C-44F1-47D3-AE99-7B4135CF5A57}"/>
                  </a:ext>
                </a:extLst>
              </p:cNvPr>
              <p:cNvCxnSpPr/>
              <p:nvPr/>
            </p:nvCxnSpPr>
            <p:spPr bwMode="auto">
              <a:xfrm>
                <a:off x="17851193" y="10014969"/>
                <a:ext cx="176583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47" name="直線コネクタ 2046">
                <a:extLst>
                  <a:ext uri="{FF2B5EF4-FFF2-40B4-BE49-F238E27FC236}">
                    <a16:creationId xmlns:a16="http://schemas.microsoft.com/office/drawing/2014/main" id="{EA550C01-929E-4C39-81D1-066DF64581DD}"/>
                  </a:ext>
                </a:extLst>
              </p:cNvPr>
              <p:cNvCxnSpPr/>
              <p:nvPr/>
            </p:nvCxnSpPr>
            <p:spPr bwMode="auto">
              <a:xfrm>
                <a:off x="18096447" y="10014969"/>
                <a:ext cx="25474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48" name="直線コネクタ 2047">
                <a:extLst>
                  <a:ext uri="{FF2B5EF4-FFF2-40B4-BE49-F238E27FC236}">
                    <a16:creationId xmlns:a16="http://schemas.microsoft.com/office/drawing/2014/main" id="{ABFF5FB3-4CA3-41D3-ACB0-A0AF901AEDB5}"/>
                  </a:ext>
                </a:extLst>
              </p:cNvPr>
              <p:cNvCxnSpPr/>
              <p:nvPr/>
            </p:nvCxnSpPr>
            <p:spPr bwMode="auto">
              <a:xfrm flipH="1">
                <a:off x="17836952" y="10014969"/>
                <a:ext cx="52057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49" name="直線コネクタ 2048">
                <a:extLst>
                  <a:ext uri="{FF2B5EF4-FFF2-40B4-BE49-F238E27FC236}">
                    <a16:creationId xmlns:a16="http://schemas.microsoft.com/office/drawing/2014/main" id="{8D31B675-8D17-4A58-8DB9-76E4035663D6}"/>
                  </a:ext>
                </a:extLst>
              </p:cNvPr>
              <p:cNvCxnSpPr/>
              <p:nvPr/>
            </p:nvCxnSpPr>
            <p:spPr bwMode="auto">
              <a:xfrm flipH="1">
                <a:off x="18082207" y="10014969"/>
                <a:ext cx="53956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50" name="直線コネクタ 2049">
                <a:extLst>
                  <a:ext uri="{FF2B5EF4-FFF2-40B4-BE49-F238E27FC236}">
                    <a16:creationId xmlns:a16="http://schemas.microsoft.com/office/drawing/2014/main" id="{B7CF1419-B737-4A2B-B1AA-93BFBC6A39F1}"/>
                  </a:ext>
                </a:extLst>
              </p:cNvPr>
              <p:cNvCxnSpPr/>
              <p:nvPr/>
            </p:nvCxnSpPr>
            <p:spPr bwMode="auto">
              <a:xfrm flipH="1">
                <a:off x="18082207" y="10014969"/>
                <a:ext cx="76108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51" name="直線コネクタ 2050">
                <a:extLst>
                  <a:ext uri="{FF2B5EF4-FFF2-40B4-BE49-F238E27FC236}">
                    <a16:creationId xmlns:a16="http://schemas.microsoft.com/office/drawing/2014/main" id="{34C28B43-23E3-4188-B164-8E5A9A9359F3}"/>
                  </a:ext>
                </a:extLst>
              </p:cNvPr>
              <p:cNvCxnSpPr/>
              <p:nvPr/>
            </p:nvCxnSpPr>
            <p:spPr bwMode="auto">
              <a:xfrm flipH="1">
                <a:off x="18082207" y="10014969"/>
                <a:ext cx="102532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52" name="直線コネクタ 2051">
                <a:extLst>
                  <a:ext uri="{FF2B5EF4-FFF2-40B4-BE49-F238E27FC236}">
                    <a16:creationId xmlns:a16="http://schemas.microsoft.com/office/drawing/2014/main" id="{D2DC77F0-E6A0-484F-842F-A9F2B87745B9}"/>
                  </a:ext>
                </a:extLst>
              </p:cNvPr>
              <p:cNvCxnSpPr/>
              <p:nvPr/>
            </p:nvCxnSpPr>
            <p:spPr bwMode="auto">
              <a:xfrm flipH="1">
                <a:off x="18056890" y="10014969"/>
                <a:ext cx="109336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53" name="直線コネクタ 2052">
                <a:extLst>
                  <a:ext uri="{FF2B5EF4-FFF2-40B4-BE49-F238E27FC236}">
                    <a16:creationId xmlns:a16="http://schemas.microsoft.com/office/drawing/2014/main" id="{33ACD31D-64B4-4763-B08C-DD0872481E87}"/>
                  </a:ext>
                </a:extLst>
              </p:cNvPr>
              <p:cNvCxnSpPr/>
              <p:nvPr/>
            </p:nvCxnSpPr>
            <p:spPr bwMode="auto">
              <a:xfrm flipH="1">
                <a:off x="18082207" y="10014969"/>
                <a:ext cx="155222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54" name="直線コネクタ 2053">
                <a:extLst>
                  <a:ext uri="{FF2B5EF4-FFF2-40B4-BE49-F238E27FC236}">
                    <a16:creationId xmlns:a16="http://schemas.microsoft.com/office/drawing/2014/main" id="{9E7C7C3E-BC97-4FF5-A70B-D25776741F4D}"/>
                  </a:ext>
                </a:extLst>
              </p:cNvPr>
              <p:cNvCxnSpPr/>
              <p:nvPr/>
            </p:nvCxnSpPr>
            <p:spPr bwMode="auto">
              <a:xfrm flipH="1">
                <a:off x="17836952" y="10014969"/>
                <a:ext cx="202058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55" name="直線コネクタ 2054">
                <a:extLst>
                  <a:ext uri="{FF2B5EF4-FFF2-40B4-BE49-F238E27FC236}">
                    <a16:creationId xmlns:a16="http://schemas.microsoft.com/office/drawing/2014/main" id="{0152C59D-32E1-4E6E-A011-C87362593A2F}"/>
                  </a:ext>
                </a:extLst>
              </p:cNvPr>
              <p:cNvCxnSpPr/>
              <p:nvPr/>
            </p:nvCxnSpPr>
            <p:spPr bwMode="auto">
              <a:xfrm flipH="1">
                <a:off x="17836952" y="10014969"/>
                <a:ext cx="2286407"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56" name="直線コネクタ 2055">
                <a:extLst>
                  <a:ext uri="{FF2B5EF4-FFF2-40B4-BE49-F238E27FC236}">
                    <a16:creationId xmlns:a16="http://schemas.microsoft.com/office/drawing/2014/main" id="{5CDCD027-99F0-4AB9-ACEB-67CEA5FF80AF}"/>
                  </a:ext>
                </a:extLst>
              </p:cNvPr>
              <p:cNvCxnSpPr/>
              <p:nvPr/>
            </p:nvCxnSpPr>
            <p:spPr bwMode="auto">
              <a:xfrm>
                <a:off x="18094865" y="10014969"/>
                <a:ext cx="52215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57" name="直線コネクタ 2056">
                <a:extLst>
                  <a:ext uri="{FF2B5EF4-FFF2-40B4-BE49-F238E27FC236}">
                    <a16:creationId xmlns:a16="http://schemas.microsoft.com/office/drawing/2014/main" id="{5099F8FA-6640-49AD-83C8-8ABE19B3E8CE}"/>
                  </a:ext>
                </a:extLst>
              </p:cNvPr>
              <p:cNvCxnSpPr/>
              <p:nvPr/>
            </p:nvCxnSpPr>
            <p:spPr bwMode="auto">
              <a:xfrm>
                <a:off x="17836952" y="10014969"/>
                <a:ext cx="24525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58" name="直線コネクタ 2057">
                <a:extLst>
                  <a:ext uri="{FF2B5EF4-FFF2-40B4-BE49-F238E27FC236}">
                    <a16:creationId xmlns:a16="http://schemas.microsoft.com/office/drawing/2014/main" id="{F9E9AFBE-C121-415D-B66F-1C41EFE14A39}"/>
                  </a:ext>
                </a:extLst>
              </p:cNvPr>
              <p:cNvCxnSpPr/>
              <p:nvPr/>
            </p:nvCxnSpPr>
            <p:spPr bwMode="auto">
              <a:xfrm flipH="1">
                <a:off x="18617020" y="10014969"/>
                <a:ext cx="4746"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59" name="直線コネクタ 2058">
                <a:extLst>
                  <a:ext uri="{FF2B5EF4-FFF2-40B4-BE49-F238E27FC236}">
                    <a16:creationId xmlns:a16="http://schemas.microsoft.com/office/drawing/2014/main" id="{A917D914-37A0-441B-AAF1-D0FED66736BF}"/>
                  </a:ext>
                </a:extLst>
              </p:cNvPr>
              <p:cNvCxnSpPr/>
              <p:nvPr/>
            </p:nvCxnSpPr>
            <p:spPr bwMode="auto">
              <a:xfrm flipH="1">
                <a:off x="18351196" y="10014969"/>
                <a:ext cx="51266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60" name="直線コネクタ 2059">
                <a:extLst>
                  <a:ext uri="{FF2B5EF4-FFF2-40B4-BE49-F238E27FC236}">
                    <a16:creationId xmlns:a16="http://schemas.microsoft.com/office/drawing/2014/main" id="{2B167ED6-DB3E-47D2-B0FF-4210E86EA5CE}"/>
                  </a:ext>
                </a:extLst>
              </p:cNvPr>
              <p:cNvCxnSpPr/>
              <p:nvPr/>
            </p:nvCxnSpPr>
            <p:spPr bwMode="auto">
              <a:xfrm flipH="1">
                <a:off x="18351196" y="10065751"/>
                <a:ext cx="759498" cy="30638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61" name="直線コネクタ 2060">
                <a:extLst>
                  <a:ext uri="{FF2B5EF4-FFF2-40B4-BE49-F238E27FC236}">
                    <a16:creationId xmlns:a16="http://schemas.microsoft.com/office/drawing/2014/main" id="{465468E4-108B-43C9-A5CB-9F07B1CA8FF1}"/>
                  </a:ext>
                </a:extLst>
              </p:cNvPr>
              <p:cNvCxnSpPr/>
              <p:nvPr/>
            </p:nvCxnSpPr>
            <p:spPr bwMode="auto">
              <a:xfrm flipH="1">
                <a:off x="18340119" y="10014969"/>
                <a:ext cx="99051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62" name="直線コネクタ 2061">
                <a:extLst>
                  <a:ext uri="{FF2B5EF4-FFF2-40B4-BE49-F238E27FC236}">
                    <a16:creationId xmlns:a16="http://schemas.microsoft.com/office/drawing/2014/main" id="{2E4667F2-6292-4392-BFFE-583113FAF648}"/>
                  </a:ext>
                </a:extLst>
              </p:cNvPr>
              <p:cNvCxnSpPr/>
              <p:nvPr/>
            </p:nvCxnSpPr>
            <p:spPr bwMode="auto">
              <a:xfrm flipH="1">
                <a:off x="17836952" y="10014969"/>
                <a:ext cx="177691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63" name="直線コネクタ 2062">
                <a:extLst>
                  <a:ext uri="{FF2B5EF4-FFF2-40B4-BE49-F238E27FC236}">
                    <a16:creationId xmlns:a16="http://schemas.microsoft.com/office/drawing/2014/main" id="{D8D83FFD-90EE-47F7-A6F1-9576830CF93E}"/>
                  </a:ext>
                </a:extLst>
              </p:cNvPr>
              <p:cNvCxnSpPr/>
              <p:nvPr/>
            </p:nvCxnSpPr>
            <p:spPr bwMode="auto">
              <a:xfrm flipH="1">
                <a:off x="18851199" y="10014969"/>
                <a:ext cx="100633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64" name="直線コネクタ 2063">
                <a:extLst>
                  <a:ext uri="{FF2B5EF4-FFF2-40B4-BE49-F238E27FC236}">
                    <a16:creationId xmlns:a16="http://schemas.microsoft.com/office/drawing/2014/main" id="{2837576E-C395-4672-A015-D602FAC46510}"/>
                  </a:ext>
                </a:extLst>
              </p:cNvPr>
              <p:cNvCxnSpPr/>
              <p:nvPr/>
            </p:nvCxnSpPr>
            <p:spPr bwMode="auto">
              <a:xfrm flipH="1">
                <a:off x="18617020" y="10014969"/>
                <a:ext cx="150000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65" name="直線コネクタ 2064">
                <a:extLst>
                  <a:ext uri="{FF2B5EF4-FFF2-40B4-BE49-F238E27FC236}">
                    <a16:creationId xmlns:a16="http://schemas.microsoft.com/office/drawing/2014/main" id="{E24DCC39-9122-4BC9-9141-12A40A10ACF9}"/>
                  </a:ext>
                </a:extLst>
              </p:cNvPr>
              <p:cNvCxnSpPr/>
              <p:nvPr/>
            </p:nvCxnSpPr>
            <p:spPr bwMode="auto">
              <a:xfrm>
                <a:off x="18101195" y="10014969"/>
                <a:ext cx="75000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66" name="直線コネクタ 2065">
                <a:extLst>
                  <a:ext uri="{FF2B5EF4-FFF2-40B4-BE49-F238E27FC236}">
                    <a16:creationId xmlns:a16="http://schemas.microsoft.com/office/drawing/2014/main" id="{EC9E9846-0540-4805-831C-BCC509BD6CFF}"/>
                  </a:ext>
                </a:extLst>
              </p:cNvPr>
              <p:cNvCxnSpPr/>
              <p:nvPr/>
            </p:nvCxnSpPr>
            <p:spPr bwMode="auto">
              <a:xfrm>
                <a:off x="18359107" y="10014969"/>
                <a:ext cx="49209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67" name="直線コネクタ 2066">
                <a:extLst>
                  <a:ext uri="{FF2B5EF4-FFF2-40B4-BE49-F238E27FC236}">
                    <a16:creationId xmlns:a16="http://schemas.microsoft.com/office/drawing/2014/main" id="{45EC2B47-065C-43A0-9180-41C93ED4A6E4}"/>
                  </a:ext>
                </a:extLst>
              </p:cNvPr>
              <p:cNvCxnSpPr/>
              <p:nvPr/>
            </p:nvCxnSpPr>
            <p:spPr bwMode="auto">
              <a:xfrm>
                <a:off x="18621767" y="10014969"/>
                <a:ext cx="22943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68" name="直線コネクタ 2067">
                <a:extLst>
                  <a:ext uri="{FF2B5EF4-FFF2-40B4-BE49-F238E27FC236}">
                    <a16:creationId xmlns:a16="http://schemas.microsoft.com/office/drawing/2014/main" id="{F136CC48-3ED4-46BE-88CF-AD9D5DB548E0}"/>
                  </a:ext>
                </a:extLst>
              </p:cNvPr>
              <p:cNvCxnSpPr/>
              <p:nvPr/>
            </p:nvCxnSpPr>
            <p:spPr bwMode="auto">
              <a:xfrm flipH="1">
                <a:off x="18851199" y="10014969"/>
                <a:ext cx="12658"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69" name="直線コネクタ 2068">
                <a:extLst>
                  <a:ext uri="{FF2B5EF4-FFF2-40B4-BE49-F238E27FC236}">
                    <a16:creationId xmlns:a16="http://schemas.microsoft.com/office/drawing/2014/main" id="{F77A4D40-05D0-41B1-82CD-697198A5CA06}"/>
                  </a:ext>
                </a:extLst>
              </p:cNvPr>
              <p:cNvCxnSpPr/>
              <p:nvPr/>
            </p:nvCxnSpPr>
            <p:spPr bwMode="auto">
              <a:xfrm flipH="1">
                <a:off x="18851199" y="10014969"/>
                <a:ext cx="23576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70" name="直線コネクタ 2069">
                <a:extLst>
                  <a:ext uri="{FF2B5EF4-FFF2-40B4-BE49-F238E27FC236}">
                    <a16:creationId xmlns:a16="http://schemas.microsoft.com/office/drawing/2014/main" id="{EF55C7F2-E640-4751-921C-78E86E8936BB}"/>
                  </a:ext>
                </a:extLst>
              </p:cNvPr>
              <p:cNvCxnSpPr/>
              <p:nvPr/>
            </p:nvCxnSpPr>
            <p:spPr bwMode="auto">
              <a:xfrm flipH="1">
                <a:off x="18851199" y="10014969"/>
                <a:ext cx="47943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71" name="直線コネクタ 2070">
                <a:extLst>
                  <a:ext uri="{FF2B5EF4-FFF2-40B4-BE49-F238E27FC236}">
                    <a16:creationId xmlns:a16="http://schemas.microsoft.com/office/drawing/2014/main" id="{E7D08B34-4202-4D38-ADF5-50510233C860}"/>
                  </a:ext>
                </a:extLst>
              </p:cNvPr>
              <p:cNvCxnSpPr/>
              <p:nvPr/>
            </p:nvCxnSpPr>
            <p:spPr bwMode="auto">
              <a:xfrm flipH="1">
                <a:off x="18851199" y="10014969"/>
                <a:ext cx="76266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72" name="直線コネクタ 2071">
                <a:extLst>
                  <a:ext uri="{FF2B5EF4-FFF2-40B4-BE49-F238E27FC236}">
                    <a16:creationId xmlns:a16="http://schemas.microsoft.com/office/drawing/2014/main" id="{D816A276-D107-4F88-A1E4-757A6F3F7C43}"/>
                  </a:ext>
                </a:extLst>
              </p:cNvPr>
              <p:cNvCxnSpPr/>
              <p:nvPr/>
            </p:nvCxnSpPr>
            <p:spPr bwMode="auto">
              <a:xfrm flipH="1">
                <a:off x="18851199" y="10014969"/>
                <a:ext cx="100633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73" name="直線コネクタ 2072">
                <a:extLst>
                  <a:ext uri="{FF2B5EF4-FFF2-40B4-BE49-F238E27FC236}">
                    <a16:creationId xmlns:a16="http://schemas.microsoft.com/office/drawing/2014/main" id="{6058486F-5D67-4358-BE26-D02D1FB2152E}"/>
                  </a:ext>
                </a:extLst>
              </p:cNvPr>
              <p:cNvCxnSpPr/>
              <p:nvPr/>
            </p:nvCxnSpPr>
            <p:spPr bwMode="auto">
              <a:xfrm flipH="1">
                <a:off x="18851199" y="10014969"/>
                <a:ext cx="1250007"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74" name="直線コネクタ 2073">
                <a:extLst>
                  <a:ext uri="{FF2B5EF4-FFF2-40B4-BE49-F238E27FC236}">
                    <a16:creationId xmlns:a16="http://schemas.microsoft.com/office/drawing/2014/main" id="{EFB81B46-F999-4DF5-9AD6-42B261C84A35}"/>
                  </a:ext>
                </a:extLst>
              </p:cNvPr>
              <p:cNvCxnSpPr/>
              <p:nvPr/>
            </p:nvCxnSpPr>
            <p:spPr bwMode="auto">
              <a:xfrm flipH="1">
                <a:off x="19094871" y="10014969"/>
                <a:ext cx="632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75" name="直線コネクタ 2074">
                <a:extLst>
                  <a:ext uri="{FF2B5EF4-FFF2-40B4-BE49-F238E27FC236}">
                    <a16:creationId xmlns:a16="http://schemas.microsoft.com/office/drawing/2014/main" id="{0DCE43A6-2A12-4FF6-8BB3-D97E2246BBF2}"/>
                  </a:ext>
                </a:extLst>
              </p:cNvPr>
              <p:cNvCxnSpPr/>
              <p:nvPr/>
            </p:nvCxnSpPr>
            <p:spPr bwMode="auto">
              <a:xfrm>
                <a:off x="18077460" y="10014969"/>
                <a:ext cx="4747"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76" name="直線コネクタ 2075">
                <a:extLst>
                  <a:ext uri="{FF2B5EF4-FFF2-40B4-BE49-F238E27FC236}">
                    <a16:creationId xmlns:a16="http://schemas.microsoft.com/office/drawing/2014/main" id="{422CE444-3C91-49DD-8BC6-CDF0D83741BB}"/>
                  </a:ext>
                </a:extLst>
              </p:cNvPr>
              <p:cNvCxnSpPr/>
              <p:nvPr/>
            </p:nvCxnSpPr>
            <p:spPr bwMode="auto">
              <a:xfrm>
                <a:off x="18360690" y="10014969"/>
                <a:ext cx="98101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77" name="直線コネクタ 2076">
                <a:extLst>
                  <a:ext uri="{FF2B5EF4-FFF2-40B4-BE49-F238E27FC236}">
                    <a16:creationId xmlns:a16="http://schemas.microsoft.com/office/drawing/2014/main" id="{ED1BCEF9-E8A1-435E-BD00-69FB5218BCB4}"/>
                  </a:ext>
                </a:extLst>
              </p:cNvPr>
              <p:cNvCxnSpPr/>
              <p:nvPr/>
            </p:nvCxnSpPr>
            <p:spPr bwMode="auto">
              <a:xfrm>
                <a:off x="18621767" y="10014969"/>
                <a:ext cx="71994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78" name="直線コネクタ 2077">
                <a:extLst>
                  <a:ext uri="{FF2B5EF4-FFF2-40B4-BE49-F238E27FC236}">
                    <a16:creationId xmlns:a16="http://schemas.microsoft.com/office/drawing/2014/main" id="{061187C0-7498-4D2A-8CE9-359C32324343}"/>
                  </a:ext>
                </a:extLst>
              </p:cNvPr>
              <p:cNvCxnSpPr/>
              <p:nvPr/>
            </p:nvCxnSpPr>
            <p:spPr bwMode="auto">
              <a:xfrm>
                <a:off x="19101200" y="10014969"/>
                <a:ext cx="240508"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79" name="直線コネクタ 2078">
                <a:extLst>
                  <a:ext uri="{FF2B5EF4-FFF2-40B4-BE49-F238E27FC236}">
                    <a16:creationId xmlns:a16="http://schemas.microsoft.com/office/drawing/2014/main" id="{51566E71-7F36-4944-80E4-970FC62EBA35}"/>
                  </a:ext>
                </a:extLst>
              </p:cNvPr>
              <p:cNvCxnSpPr/>
              <p:nvPr/>
            </p:nvCxnSpPr>
            <p:spPr bwMode="auto">
              <a:xfrm>
                <a:off x="18863857" y="10014969"/>
                <a:ext cx="47785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80" name="直線コネクタ 2079">
                <a:extLst>
                  <a:ext uri="{FF2B5EF4-FFF2-40B4-BE49-F238E27FC236}">
                    <a16:creationId xmlns:a16="http://schemas.microsoft.com/office/drawing/2014/main" id="{A36DC248-D328-486F-9F40-2D7519B4608C}"/>
                  </a:ext>
                </a:extLst>
              </p:cNvPr>
              <p:cNvCxnSpPr/>
              <p:nvPr/>
            </p:nvCxnSpPr>
            <p:spPr bwMode="auto">
              <a:xfrm flipV="1">
                <a:off x="19341708" y="10014969"/>
                <a:ext cx="791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81" name="直線コネクタ 2080">
                <a:extLst>
                  <a:ext uri="{FF2B5EF4-FFF2-40B4-BE49-F238E27FC236}">
                    <a16:creationId xmlns:a16="http://schemas.microsoft.com/office/drawing/2014/main" id="{6A85AAC5-5074-40D7-8387-70B27F8EA6F6}"/>
                  </a:ext>
                </a:extLst>
              </p:cNvPr>
              <p:cNvCxnSpPr/>
              <p:nvPr/>
            </p:nvCxnSpPr>
            <p:spPr bwMode="auto">
              <a:xfrm flipV="1">
                <a:off x="19341708" y="10014969"/>
                <a:ext cx="27215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82" name="直線コネクタ 2081">
                <a:extLst>
                  <a:ext uri="{FF2B5EF4-FFF2-40B4-BE49-F238E27FC236}">
                    <a16:creationId xmlns:a16="http://schemas.microsoft.com/office/drawing/2014/main" id="{B903154F-41E5-46AF-A03C-EF15CFA4CD3F}"/>
                  </a:ext>
                </a:extLst>
              </p:cNvPr>
              <p:cNvCxnSpPr/>
              <p:nvPr/>
            </p:nvCxnSpPr>
            <p:spPr bwMode="auto">
              <a:xfrm flipV="1">
                <a:off x="19341708" y="10014969"/>
                <a:ext cx="515826"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83" name="直線コネクタ 2082">
                <a:extLst>
                  <a:ext uri="{FF2B5EF4-FFF2-40B4-BE49-F238E27FC236}">
                    <a16:creationId xmlns:a16="http://schemas.microsoft.com/office/drawing/2014/main" id="{8FAE13DB-9D2C-42EF-AE34-1565C30881C0}"/>
                  </a:ext>
                </a:extLst>
              </p:cNvPr>
              <p:cNvCxnSpPr/>
              <p:nvPr/>
            </p:nvCxnSpPr>
            <p:spPr bwMode="auto">
              <a:xfrm flipV="1">
                <a:off x="19493608" y="10014969"/>
                <a:ext cx="363926"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84" name="直線コネクタ 2083">
                <a:extLst>
                  <a:ext uri="{FF2B5EF4-FFF2-40B4-BE49-F238E27FC236}">
                    <a16:creationId xmlns:a16="http://schemas.microsoft.com/office/drawing/2014/main" id="{882C90FB-78F7-4E99-86D0-EEDE8B46B221}"/>
                  </a:ext>
                </a:extLst>
              </p:cNvPr>
              <p:cNvCxnSpPr/>
              <p:nvPr/>
            </p:nvCxnSpPr>
            <p:spPr bwMode="auto">
              <a:xfrm flipV="1">
                <a:off x="19493608" y="10014969"/>
                <a:ext cx="628168"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85" name="直線コネクタ 2084">
                <a:extLst>
                  <a:ext uri="{FF2B5EF4-FFF2-40B4-BE49-F238E27FC236}">
                    <a16:creationId xmlns:a16="http://schemas.microsoft.com/office/drawing/2014/main" id="{F747323F-621E-4874-8C28-1FA373B49498}"/>
                  </a:ext>
                </a:extLst>
              </p:cNvPr>
              <p:cNvCxnSpPr/>
              <p:nvPr/>
            </p:nvCxnSpPr>
            <p:spPr bwMode="auto">
              <a:xfrm flipV="1">
                <a:off x="19341708" y="10014969"/>
                <a:ext cx="780067"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86" name="直線コネクタ 2085">
                <a:extLst>
                  <a:ext uri="{FF2B5EF4-FFF2-40B4-BE49-F238E27FC236}">
                    <a16:creationId xmlns:a16="http://schemas.microsoft.com/office/drawing/2014/main" id="{B23F8329-5185-4279-906E-A0B6DC86EFDF}"/>
                  </a:ext>
                </a:extLst>
              </p:cNvPr>
              <p:cNvCxnSpPr/>
              <p:nvPr/>
            </p:nvCxnSpPr>
            <p:spPr bwMode="auto">
              <a:xfrm flipV="1">
                <a:off x="19094871" y="10014969"/>
                <a:ext cx="102690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87" name="直線コネクタ 2086">
                <a:extLst>
                  <a:ext uri="{FF2B5EF4-FFF2-40B4-BE49-F238E27FC236}">
                    <a16:creationId xmlns:a16="http://schemas.microsoft.com/office/drawing/2014/main" id="{5776A447-1738-44D7-B295-ED1A631644AB}"/>
                  </a:ext>
                </a:extLst>
              </p:cNvPr>
              <p:cNvCxnSpPr/>
              <p:nvPr/>
            </p:nvCxnSpPr>
            <p:spPr bwMode="auto">
              <a:xfrm>
                <a:off x="18101195" y="10014969"/>
                <a:ext cx="137184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88" name="直線コネクタ 2087">
                <a:extLst>
                  <a:ext uri="{FF2B5EF4-FFF2-40B4-BE49-F238E27FC236}">
                    <a16:creationId xmlns:a16="http://schemas.microsoft.com/office/drawing/2014/main" id="{263DB489-16B5-49AF-8738-CC4E53ECBF7C}"/>
                  </a:ext>
                </a:extLst>
              </p:cNvPr>
              <p:cNvCxnSpPr/>
              <p:nvPr/>
            </p:nvCxnSpPr>
            <p:spPr bwMode="auto">
              <a:xfrm>
                <a:off x="18623350" y="10014969"/>
                <a:ext cx="849688"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89" name="直線コネクタ 2088">
                <a:extLst>
                  <a:ext uri="{FF2B5EF4-FFF2-40B4-BE49-F238E27FC236}">
                    <a16:creationId xmlns:a16="http://schemas.microsoft.com/office/drawing/2014/main" id="{51B3111C-6587-43C0-9CBB-AB02F5796651}"/>
                  </a:ext>
                </a:extLst>
              </p:cNvPr>
              <p:cNvCxnSpPr/>
              <p:nvPr/>
            </p:nvCxnSpPr>
            <p:spPr bwMode="auto">
              <a:xfrm>
                <a:off x="18862275" y="10014969"/>
                <a:ext cx="61076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0" name="直線コネクタ 2089">
                <a:extLst>
                  <a:ext uri="{FF2B5EF4-FFF2-40B4-BE49-F238E27FC236}">
                    <a16:creationId xmlns:a16="http://schemas.microsoft.com/office/drawing/2014/main" id="{A5FA5ED9-26D9-4898-849C-0F597F82730A}"/>
                  </a:ext>
                </a:extLst>
              </p:cNvPr>
              <p:cNvCxnSpPr/>
              <p:nvPr/>
            </p:nvCxnSpPr>
            <p:spPr bwMode="auto">
              <a:xfrm>
                <a:off x="19101200" y="10014969"/>
                <a:ext cx="371837"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1" name="直線コネクタ 2090">
                <a:extLst>
                  <a:ext uri="{FF2B5EF4-FFF2-40B4-BE49-F238E27FC236}">
                    <a16:creationId xmlns:a16="http://schemas.microsoft.com/office/drawing/2014/main" id="{42386991-D833-4161-85B6-FDBCEA213B5E}"/>
                  </a:ext>
                </a:extLst>
              </p:cNvPr>
              <p:cNvCxnSpPr/>
              <p:nvPr/>
            </p:nvCxnSpPr>
            <p:spPr bwMode="auto">
              <a:xfrm>
                <a:off x="19352784" y="10014969"/>
                <a:ext cx="12025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2" name="直線コネクタ 2091">
                <a:extLst>
                  <a:ext uri="{FF2B5EF4-FFF2-40B4-BE49-F238E27FC236}">
                    <a16:creationId xmlns:a16="http://schemas.microsoft.com/office/drawing/2014/main" id="{7553A033-8A0F-4412-8FF0-4EA54509C2E2}"/>
                  </a:ext>
                </a:extLst>
              </p:cNvPr>
              <p:cNvCxnSpPr/>
              <p:nvPr/>
            </p:nvCxnSpPr>
            <p:spPr bwMode="auto">
              <a:xfrm>
                <a:off x="18357525" y="10014969"/>
                <a:ext cx="175950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3" name="直線コネクタ 2092">
                <a:extLst>
                  <a:ext uri="{FF2B5EF4-FFF2-40B4-BE49-F238E27FC236}">
                    <a16:creationId xmlns:a16="http://schemas.microsoft.com/office/drawing/2014/main" id="{09CF4219-7152-4656-9843-E3A00F0A3FD6}"/>
                  </a:ext>
                </a:extLst>
              </p:cNvPr>
              <p:cNvCxnSpPr/>
              <p:nvPr/>
            </p:nvCxnSpPr>
            <p:spPr bwMode="auto">
              <a:xfrm>
                <a:off x="18621767" y="10014969"/>
                <a:ext cx="99526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4" name="直線コネクタ 2093">
                <a:extLst>
                  <a:ext uri="{FF2B5EF4-FFF2-40B4-BE49-F238E27FC236}">
                    <a16:creationId xmlns:a16="http://schemas.microsoft.com/office/drawing/2014/main" id="{7C2E7381-CCEA-47C7-B843-9865010C6608}"/>
                  </a:ext>
                </a:extLst>
              </p:cNvPr>
              <p:cNvCxnSpPr/>
              <p:nvPr/>
            </p:nvCxnSpPr>
            <p:spPr bwMode="auto">
              <a:xfrm>
                <a:off x="18822718" y="10014969"/>
                <a:ext cx="104589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5" name="直線コネクタ 2094">
                <a:extLst>
                  <a:ext uri="{FF2B5EF4-FFF2-40B4-BE49-F238E27FC236}">
                    <a16:creationId xmlns:a16="http://schemas.microsoft.com/office/drawing/2014/main" id="{3FAA0226-EFC1-4C3B-9516-5909812C9921}"/>
                  </a:ext>
                </a:extLst>
              </p:cNvPr>
              <p:cNvCxnSpPr/>
              <p:nvPr/>
            </p:nvCxnSpPr>
            <p:spPr bwMode="auto">
              <a:xfrm>
                <a:off x="18862275" y="10014969"/>
                <a:ext cx="125475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6" name="直線コネクタ 2095">
                <a:extLst>
                  <a:ext uri="{FF2B5EF4-FFF2-40B4-BE49-F238E27FC236}">
                    <a16:creationId xmlns:a16="http://schemas.microsoft.com/office/drawing/2014/main" id="{E559B74C-B118-4B83-9694-72BFC8545710}"/>
                  </a:ext>
                </a:extLst>
              </p:cNvPr>
              <p:cNvCxnSpPr/>
              <p:nvPr/>
            </p:nvCxnSpPr>
            <p:spPr bwMode="auto">
              <a:xfrm>
                <a:off x="19107530" y="10014969"/>
                <a:ext cx="76108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7" name="直線コネクタ 2096">
                <a:extLst>
                  <a:ext uri="{FF2B5EF4-FFF2-40B4-BE49-F238E27FC236}">
                    <a16:creationId xmlns:a16="http://schemas.microsoft.com/office/drawing/2014/main" id="{61D6DF37-82C1-44A9-8A8B-356F58EF5D00}"/>
                  </a:ext>
                </a:extLst>
              </p:cNvPr>
              <p:cNvCxnSpPr/>
              <p:nvPr/>
            </p:nvCxnSpPr>
            <p:spPr bwMode="auto">
              <a:xfrm>
                <a:off x="19349619" y="10014969"/>
                <a:ext cx="51899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8" name="直線コネクタ 2097">
                <a:extLst>
                  <a:ext uri="{FF2B5EF4-FFF2-40B4-BE49-F238E27FC236}">
                    <a16:creationId xmlns:a16="http://schemas.microsoft.com/office/drawing/2014/main" id="{3418087E-1483-4341-B039-8A672EE03B12}"/>
                  </a:ext>
                </a:extLst>
              </p:cNvPr>
              <p:cNvCxnSpPr/>
              <p:nvPr/>
            </p:nvCxnSpPr>
            <p:spPr bwMode="auto">
              <a:xfrm>
                <a:off x="19623356" y="10014969"/>
                <a:ext cx="25633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9" name="直線コネクタ 2098">
                <a:extLst>
                  <a:ext uri="{FF2B5EF4-FFF2-40B4-BE49-F238E27FC236}">
                    <a16:creationId xmlns:a16="http://schemas.microsoft.com/office/drawing/2014/main" id="{16BD9932-02B4-49F2-A249-69C2B889E2FF}"/>
                  </a:ext>
                </a:extLst>
              </p:cNvPr>
              <p:cNvCxnSpPr/>
              <p:nvPr/>
            </p:nvCxnSpPr>
            <p:spPr bwMode="auto">
              <a:xfrm>
                <a:off x="19857534" y="10014969"/>
                <a:ext cx="11076"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00" name="直線コネクタ 2099">
                <a:extLst>
                  <a:ext uri="{FF2B5EF4-FFF2-40B4-BE49-F238E27FC236}">
                    <a16:creationId xmlns:a16="http://schemas.microsoft.com/office/drawing/2014/main" id="{29DF8C76-F37A-47A8-B120-EF3824747DE3}"/>
                  </a:ext>
                </a:extLst>
              </p:cNvPr>
              <p:cNvCxnSpPr/>
              <p:nvPr/>
            </p:nvCxnSpPr>
            <p:spPr bwMode="auto">
              <a:xfrm flipH="1">
                <a:off x="19868610" y="10014969"/>
                <a:ext cx="23417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01" name="直線コネクタ 2100">
                <a:extLst>
                  <a:ext uri="{FF2B5EF4-FFF2-40B4-BE49-F238E27FC236}">
                    <a16:creationId xmlns:a16="http://schemas.microsoft.com/office/drawing/2014/main" id="{A712B4D1-8AF7-4E4C-9D37-6FB7AABA8E64}"/>
                  </a:ext>
                </a:extLst>
              </p:cNvPr>
              <p:cNvCxnSpPr/>
              <p:nvPr/>
            </p:nvCxnSpPr>
            <p:spPr bwMode="auto">
              <a:xfrm flipH="1">
                <a:off x="19094871" y="10014969"/>
                <a:ext cx="51899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02" name="直線コネクタ 2101">
                <a:extLst>
                  <a:ext uri="{FF2B5EF4-FFF2-40B4-BE49-F238E27FC236}">
                    <a16:creationId xmlns:a16="http://schemas.microsoft.com/office/drawing/2014/main" id="{BCF5C496-F2A6-4962-8602-8C0DC284F627}"/>
                  </a:ext>
                </a:extLst>
              </p:cNvPr>
              <p:cNvCxnSpPr/>
              <p:nvPr/>
            </p:nvCxnSpPr>
            <p:spPr bwMode="auto">
              <a:xfrm flipH="1">
                <a:off x="19473038" y="10014969"/>
                <a:ext cx="14082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03" name="直線コネクタ 2102">
                <a:extLst>
                  <a:ext uri="{FF2B5EF4-FFF2-40B4-BE49-F238E27FC236}">
                    <a16:creationId xmlns:a16="http://schemas.microsoft.com/office/drawing/2014/main" id="{EAE9E599-45F7-4714-A3A2-95AAC4648744}"/>
                  </a:ext>
                </a:extLst>
              </p:cNvPr>
              <p:cNvCxnSpPr/>
              <p:nvPr/>
            </p:nvCxnSpPr>
            <p:spPr bwMode="auto">
              <a:xfrm>
                <a:off x="18340119" y="10014969"/>
                <a:ext cx="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04" name="直線コネクタ 2103">
                <a:extLst>
                  <a:ext uri="{FF2B5EF4-FFF2-40B4-BE49-F238E27FC236}">
                    <a16:creationId xmlns:a16="http://schemas.microsoft.com/office/drawing/2014/main" id="{B9FE2472-8592-4731-8E94-49A94AB6EE0F}"/>
                  </a:ext>
                </a:extLst>
              </p:cNvPr>
              <p:cNvCxnSpPr/>
              <p:nvPr/>
            </p:nvCxnSpPr>
            <p:spPr bwMode="auto">
              <a:xfrm>
                <a:off x="19618608" y="10014969"/>
                <a:ext cx="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05" name="直線コネクタ 2104">
                <a:extLst>
                  <a:ext uri="{FF2B5EF4-FFF2-40B4-BE49-F238E27FC236}">
                    <a16:creationId xmlns:a16="http://schemas.microsoft.com/office/drawing/2014/main" id="{3FE0032D-DB58-48CD-B341-19D69292980A}"/>
                  </a:ext>
                </a:extLst>
              </p:cNvPr>
              <p:cNvCxnSpPr/>
              <p:nvPr/>
            </p:nvCxnSpPr>
            <p:spPr bwMode="auto">
              <a:xfrm>
                <a:off x="20102788" y="10014969"/>
                <a:ext cx="1424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06" name="直線コネクタ 2105">
                <a:extLst>
                  <a:ext uri="{FF2B5EF4-FFF2-40B4-BE49-F238E27FC236}">
                    <a16:creationId xmlns:a16="http://schemas.microsoft.com/office/drawing/2014/main" id="{C648D8FF-6ABA-41C8-AF58-871BFB66208A}"/>
                  </a:ext>
                </a:extLst>
              </p:cNvPr>
              <p:cNvCxnSpPr/>
              <p:nvPr/>
            </p:nvCxnSpPr>
            <p:spPr bwMode="auto">
              <a:xfrm>
                <a:off x="17852775" y="10014969"/>
                <a:ext cx="764246"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07" name="直線コネクタ 2106">
                <a:extLst>
                  <a:ext uri="{FF2B5EF4-FFF2-40B4-BE49-F238E27FC236}">
                    <a16:creationId xmlns:a16="http://schemas.microsoft.com/office/drawing/2014/main" id="{5BAA278A-0987-4CFA-B12B-08A92E7C8641}"/>
                  </a:ext>
                </a:extLst>
              </p:cNvPr>
              <p:cNvCxnSpPr/>
              <p:nvPr/>
            </p:nvCxnSpPr>
            <p:spPr bwMode="auto">
              <a:xfrm>
                <a:off x="17813218" y="10014969"/>
                <a:ext cx="230381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08" name="直線コネクタ 2107">
                <a:extLst>
                  <a:ext uri="{FF2B5EF4-FFF2-40B4-BE49-F238E27FC236}">
                    <a16:creationId xmlns:a16="http://schemas.microsoft.com/office/drawing/2014/main" id="{E4860F85-F28B-465C-B5DC-71A41BA6F325}"/>
                  </a:ext>
                </a:extLst>
              </p:cNvPr>
              <p:cNvCxnSpPr/>
              <p:nvPr/>
            </p:nvCxnSpPr>
            <p:spPr bwMode="auto">
              <a:xfrm flipH="1">
                <a:off x="17836952" y="10014969"/>
                <a:ext cx="21993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09" name="直線コネクタ 2108">
                <a:extLst>
                  <a:ext uri="{FF2B5EF4-FFF2-40B4-BE49-F238E27FC236}">
                    <a16:creationId xmlns:a16="http://schemas.microsoft.com/office/drawing/2014/main" id="{2AD366D0-864E-4286-BD90-F5CE6B7F9A8A}"/>
                  </a:ext>
                </a:extLst>
              </p:cNvPr>
              <p:cNvCxnSpPr/>
              <p:nvPr/>
            </p:nvCxnSpPr>
            <p:spPr bwMode="auto">
              <a:xfrm flipH="1">
                <a:off x="17836952" y="10014969"/>
                <a:ext cx="76266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0" name="直線コネクタ 2109">
                <a:extLst>
                  <a:ext uri="{FF2B5EF4-FFF2-40B4-BE49-F238E27FC236}">
                    <a16:creationId xmlns:a16="http://schemas.microsoft.com/office/drawing/2014/main" id="{41740A9E-7221-49CB-94DB-7E945F022E7A}"/>
                  </a:ext>
                </a:extLst>
              </p:cNvPr>
              <p:cNvCxnSpPr/>
              <p:nvPr/>
            </p:nvCxnSpPr>
            <p:spPr bwMode="auto">
              <a:xfrm flipH="1">
                <a:off x="18082207" y="10014969"/>
                <a:ext cx="26424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1" name="直線コネクタ 2110">
                <a:extLst>
                  <a:ext uri="{FF2B5EF4-FFF2-40B4-BE49-F238E27FC236}">
                    <a16:creationId xmlns:a16="http://schemas.microsoft.com/office/drawing/2014/main" id="{E4D05102-DA0B-4D08-840F-6CB777815656}"/>
                  </a:ext>
                </a:extLst>
              </p:cNvPr>
              <p:cNvCxnSpPr/>
              <p:nvPr/>
            </p:nvCxnSpPr>
            <p:spPr bwMode="auto">
              <a:xfrm flipH="1">
                <a:off x="18077460" y="9556244"/>
                <a:ext cx="281647"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2" name="直線コネクタ 2111">
                <a:extLst>
                  <a:ext uri="{FF2B5EF4-FFF2-40B4-BE49-F238E27FC236}">
                    <a16:creationId xmlns:a16="http://schemas.microsoft.com/office/drawing/2014/main" id="{DAB77FF1-296D-4B07-837E-88794F0AC381}"/>
                  </a:ext>
                </a:extLst>
              </p:cNvPr>
              <p:cNvCxnSpPr/>
              <p:nvPr/>
            </p:nvCxnSpPr>
            <p:spPr bwMode="auto">
              <a:xfrm flipH="1">
                <a:off x="17852775" y="9556244"/>
                <a:ext cx="503168"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3" name="直線コネクタ 2112">
                <a:extLst>
                  <a:ext uri="{FF2B5EF4-FFF2-40B4-BE49-F238E27FC236}">
                    <a16:creationId xmlns:a16="http://schemas.microsoft.com/office/drawing/2014/main" id="{2921B915-AB65-4BF7-946B-23D0E05DC746}"/>
                  </a:ext>
                </a:extLst>
              </p:cNvPr>
              <p:cNvCxnSpPr/>
              <p:nvPr/>
            </p:nvCxnSpPr>
            <p:spPr bwMode="auto">
              <a:xfrm flipH="1">
                <a:off x="17836952" y="9556244"/>
                <a:ext cx="762663"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4" name="直線コネクタ 2113">
                <a:extLst>
                  <a:ext uri="{FF2B5EF4-FFF2-40B4-BE49-F238E27FC236}">
                    <a16:creationId xmlns:a16="http://schemas.microsoft.com/office/drawing/2014/main" id="{449D11B9-1B83-4FC3-B8F3-A417695DD712}"/>
                  </a:ext>
                </a:extLst>
              </p:cNvPr>
              <p:cNvCxnSpPr/>
              <p:nvPr/>
            </p:nvCxnSpPr>
            <p:spPr bwMode="auto">
              <a:xfrm flipH="1">
                <a:off x="17836952" y="9556244"/>
                <a:ext cx="1004753"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5" name="直線コネクタ 2114">
                <a:extLst>
                  <a:ext uri="{FF2B5EF4-FFF2-40B4-BE49-F238E27FC236}">
                    <a16:creationId xmlns:a16="http://schemas.microsoft.com/office/drawing/2014/main" id="{9F82DD30-4AC0-4095-8F30-D6D6AE912095}"/>
                  </a:ext>
                </a:extLst>
              </p:cNvPr>
              <p:cNvCxnSpPr/>
              <p:nvPr/>
            </p:nvCxnSpPr>
            <p:spPr bwMode="auto">
              <a:xfrm flipH="1">
                <a:off x="17836952" y="9556244"/>
                <a:ext cx="1248426"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6" name="直線コネクタ 2115">
                <a:extLst>
                  <a:ext uri="{FF2B5EF4-FFF2-40B4-BE49-F238E27FC236}">
                    <a16:creationId xmlns:a16="http://schemas.microsoft.com/office/drawing/2014/main" id="{163760C4-BB25-4999-9F12-843ADF8294D4}"/>
                  </a:ext>
                </a:extLst>
              </p:cNvPr>
              <p:cNvCxnSpPr/>
              <p:nvPr/>
            </p:nvCxnSpPr>
            <p:spPr bwMode="auto">
              <a:xfrm flipH="1">
                <a:off x="17836952" y="9556244"/>
                <a:ext cx="1490515"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7" name="直線コネクタ 2116">
                <a:extLst>
                  <a:ext uri="{FF2B5EF4-FFF2-40B4-BE49-F238E27FC236}">
                    <a16:creationId xmlns:a16="http://schemas.microsoft.com/office/drawing/2014/main" id="{B5A1589D-DDDB-4B29-9DEA-45ECF8236A14}"/>
                  </a:ext>
                </a:extLst>
              </p:cNvPr>
              <p:cNvCxnSpPr/>
              <p:nvPr/>
            </p:nvCxnSpPr>
            <p:spPr bwMode="auto">
              <a:xfrm flipH="1">
                <a:off x="17836952" y="9556244"/>
                <a:ext cx="1735770"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8" name="直線コネクタ 2117">
                <a:extLst>
                  <a:ext uri="{FF2B5EF4-FFF2-40B4-BE49-F238E27FC236}">
                    <a16:creationId xmlns:a16="http://schemas.microsoft.com/office/drawing/2014/main" id="{F0DC6B73-3812-4A06-BEE6-9BEECD173D67}"/>
                  </a:ext>
                </a:extLst>
              </p:cNvPr>
              <p:cNvCxnSpPr/>
              <p:nvPr/>
            </p:nvCxnSpPr>
            <p:spPr bwMode="auto">
              <a:xfrm flipH="1">
                <a:off x="18588539" y="9556244"/>
                <a:ext cx="257912"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9" name="直線コネクタ 2118">
                <a:extLst>
                  <a:ext uri="{FF2B5EF4-FFF2-40B4-BE49-F238E27FC236}">
                    <a16:creationId xmlns:a16="http://schemas.microsoft.com/office/drawing/2014/main" id="{5313D206-FAE3-4F93-BFC7-91258D962F98}"/>
                  </a:ext>
                </a:extLst>
              </p:cNvPr>
              <p:cNvCxnSpPr/>
              <p:nvPr/>
            </p:nvCxnSpPr>
            <p:spPr bwMode="auto">
              <a:xfrm flipH="1">
                <a:off x="18363854" y="9556244"/>
                <a:ext cx="482597"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0" name="直線コネクタ 2119">
                <a:extLst>
                  <a:ext uri="{FF2B5EF4-FFF2-40B4-BE49-F238E27FC236}">
                    <a16:creationId xmlns:a16="http://schemas.microsoft.com/office/drawing/2014/main" id="{0CCD227E-DB14-4D0E-9F66-77C366927A46}"/>
                  </a:ext>
                </a:extLst>
              </p:cNvPr>
              <p:cNvCxnSpPr/>
              <p:nvPr/>
            </p:nvCxnSpPr>
            <p:spPr bwMode="auto">
              <a:xfrm flipH="1">
                <a:off x="18348031" y="9556244"/>
                <a:ext cx="762663"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1" name="直線コネクタ 2120">
                <a:extLst>
                  <a:ext uri="{FF2B5EF4-FFF2-40B4-BE49-F238E27FC236}">
                    <a16:creationId xmlns:a16="http://schemas.microsoft.com/office/drawing/2014/main" id="{A25776F2-7498-43E5-9B46-A19136AE06E6}"/>
                  </a:ext>
                </a:extLst>
              </p:cNvPr>
              <p:cNvCxnSpPr/>
              <p:nvPr/>
            </p:nvCxnSpPr>
            <p:spPr bwMode="auto">
              <a:xfrm flipH="1">
                <a:off x="18348031" y="9556244"/>
                <a:ext cx="1004752"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2" name="直線コネクタ 2121">
                <a:extLst>
                  <a:ext uri="{FF2B5EF4-FFF2-40B4-BE49-F238E27FC236}">
                    <a16:creationId xmlns:a16="http://schemas.microsoft.com/office/drawing/2014/main" id="{077D8769-C711-443B-857A-02C995B26C60}"/>
                  </a:ext>
                </a:extLst>
              </p:cNvPr>
              <p:cNvCxnSpPr/>
              <p:nvPr/>
            </p:nvCxnSpPr>
            <p:spPr bwMode="auto">
              <a:xfrm flipH="1">
                <a:off x="18348031" y="9556244"/>
                <a:ext cx="1248425"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3" name="直線コネクタ 2122">
                <a:extLst>
                  <a:ext uri="{FF2B5EF4-FFF2-40B4-BE49-F238E27FC236}">
                    <a16:creationId xmlns:a16="http://schemas.microsoft.com/office/drawing/2014/main" id="{E4304819-60D5-4115-BD17-80AD00329D71}"/>
                  </a:ext>
                </a:extLst>
              </p:cNvPr>
              <p:cNvCxnSpPr/>
              <p:nvPr/>
            </p:nvCxnSpPr>
            <p:spPr bwMode="auto">
              <a:xfrm flipH="1">
                <a:off x="18348031" y="9556244"/>
                <a:ext cx="256331"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4" name="直線コネクタ 2123">
                <a:extLst>
                  <a:ext uri="{FF2B5EF4-FFF2-40B4-BE49-F238E27FC236}">
                    <a16:creationId xmlns:a16="http://schemas.microsoft.com/office/drawing/2014/main" id="{BCB1BA3E-C109-4D43-B6A8-39DA7074A3F0}"/>
                  </a:ext>
                </a:extLst>
              </p:cNvPr>
              <p:cNvCxnSpPr/>
              <p:nvPr/>
            </p:nvCxnSpPr>
            <p:spPr bwMode="auto">
              <a:xfrm flipH="1">
                <a:off x="18340119" y="9556244"/>
                <a:ext cx="18987"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5" name="直線コネクタ 2124">
                <a:extLst>
                  <a:ext uri="{FF2B5EF4-FFF2-40B4-BE49-F238E27FC236}">
                    <a16:creationId xmlns:a16="http://schemas.microsoft.com/office/drawing/2014/main" id="{2B2C3857-170C-46F5-A36D-24A174172808}"/>
                  </a:ext>
                </a:extLst>
              </p:cNvPr>
              <p:cNvCxnSpPr/>
              <p:nvPr/>
            </p:nvCxnSpPr>
            <p:spPr bwMode="auto">
              <a:xfrm flipH="1">
                <a:off x="18607527" y="9546088"/>
                <a:ext cx="1582" cy="31653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6" name="直線コネクタ 2125">
                <a:extLst>
                  <a:ext uri="{FF2B5EF4-FFF2-40B4-BE49-F238E27FC236}">
                    <a16:creationId xmlns:a16="http://schemas.microsoft.com/office/drawing/2014/main" id="{C15DACAA-ED48-4C99-94F7-584C3FACB8D4}"/>
                  </a:ext>
                </a:extLst>
              </p:cNvPr>
              <p:cNvCxnSpPr/>
              <p:nvPr/>
            </p:nvCxnSpPr>
            <p:spPr bwMode="auto">
              <a:xfrm flipH="1">
                <a:off x="18102776" y="9546088"/>
                <a:ext cx="501586"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7" name="直線コネクタ 2126">
                <a:extLst>
                  <a:ext uri="{FF2B5EF4-FFF2-40B4-BE49-F238E27FC236}">
                    <a16:creationId xmlns:a16="http://schemas.microsoft.com/office/drawing/2014/main" id="{4EF5B8E2-DDD7-425F-A7F9-A2D503FE1130}"/>
                  </a:ext>
                </a:extLst>
              </p:cNvPr>
              <p:cNvCxnSpPr/>
              <p:nvPr/>
            </p:nvCxnSpPr>
            <p:spPr bwMode="auto">
              <a:xfrm flipH="1">
                <a:off x="18086953" y="9546088"/>
                <a:ext cx="759498"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8" name="直線コネクタ 2127">
                <a:extLst>
                  <a:ext uri="{FF2B5EF4-FFF2-40B4-BE49-F238E27FC236}">
                    <a16:creationId xmlns:a16="http://schemas.microsoft.com/office/drawing/2014/main" id="{0EFE9C6F-15B9-4AA4-B9F7-F4171E0A4238}"/>
                  </a:ext>
                </a:extLst>
              </p:cNvPr>
              <p:cNvCxnSpPr/>
              <p:nvPr/>
            </p:nvCxnSpPr>
            <p:spPr bwMode="auto">
              <a:xfrm flipH="1">
                <a:off x="18086953" y="9546088"/>
                <a:ext cx="1003171"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9" name="直線コネクタ 2128">
                <a:extLst>
                  <a:ext uri="{FF2B5EF4-FFF2-40B4-BE49-F238E27FC236}">
                    <a16:creationId xmlns:a16="http://schemas.microsoft.com/office/drawing/2014/main" id="{766225DF-8B77-4012-9726-0174E2DC56C4}"/>
                  </a:ext>
                </a:extLst>
              </p:cNvPr>
              <p:cNvCxnSpPr/>
              <p:nvPr/>
            </p:nvCxnSpPr>
            <p:spPr bwMode="auto">
              <a:xfrm flipH="1">
                <a:off x="18086953" y="9546088"/>
                <a:ext cx="1245261"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0" name="直線コネクタ 2129">
                <a:extLst>
                  <a:ext uri="{FF2B5EF4-FFF2-40B4-BE49-F238E27FC236}">
                    <a16:creationId xmlns:a16="http://schemas.microsoft.com/office/drawing/2014/main" id="{CF512E40-EBA0-4713-8362-F3D980BA456F}"/>
                  </a:ext>
                </a:extLst>
              </p:cNvPr>
              <p:cNvCxnSpPr/>
              <p:nvPr/>
            </p:nvCxnSpPr>
            <p:spPr bwMode="auto">
              <a:xfrm flipH="1">
                <a:off x="18086953" y="9546088"/>
                <a:ext cx="1490515"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1" name="直線コネクタ 2130">
                <a:extLst>
                  <a:ext uri="{FF2B5EF4-FFF2-40B4-BE49-F238E27FC236}">
                    <a16:creationId xmlns:a16="http://schemas.microsoft.com/office/drawing/2014/main" id="{AF00E04B-1C8C-44DA-BD3F-36CB4DA27CE4}"/>
                  </a:ext>
                </a:extLst>
              </p:cNvPr>
              <p:cNvCxnSpPr/>
              <p:nvPr/>
            </p:nvCxnSpPr>
            <p:spPr bwMode="auto">
              <a:xfrm>
                <a:off x="18349613" y="9556244"/>
                <a:ext cx="257913"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2" name="直線コネクタ 2131">
                <a:extLst>
                  <a:ext uri="{FF2B5EF4-FFF2-40B4-BE49-F238E27FC236}">
                    <a16:creationId xmlns:a16="http://schemas.microsoft.com/office/drawing/2014/main" id="{18041BC8-E0C4-4CD5-8086-248D02AB529B}"/>
                  </a:ext>
                </a:extLst>
              </p:cNvPr>
              <p:cNvCxnSpPr/>
              <p:nvPr/>
            </p:nvCxnSpPr>
            <p:spPr bwMode="auto">
              <a:xfrm flipH="1" flipV="1">
                <a:off x="18340119" y="9556244"/>
                <a:ext cx="501586"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3" name="直線コネクタ 2132">
                <a:extLst>
                  <a:ext uri="{FF2B5EF4-FFF2-40B4-BE49-F238E27FC236}">
                    <a16:creationId xmlns:a16="http://schemas.microsoft.com/office/drawing/2014/main" id="{AD4259F1-72AC-4F4F-9A83-4200CCC7EEB4}"/>
                  </a:ext>
                </a:extLst>
              </p:cNvPr>
              <p:cNvCxnSpPr/>
              <p:nvPr/>
            </p:nvCxnSpPr>
            <p:spPr bwMode="auto">
              <a:xfrm flipH="1" flipV="1">
                <a:off x="18340119" y="9556244"/>
                <a:ext cx="745258"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4" name="直線コネクタ 2133">
                <a:extLst>
                  <a:ext uri="{FF2B5EF4-FFF2-40B4-BE49-F238E27FC236}">
                    <a16:creationId xmlns:a16="http://schemas.microsoft.com/office/drawing/2014/main" id="{90128803-45BD-4E83-BA8D-E7EF07274B48}"/>
                  </a:ext>
                </a:extLst>
              </p:cNvPr>
              <p:cNvCxnSpPr/>
              <p:nvPr/>
            </p:nvCxnSpPr>
            <p:spPr bwMode="auto">
              <a:xfrm flipH="1" flipV="1">
                <a:off x="18340119" y="9556244"/>
                <a:ext cx="992095"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5" name="直線コネクタ 2134">
                <a:extLst>
                  <a:ext uri="{FF2B5EF4-FFF2-40B4-BE49-F238E27FC236}">
                    <a16:creationId xmlns:a16="http://schemas.microsoft.com/office/drawing/2014/main" id="{593DC22A-50F0-4742-87D8-2E677C45CAFD}"/>
                  </a:ext>
                </a:extLst>
              </p:cNvPr>
              <p:cNvCxnSpPr/>
              <p:nvPr/>
            </p:nvCxnSpPr>
            <p:spPr bwMode="auto">
              <a:xfrm flipH="1" flipV="1">
                <a:off x="18340119" y="9556244"/>
                <a:ext cx="1267413"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6" name="直線コネクタ 2135">
                <a:extLst>
                  <a:ext uri="{FF2B5EF4-FFF2-40B4-BE49-F238E27FC236}">
                    <a16:creationId xmlns:a16="http://schemas.microsoft.com/office/drawing/2014/main" id="{08444D0F-2989-4260-AA3B-6A16E77FE58F}"/>
                  </a:ext>
                </a:extLst>
              </p:cNvPr>
              <p:cNvCxnSpPr/>
              <p:nvPr/>
            </p:nvCxnSpPr>
            <p:spPr bwMode="auto">
              <a:xfrm flipH="1" flipV="1">
                <a:off x="18340119" y="9556244"/>
                <a:ext cx="1518996"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7" name="直線コネクタ 2136">
                <a:extLst>
                  <a:ext uri="{FF2B5EF4-FFF2-40B4-BE49-F238E27FC236}">
                    <a16:creationId xmlns:a16="http://schemas.microsoft.com/office/drawing/2014/main" id="{67207AE0-2169-4F65-8A03-C6D03913428D}"/>
                  </a:ext>
                </a:extLst>
              </p:cNvPr>
              <p:cNvCxnSpPr/>
              <p:nvPr/>
            </p:nvCxnSpPr>
            <p:spPr bwMode="auto">
              <a:xfrm flipH="1" flipV="1">
                <a:off x="18340119" y="9556244"/>
                <a:ext cx="1762669"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8" name="直線コネクタ 2137">
                <a:extLst>
                  <a:ext uri="{FF2B5EF4-FFF2-40B4-BE49-F238E27FC236}">
                    <a16:creationId xmlns:a16="http://schemas.microsoft.com/office/drawing/2014/main" id="{25976C7F-0495-49A7-853D-C4A1AF4B23A4}"/>
                  </a:ext>
                </a:extLst>
              </p:cNvPr>
              <p:cNvCxnSpPr/>
              <p:nvPr/>
            </p:nvCxnSpPr>
            <p:spPr bwMode="auto">
              <a:xfrm flipH="1" flipV="1">
                <a:off x="18825882" y="9556244"/>
                <a:ext cx="15823"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9" name="直線コネクタ 2138">
                <a:extLst>
                  <a:ext uri="{FF2B5EF4-FFF2-40B4-BE49-F238E27FC236}">
                    <a16:creationId xmlns:a16="http://schemas.microsoft.com/office/drawing/2014/main" id="{377A6CE3-4A10-4780-A878-B483B8CC30FB}"/>
                  </a:ext>
                </a:extLst>
              </p:cNvPr>
              <p:cNvCxnSpPr/>
              <p:nvPr/>
            </p:nvCxnSpPr>
            <p:spPr bwMode="auto">
              <a:xfrm flipH="1" flipV="1">
                <a:off x="18825882" y="9556244"/>
                <a:ext cx="259495"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40" name="直線コネクタ 2139">
                <a:extLst>
                  <a:ext uri="{FF2B5EF4-FFF2-40B4-BE49-F238E27FC236}">
                    <a16:creationId xmlns:a16="http://schemas.microsoft.com/office/drawing/2014/main" id="{64C066AB-75AF-4736-9B0B-248F5DCEEE84}"/>
                  </a:ext>
                </a:extLst>
              </p:cNvPr>
              <p:cNvCxnSpPr/>
              <p:nvPr/>
            </p:nvCxnSpPr>
            <p:spPr bwMode="auto">
              <a:xfrm flipH="1" flipV="1">
                <a:off x="18825882" y="9556244"/>
                <a:ext cx="506332"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41" name="直線コネクタ 2140">
                <a:extLst>
                  <a:ext uri="{FF2B5EF4-FFF2-40B4-BE49-F238E27FC236}">
                    <a16:creationId xmlns:a16="http://schemas.microsoft.com/office/drawing/2014/main" id="{C1AB45B6-C67E-44A9-AB17-5E5E981EE731}"/>
                  </a:ext>
                </a:extLst>
              </p:cNvPr>
              <p:cNvCxnSpPr/>
              <p:nvPr/>
            </p:nvCxnSpPr>
            <p:spPr bwMode="auto">
              <a:xfrm flipH="1" flipV="1">
                <a:off x="18825882" y="9556244"/>
                <a:ext cx="770574"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42" name="直線コネクタ 2141">
                <a:extLst>
                  <a:ext uri="{FF2B5EF4-FFF2-40B4-BE49-F238E27FC236}">
                    <a16:creationId xmlns:a16="http://schemas.microsoft.com/office/drawing/2014/main" id="{AD0AE06B-441A-495D-902E-E4C21C488D90}"/>
                  </a:ext>
                </a:extLst>
              </p:cNvPr>
              <p:cNvCxnSpPr/>
              <p:nvPr/>
            </p:nvCxnSpPr>
            <p:spPr bwMode="auto">
              <a:xfrm flipH="1" flipV="1">
                <a:off x="18825882" y="9556244"/>
                <a:ext cx="1033234"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43" name="直線コネクタ 2142">
                <a:extLst>
                  <a:ext uri="{FF2B5EF4-FFF2-40B4-BE49-F238E27FC236}">
                    <a16:creationId xmlns:a16="http://schemas.microsoft.com/office/drawing/2014/main" id="{9607859D-46E5-4C45-A469-B43FA486CFD5}"/>
                  </a:ext>
                </a:extLst>
              </p:cNvPr>
              <p:cNvCxnSpPr/>
              <p:nvPr/>
            </p:nvCxnSpPr>
            <p:spPr bwMode="auto">
              <a:xfrm flipH="1" flipV="1">
                <a:off x="18825882" y="9556244"/>
                <a:ext cx="1276906"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44" name="直線コネクタ 2143">
                <a:extLst>
                  <a:ext uri="{FF2B5EF4-FFF2-40B4-BE49-F238E27FC236}">
                    <a16:creationId xmlns:a16="http://schemas.microsoft.com/office/drawing/2014/main" id="{94D42900-F8DA-4799-8082-32DF708185FD}"/>
                  </a:ext>
                </a:extLst>
              </p:cNvPr>
              <p:cNvCxnSpPr/>
              <p:nvPr/>
            </p:nvCxnSpPr>
            <p:spPr bwMode="auto">
              <a:xfrm flipH="1" flipV="1">
                <a:off x="18623350" y="9556244"/>
                <a:ext cx="984183"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45" name="直線コネクタ 2144">
                <a:extLst>
                  <a:ext uri="{FF2B5EF4-FFF2-40B4-BE49-F238E27FC236}">
                    <a16:creationId xmlns:a16="http://schemas.microsoft.com/office/drawing/2014/main" id="{F6499C3E-DB23-4A22-8830-9330B42E3931}"/>
                  </a:ext>
                </a:extLst>
              </p:cNvPr>
              <p:cNvCxnSpPr/>
              <p:nvPr/>
            </p:nvCxnSpPr>
            <p:spPr bwMode="auto">
              <a:xfrm flipH="1" flipV="1">
                <a:off x="18623350" y="9556244"/>
                <a:ext cx="1479439"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46" name="直線コネクタ 2145">
                <a:extLst>
                  <a:ext uri="{FF2B5EF4-FFF2-40B4-BE49-F238E27FC236}">
                    <a16:creationId xmlns:a16="http://schemas.microsoft.com/office/drawing/2014/main" id="{893FA633-7188-4BD7-B53C-01A1814491F5}"/>
                  </a:ext>
                </a:extLst>
              </p:cNvPr>
              <p:cNvCxnSpPr/>
              <p:nvPr/>
            </p:nvCxnSpPr>
            <p:spPr bwMode="auto">
              <a:xfrm flipV="1">
                <a:off x="18841705" y="9556244"/>
                <a:ext cx="248419"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47" name="直線コネクタ 2146">
                <a:extLst>
                  <a:ext uri="{FF2B5EF4-FFF2-40B4-BE49-F238E27FC236}">
                    <a16:creationId xmlns:a16="http://schemas.microsoft.com/office/drawing/2014/main" id="{10768707-711A-4E22-B1E0-CF06B2C43939}"/>
                  </a:ext>
                </a:extLst>
              </p:cNvPr>
              <p:cNvCxnSpPr/>
              <p:nvPr/>
            </p:nvCxnSpPr>
            <p:spPr bwMode="auto">
              <a:xfrm flipH="1" flipV="1">
                <a:off x="19074301" y="9556244"/>
                <a:ext cx="11077"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48" name="直線コネクタ 2147">
                <a:extLst>
                  <a:ext uri="{FF2B5EF4-FFF2-40B4-BE49-F238E27FC236}">
                    <a16:creationId xmlns:a16="http://schemas.microsoft.com/office/drawing/2014/main" id="{8373CCD9-D39B-4244-B263-4D3A0725574D}"/>
                  </a:ext>
                </a:extLst>
              </p:cNvPr>
              <p:cNvCxnSpPr/>
              <p:nvPr/>
            </p:nvCxnSpPr>
            <p:spPr bwMode="auto">
              <a:xfrm flipH="1" flipV="1">
                <a:off x="19110694" y="9556244"/>
                <a:ext cx="221520"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49" name="直線コネクタ 2148">
                <a:extLst>
                  <a:ext uri="{FF2B5EF4-FFF2-40B4-BE49-F238E27FC236}">
                    <a16:creationId xmlns:a16="http://schemas.microsoft.com/office/drawing/2014/main" id="{A90E7830-EC06-4DBB-B4B4-030B5E999EC6}"/>
                  </a:ext>
                </a:extLst>
              </p:cNvPr>
              <p:cNvCxnSpPr/>
              <p:nvPr/>
            </p:nvCxnSpPr>
            <p:spPr bwMode="auto">
              <a:xfrm flipH="1" flipV="1">
                <a:off x="19090124" y="9556244"/>
                <a:ext cx="517409"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50" name="直線コネクタ 2149">
                <a:extLst>
                  <a:ext uri="{FF2B5EF4-FFF2-40B4-BE49-F238E27FC236}">
                    <a16:creationId xmlns:a16="http://schemas.microsoft.com/office/drawing/2014/main" id="{E151B440-C398-408C-887C-A663ED1DE483}"/>
                  </a:ext>
                </a:extLst>
              </p:cNvPr>
              <p:cNvCxnSpPr/>
              <p:nvPr/>
            </p:nvCxnSpPr>
            <p:spPr bwMode="auto">
              <a:xfrm flipH="1" flipV="1">
                <a:off x="19110694" y="9556244"/>
                <a:ext cx="727852"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51" name="直線コネクタ 2150">
                <a:extLst>
                  <a:ext uri="{FF2B5EF4-FFF2-40B4-BE49-F238E27FC236}">
                    <a16:creationId xmlns:a16="http://schemas.microsoft.com/office/drawing/2014/main" id="{662E0BE7-F3D6-4260-90DE-DECEB83C2E4B}"/>
                  </a:ext>
                </a:extLst>
              </p:cNvPr>
              <p:cNvCxnSpPr/>
              <p:nvPr/>
            </p:nvCxnSpPr>
            <p:spPr bwMode="auto">
              <a:xfrm flipH="1" flipV="1">
                <a:off x="19110694" y="9556244"/>
                <a:ext cx="992094"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52" name="直線コネクタ 2151">
                <a:extLst>
                  <a:ext uri="{FF2B5EF4-FFF2-40B4-BE49-F238E27FC236}">
                    <a16:creationId xmlns:a16="http://schemas.microsoft.com/office/drawing/2014/main" id="{2FCE26AD-AD2D-472C-A106-FE8E14033A6A}"/>
                  </a:ext>
                </a:extLst>
              </p:cNvPr>
              <p:cNvCxnSpPr/>
              <p:nvPr/>
            </p:nvCxnSpPr>
            <p:spPr bwMode="auto">
              <a:xfrm flipH="1" flipV="1">
                <a:off x="18623350" y="9556244"/>
                <a:ext cx="223102"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53" name="直線コネクタ 2152">
                <a:extLst>
                  <a:ext uri="{FF2B5EF4-FFF2-40B4-BE49-F238E27FC236}">
                    <a16:creationId xmlns:a16="http://schemas.microsoft.com/office/drawing/2014/main" id="{D42D0D1D-D830-4B8F-A539-ED0A2AC35A71}"/>
                  </a:ext>
                </a:extLst>
              </p:cNvPr>
              <p:cNvCxnSpPr/>
              <p:nvPr/>
            </p:nvCxnSpPr>
            <p:spPr bwMode="auto">
              <a:xfrm flipH="1" flipV="1">
                <a:off x="18623350" y="9556244"/>
                <a:ext cx="462028"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54" name="直線コネクタ 2153">
                <a:extLst>
                  <a:ext uri="{FF2B5EF4-FFF2-40B4-BE49-F238E27FC236}">
                    <a16:creationId xmlns:a16="http://schemas.microsoft.com/office/drawing/2014/main" id="{016A3B44-4950-4D97-9715-7B3F84E2BC66}"/>
                  </a:ext>
                </a:extLst>
              </p:cNvPr>
              <p:cNvCxnSpPr/>
              <p:nvPr/>
            </p:nvCxnSpPr>
            <p:spPr bwMode="auto">
              <a:xfrm flipH="1" flipV="1">
                <a:off x="18623350" y="9556244"/>
                <a:ext cx="1026904" cy="328386"/>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55" name="直線コネクタ 2154">
                <a:extLst>
                  <a:ext uri="{FF2B5EF4-FFF2-40B4-BE49-F238E27FC236}">
                    <a16:creationId xmlns:a16="http://schemas.microsoft.com/office/drawing/2014/main" id="{7A9C76A8-4142-401F-B224-7C3F2A0B6B27}"/>
                  </a:ext>
                </a:extLst>
              </p:cNvPr>
              <p:cNvCxnSpPr/>
              <p:nvPr/>
            </p:nvCxnSpPr>
            <p:spPr bwMode="auto">
              <a:xfrm flipV="1">
                <a:off x="18607527" y="9556244"/>
                <a:ext cx="704118"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56" name="直線コネクタ 2155">
                <a:extLst>
                  <a:ext uri="{FF2B5EF4-FFF2-40B4-BE49-F238E27FC236}">
                    <a16:creationId xmlns:a16="http://schemas.microsoft.com/office/drawing/2014/main" id="{5A4D54EB-3D24-4ACC-AFBE-A305450D4CA9}"/>
                  </a:ext>
                </a:extLst>
              </p:cNvPr>
              <p:cNvCxnSpPr/>
              <p:nvPr/>
            </p:nvCxnSpPr>
            <p:spPr bwMode="auto">
              <a:xfrm flipV="1">
                <a:off x="18825882" y="9556244"/>
                <a:ext cx="506332"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57" name="直線コネクタ 2156">
                <a:extLst>
                  <a:ext uri="{FF2B5EF4-FFF2-40B4-BE49-F238E27FC236}">
                    <a16:creationId xmlns:a16="http://schemas.microsoft.com/office/drawing/2014/main" id="{08793E83-EC5A-4AE1-A918-F50E87A2A442}"/>
                  </a:ext>
                </a:extLst>
              </p:cNvPr>
              <p:cNvCxnSpPr/>
              <p:nvPr/>
            </p:nvCxnSpPr>
            <p:spPr bwMode="auto">
              <a:xfrm flipV="1">
                <a:off x="18825882" y="9556244"/>
                <a:ext cx="506332"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58" name="直線コネクタ 2157">
                <a:extLst>
                  <a:ext uri="{FF2B5EF4-FFF2-40B4-BE49-F238E27FC236}">
                    <a16:creationId xmlns:a16="http://schemas.microsoft.com/office/drawing/2014/main" id="{E5E9CB82-0B3D-444C-A836-F9E82580D085}"/>
                  </a:ext>
                </a:extLst>
              </p:cNvPr>
              <p:cNvCxnSpPr/>
              <p:nvPr/>
            </p:nvCxnSpPr>
            <p:spPr bwMode="auto">
              <a:xfrm flipV="1">
                <a:off x="19085378" y="9556244"/>
                <a:ext cx="246837"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59" name="直線コネクタ 2158">
                <a:extLst>
                  <a:ext uri="{FF2B5EF4-FFF2-40B4-BE49-F238E27FC236}">
                    <a16:creationId xmlns:a16="http://schemas.microsoft.com/office/drawing/2014/main" id="{3D0F81CA-0990-40A0-87F7-B1A64575E829}"/>
                  </a:ext>
                </a:extLst>
              </p:cNvPr>
              <p:cNvCxnSpPr/>
              <p:nvPr/>
            </p:nvCxnSpPr>
            <p:spPr bwMode="auto">
              <a:xfrm flipH="1" flipV="1">
                <a:off x="19316392" y="9556244"/>
                <a:ext cx="15823"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60" name="直線コネクタ 2159">
                <a:extLst>
                  <a:ext uri="{FF2B5EF4-FFF2-40B4-BE49-F238E27FC236}">
                    <a16:creationId xmlns:a16="http://schemas.microsoft.com/office/drawing/2014/main" id="{ED948255-5677-4912-B72C-94733DDFA145}"/>
                  </a:ext>
                </a:extLst>
              </p:cNvPr>
              <p:cNvCxnSpPr/>
              <p:nvPr/>
            </p:nvCxnSpPr>
            <p:spPr bwMode="auto">
              <a:xfrm flipH="1" flipV="1">
                <a:off x="19316392" y="9556244"/>
                <a:ext cx="291141"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61" name="直線コネクタ 2160">
                <a:extLst>
                  <a:ext uri="{FF2B5EF4-FFF2-40B4-BE49-F238E27FC236}">
                    <a16:creationId xmlns:a16="http://schemas.microsoft.com/office/drawing/2014/main" id="{D3796C82-357B-4303-A139-0ACA4E45106A}"/>
                  </a:ext>
                </a:extLst>
              </p:cNvPr>
              <p:cNvCxnSpPr/>
              <p:nvPr/>
            </p:nvCxnSpPr>
            <p:spPr bwMode="auto">
              <a:xfrm flipH="1" flipV="1">
                <a:off x="19316392" y="9556244"/>
                <a:ext cx="542724"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62" name="直線コネクタ 2161">
                <a:extLst>
                  <a:ext uri="{FF2B5EF4-FFF2-40B4-BE49-F238E27FC236}">
                    <a16:creationId xmlns:a16="http://schemas.microsoft.com/office/drawing/2014/main" id="{E7DC1FBF-FD54-4FC3-84CC-75D29C759D45}"/>
                  </a:ext>
                </a:extLst>
              </p:cNvPr>
              <p:cNvCxnSpPr/>
              <p:nvPr/>
            </p:nvCxnSpPr>
            <p:spPr bwMode="auto">
              <a:xfrm flipH="1" flipV="1">
                <a:off x="19357531" y="9556244"/>
                <a:ext cx="726270"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63" name="直線コネクタ 2162">
                <a:extLst>
                  <a:ext uri="{FF2B5EF4-FFF2-40B4-BE49-F238E27FC236}">
                    <a16:creationId xmlns:a16="http://schemas.microsoft.com/office/drawing/2014/main" id="{40241A90-3036-4922-BC46-43930ED8D634}"/>
                  </a:ext>
                </a:extLst>
              </p:cNvPr>
              <p:cNvCxnSpPr/>
              <p:nvPr/>
            </p:nvCxnSpPr>
            <p:spPr bwMode="auto">
              <a:xfrm flipV="1">
                <a:off x="18607527" y="9556244"/>
                <a:ext cx="993677"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64" name="直線コネクタ 2163">
                <a:extLst>
                  <a:ext uri="{FF2B5EF4-FFF2-40B4-BE49-F238E27FC236}">
                    <a16:creationId xmlns:a16="http://schemas.microsoft.com/office/drawing/2014/main" id="{CDBA4ACD-D390-46D2-88E6-BD97E15FD674}"/>
                  </a:ext>
                </a:extLst>
              </p:cNvPr>
              <p:cNvCxnSpPr/>
              <p:nvPr/>
            </p:nvCxnSpPr>
            <p:spPr bwMode="auto">
              <a:xfrm flipV="1">
                <a:off x="19085378" y="9556244"/>
                <a:ext cx="462028"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65" name="直線コネクタ 2164">
                <a:extLst>
                  <a:ext uri="{FF2B5EF4-FFF2-40B4-BE49-F238E27FC236}">
                    <a16:creationId xmlns:a16="http://schemas.microsoft.com/office/drawing/2014/main" id="{4BCA0709-8411-4C73-BB94-B84CB5292E3D}"/>
                  </a:ext>
                </a:extLst>
              </p:cNvPr>
              <p:cNvCxnSpPr/>
              <p:nvPr/>
            </p:nvCxnSpPr>
            <p:spPr bwMode="auto">
              <a:xfrm flipV="1">
                <a:off x="19332215" y="9556244"/>
                <a:ext cx="243672"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66" name="直線コネクタ 2165">
                <a:extLst>
                  <a:ext uri="{FF2B5EF4-FFF2-40B4-BE49-F238E27FC236}">
                    <a16:creationId xmlns:a16="http://schemas.microsoft.com/office/drawing/2014/main" id="{A861221B-6418-450F-9094-4329D4677C37}"/>
                  </a:ext>
                </a:extLst>
              </p:cNvPr>
              <p:cNvCxnSpPr/>
              <p:nvPr/>
            </p:nvCxnSpPr>
            <p:spPr bwMode="auto">
              <a:xfrm flipH="1" flipV="1">
                <a:off x="19575887" y="9556244"/>
                <a:ext cx="31646"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67" name="直線コネクタ 2166">
                <a:extLst>
                  <a:ext uri="{FF2B5EF4-FFF2-40B4-BE49-F238E27FC236}">
                    <a16:creationId xmlns:a16="http://schemas.microsoft.com/office/drawing/2014/main" id="{DF63EA1D-A5A8-48CC-857B-A8DAFBADE81F}"/>
                  </a:ext>
                </a:extLst>
              </p:cNvPr>
              <p:cNvCxnSpPr/>
              <p:nvPr/>
            </p:nvCxnSpPr>
            <p:spPr bwMode="auto">
              <a:xfrm flipH="1" flipV="1">
                <a:off x="19575887" y="9556244"/>
                <a:ext cx="283229"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68" name="直線コネクタ 2167">
                <a:extLst>
                  <a:ext uri="{FF2B5EF4-FFF2-40B4-BE49-F238E27FC236}">
                    <a16:creationId xmlns:a16="http://schemas.microsoft.com/office/drawing/2014/main" id="{B5EBC9E4-8DE5-4FC9-847F-2D3155A50304}"/>
                  </a:ext>
                </a:extLst>
              </p:cNvPr>
              <p:cNvCxnSpPr/>
              <p:nvPr/>
            </p:nvCxnSpPr>
            <p:spPr bwMode="auto">
              <a:xfrm flipH="1" flipV="1">
                <a:off x="19596456" y="9556244"/>
                <a:ext cx="506332" cy="3063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69" name="直線コネクタ 2168">
                <a:extLst>
                  <a:ext uri="{FF2B5EF4-FFF2-40B4-BE49-F238E27FC236}">
                    <a16:creationId xmlns:a16="http://schemas.microsoft.com/office/drawing/2014/main" id="{E1D33798-4848-4796-BEDA-47E4ABD7D321}"/>
                  </a:ext>
                </a:extLst>
              </p:cNvPr>
              <p:cNvCxnSpPr/>
              <p:nvPr/>
            </p:nvCxnSpPr>
            <p:spPr bwMode="auto">
              <a:xfrm>
                <a:off x="17863851" y="10526169"/>
                <a:ext cx="123734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70" name="直線コネクタ 2169">
                <a:extLst>
                  <a:ext uri="{FF2B5EF4-FFF2-40B4-BE49-F238E27FC236}">
                    <a16:creationId xmlns:a16="http://schemas.microsoft.com/office/drawing/2014/main" id="{5D0055B8-7AC6-46ED-82A0-A83EA5513E5B}"/>
                  </a:ext>
                </a:extLst>
              </p:cNvPr>
              <p:cNvCxnSpPr/>
              <p:nvPr/>
            </p:nvCxnSpPr>
            <p:spPr bwMode="auto">
              <a:xfrm>
                <a:off x="17843281" y="10526169"/>
                <a:ext cx="51424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71" name="直線コネクタ 2170">
                <a:extLst>
                  <a:ext uri="{FF2B5EF4-FFF2-40B4-BE49-F238E27FC236}">
                    <a16:creationId xmlns:a16="http://schemas.microsoft.com/office/drawing/2014/main" id="{647E32DA-EC72-44F4-9C30-7E2EA913F378}"/>
                  </a:ext>
                </a:extLst>
              </p:cNvPr>
              <p:cNvCxnSpPr/>
              <p:nvPr/>
            </p:nvCxnSpPr>
            <p:spPr bwMode="auto">
              <a:xfrm>
                <a:off x="17859104" y="10526169"/>
                <a:ext cx="99842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72" name="直線コネクタ 2171">
                <a:extLst>
                  <a:ext uri="{FF2B5EF4-FFF2-40B4-BE49-F238E27FC236}">
                    <a16:creationId xmlns:a16="http://schemas.microsoft.com/office/drawing/2014/main" id="{6A658277-C69E-4677-8743-7BB2990ABBBB}"/>
                  </a:ext>
                </a:extLst>
              </p:cNvPr>
              <p:cNvCxnSpPr/>
              <p:nvPr/>
            </p:nvCxnSpPr>
            <p:spPr bwMode="auto">
              <a:xfrm>
                <a:off x="17843281" y="10526169"/>
                <a:ext cx="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73" name="直線コネクタ 2172">
                <a:extLst>
                  <a:ext uri="{FF2B5EF4-FFF2-40B4-BE49-F238E27FC236}">
                    <a16:creationId xmlns:a16="http://schemas.microsoft.com/office/drawing/2014/main" id="{44B8F5A8-FB07-4E8B-942A-0D96D9E70B18}"/>
                  </a:ext>
                </a:extLst>
              </p:cNvPr>
              <p:cNvCxnSpPr/>
              <p:nvPr/>
            </p:nvCxnSpPr>
            <p:spPr bwMode="auto">
              <a:xfrm>
                <a:off x="17857522" y="10526169"/>
                <a:ext cx="149051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74" name="直線コネクタ 2173">
                <a:extLst>
                  <a:ext uri="{FF2B5EF4-FFF2-40B4-BE49-F238E27FC236}">
                    <a16:creationId xmlns:a16="http://schemas.microsoft.com/office/drawing/2014/main" id="{7D54C1EF-D02D-4D46-AEF7-667690224C29}"/>
                  </a:ext>
                </a:extLst>
              </p:cNvPr>
              <p:cNvCxnSpPr/>
              <p:nvPr/>
            </p:nvCxnSpPr>
            <p:spPr bwMode="auto">
              <a:xfrm>
                <a:off x="17857522" y="10526169"/>
                <a:ext cx="164241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75" name="直線コネクタ 2174">
                <a:extLst>
                  <a:ext uri="{FF2B5EF4-FFF2-40B4-BE49-F238E27FC236}">
                    <a16:creationId xmlns:a16="http://schemas.microsoft.com/office/drawing/2014/main" id="{3DBA4E4C-E2A0-4E12-888F-DF9AA38E5CD1}"/>
                  </a:ext>
                </a:extLst>
              </p:cNvPr>
              <p:cNvCxnSpPr/>
              <p:nvPr/>
            </p:nvCxnSpPr>
            <p:spPr bwMode="auto">
              <a:xfrm>
                <a:off x="17857522" y="10526169"/>
                <a:ext cx="176583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76" name="直線コネクタ 2175">
                <a:extLst>
                  <a:ext uri="{FF2B5EF4-FFF2-40B4-BE49-F238E27FC236}">
                    <a16:creationId xmlns:a16="http://schemas.microsoft.com/office/drawing/2014/main" id="{F946A33C-2C22-4C00-B887-D03E537B542B}"/>
                  </a:ext>
                </a:extLst>
              </p:cNvPr>
              <p:cNvCxnSpPr/>
              <p:nvPr/>
            </p:nvCxnSpPr>
            <p:spPr bwMode="auto">
              <a:xfrm>
                <a:off x="18102776" y="10526169"/>
                <a:ext cx="25474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77" name="直線コネクタ 2176">
                <a:extLst>
                  <a:ext uri="{FF2B5EF4-FFF2-40B4-BE49-F238E27FC236}">
                    <a16:creationId xmlns:a16="http://schemas.microsoft.com/office/drawing/2014/main" id="{8CCE50B1-93E4-45A8-9370-6F627776FB24}"/>
                  </a:ext>
                </a:extLst>
              </p:cNvPr>
              <p:cNvCxnSpPr/>
              <p:nvPr/>
            </p:nvCxnSpPr>
            <p:spPr bwMode="auto">
              <a:xfrm flipH="1">
                <a:off x="17843281" y="10526169"/>
                <a:ext cx="52057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78" name="直線コネクタ 2177">
                <a:extLst>
                  <a:ext uri="{FF2B5EF4-FFF2-40B4-BE49-F238E27FC236}">
                    <a16:creationId xmlns:a16="http://schemas.microsoft.com/office/drawing/2014/main" id="{C14E33FE-AAFB-4311-8C2B-99B7CBC6C76A}"/>
                  </a:ext>
                </a:extLst>
              </p:cNvPr>
              <p:cNvCxnSpPr/>
              <p:nvPr/>
            </p:nvCxnSpPr>
            <p:spPr bwMode="auto">
              <a:xfrm flipH="1">
                <a:off x="18088536" y="10526169"/>
                <a:ext cx="53956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79" name="直線コネクタ 2178">
                <a:extLst>
                  <a:ext uri="{FF2B5EF4-FFF2-40B4-BE49-F238E27FC236}">
                    <a16:creationId xmlns:a16="http://schemas.microsoft.com/office/drawing/2014/main" id="{5BDDC91D-6CDF-4DC4-AAC1-A2E0803F3A5F}"/>
                  </a:ext>
                </a:extLst>
              </p:cNvPr>
              <p:cNvCxnSpPr/>
              <p:nvPr/>
            </p:nvCxnSpPr>
            <p:spPr bwMode="auto">
              <a:xfrm flipH="1">
                <a:off x="18088536" y="10526169"/>
                <a:ext cx="76108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80" name="直線コネクタ 2179">
                <a:extLst>
                  <a:ext uri="{FF2B5EF4-FFF2-40B4-BE49-F238E27FC236}">
                    <a16:creationId xmlns:a16="http://schemas.microsoft.com/office/drawing/2014/main" id="{E4393721-7CC8-4CCA-B393-6F7864428600}"/>
                  </a:ext>
                </a:extLst>
              </p:cNvPr>
              <p:cNvCxnSpPr/>
              <p:nvPr/>
            </p:nvCxnSpPr>
            <p:spPr bwMode="auto">
              <a:xfrm flipH="1">
                <a:off x="18088536" y="10526169"/>
                <a:ext cx="102532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81" name="直線コネクタ 2180">
                <a:extLst>
                  <a:ext uri="{FF2B5EF4-FFF2-40B4-BE49-F238E27FC236}">
                    <a16:creationId xmlns:a16="http://schemas.microsoft.com/office/drawing/2014/main" id="{0BC6289D-CC24-4938-A3EE-F6F3E58BDFFE}"/>
                  </a:ext>
                </a:extLst>
              </p:cNvPr>
              <p:cNvCxnSpPr/>
              <p:nvPr/>
            </p:nvCxnSpPr>
            <p:spPr bwMode="auto">
              <a:xfrm flipH="1">
                <a:off x="18063220" y="10526169"/>
                <a:ext cx="109336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82" name="直線コネクタ 2181">
                <a:extLst>
                  <a:ext uri="{FF2B5EF4-FFF2-40B4-BE49-F238E27FC236}">
                    <a16:creationId xmlns:a16="http://schemas.microsoft.com/office/drawing/2014/main" id="{8D28D6C9-A68E-47DD-B068-415078C416A3}"/>
                  </a:ext>
                </a:extLst>
              </p:cNvPr>
              <p:cNvCxnSpPr/>
              <p:nvPr/>
            </p:nvCxnSpPr>
            <p:spPr bwMode="auto">
              <a:xfrm flipH="1">
                <a:off x="18088536" y="10526169"/>
                <a:ext cx="155222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83" name="直線コネクタ 2182">
                <a:extLst>
                  <a:ext uri="{FF2B5EF4-FFF2-40B4-BE49-F238E27FC236}">
                    <a16:creationId xmlns:a16="http://schemas.microsoft.com/office/drawing/2014/main" id="{9DA8B17A-0B32-439C-8C86-B6ABBC6975EF}"/>
                  </a:ext>
                </a:extLst>
              </p:cNvPr>
              <p:cNvCxnSpPr/>
              <p:nvPr/>
            </p:nvCxnSpPr>
            <p:spPr bwMode="auto">
              <a:xfrm flipH="1">
                <a:off x="17843281" y="10526169"/>
                <a:ext cx="202058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84" name="直線コネクタ 2183">
                <a:extLst>
                  <a:ext uri="{FF2B5EF4-FFF2-40B4-BE49-F238E27FC236}">
                    <a16:creationId xmlns:a16="http://schemas.microsoft.com/office/drawing/2014/main" id="{711EC0AC-448E-4DED-9ED3-AB60462F7B12}"/>
                  </a:ext>
                </a:extLst>
              </p:cNvPr>
              <p:cNvCxnSpPr/>
              <p:nvPr/>
            </p:nvCxnSpPr>
            <p:spPr bwMode="auto">
              <a:xfrm flipH="1">
                <a:off x="17843281" y="10526169"/>
                <a:ext cx="2286407"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85" name="直線コネクタ 2184">
                <a:extLst>
                  <a:ext uri="{FF2B5EF4-FFF2-40B4-BE49-F238E27FC236}">
                    <a16:creationId xmlns:a16="http://schemas.microsoft.com/office/drawing/2014/main" id="{473ED7A6-0CC4-4F18-9ABD-04AE66A94AF8}"/>
                  </a:ext>
                </a:extLst>
              </p:cNvPr>
              <p:cNvCxnSpPr/>
              <p:nvPr/>
            </p:nvCxnSpPr>
            <p:spPr bwMode="auto">
              <a:xfrm>
                <a:off x="18101195" y="10526169"/>
                <a:ext cx="52215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86" name="直線コネクタ 2185">
                <a:extLst>
                  <a:ext uri="{FF2B5EF4-FFF2-40B4-BE49-F238E27FC236}">
                    <a16:creationId xmlns:a16="http://schemas.microsoft.com/office/drawing/2014/main" id="{8CD8F221-955B-4858-A847-F53F3BB7B59C}"/>
                  </a:ext>
                </a:extLst>
              </p:cNvPr>
              <p:cNvCxnSpPr/>
              <p:nvPr/>
            </p:nvCxnSpPr>
            <p:spPr bwMode="auto">
              <a:xfrm>
                <a:off x="17843281" y="10526169"/>
                <a:ext cx="24525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87" name="直線コネクタ 2186">
                <a:extLst>
                  <a:ext uri="{FF2B5EF4-FFF2-40B4-BE49-F238E27FC236}">
                    <a16:creationId xmlns:a16="http://schemas.microsoft.com/office/drawing/2014/main" id="{1D4FE4EE-B3F4-4357-A340-480FEE58173F}"/>
                  </a:ext>
                </a:extLst>
              </p:cNvPr>
              <p:cNvCxnSpPr/>
              <p:nvPr/>
            </p:nvCxnSpPr>
            <p:spPr bwMode="auto">
              <a:xfrm flipH="1">
                <a:off x="18623350" y="10526169"/>
                <a:ext cx="4746"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88" name="直線コネクタ 2187">
                <a:extLst>
                  <a:ext uri="{FF2B5EF4-FFF2-40B4-BE49-F238E27FC236}">
                    <a16:creationId xmlns:a16="http://schemas.microsoft.com/office/drawing/2014/main" id="{F262A138-0B0B-4465-9BFC-7519940190DA}"/>
                  </a:ext>
                </a:extLst>
              </p:cNvPr>
              <p:cNvCxnSpPr/>
              <p:nvPr/>
            </p:nvCxnSpPr>
            <p:spPr bwMode="auto">
              <a:xfrm flipH="1">
                <a:off x="18357525" y="10526169"/>
                <a:ext cx="51266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89" name="直線コネクタ 2188">
                <a:extLst>
                  <a:ext uri="{FF2B5EF4-FFF2-40B4-BE49-F238E27FC236}">
                    <a16:creationId xmlns:a16="http://schemas.microsoft.com/office/drawing/2014/main" id="{33EB6954-70F3-418B-A1CE-AE14E3BBD45A}"/>
                  </a:ext>
                </a:extLst>
              </p:cNvPr>
              <p:cNvCxnSpPr/>
              <p:nvPr/>
            </p:nvCxnSpPr>
            <p:spPr bwMode="auto">
              <a:xfrm flipH="1">
                <a:off x="18357525" y="10576950"/>
                <a:ext cx="759498" cy="30638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90" name="直線コネクタ 2189">
                <a:extLst>
                  <a:ext uri="{FF2B5EF4-FFF2-40B4-BE49-F238E27FC236}">
                    <a16:creationId xmlns:a16="http://schemas.microsoft.com/office/drawing/2014/main" id="{4C397539-50AA-4F3E-BA3D-D2315D3C9CE9}"/>
                  </a:ext>
                </a:extLst>
              </p:cNvPr>
              <p:cNvCxnSpPr/>
              <p:nvPr/>
            </p:nvCxnSpPr>
            <p:spPr bwMode="auto">
              <a:xfrm flipH="1">
                <a:off x="18346449" y="10526169"/>
                <a:ext cx="99051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91" name="直線コネクタ 2190">
                <a:extLst>
                  <a:ext uri="{FF2B5EF4-FFF2-40B4-BE49-F238E27FC236}">
                    <a16:creationId xmlns:a16="http://schemas.microsoft.com/office/drawing/2014/main" id="{1085A6DA-EA07-4973-A933-B3FCA6F813A1}"/>
                  </a:ext>
                </a:extLst>
              </p:cNvPr>
              <p:cNvCxnSpPr/>
              <p:nvPr/>
            </p:nvCxnSpPr>
            <p:spPr bwMode="auto">
              <a:xfrm flipH="1">
                <a:off x="17843281" y="10526169"/>
                <a:ext cx="177691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92" name="直線コネクタ 2191">
                <a:extLst>
                  <a:ext uri="{FF2B5EF4-FFF2-40B4-BE49-F238E27FC236}">
                    <a16:creationId xmlns:a16="http://schemas.microsoft.com/office/drawing/2014/main" id="{757912D4-E7BF-4FAF-94FF-005FD96839C8}"/>
                  </a:ext>
                </a:extLst>
              </p:cNvPr>
              <p:cNvCxnSpPr/>
              <p:nvPr/>
            </p:nvCxnSpPr>
            <p:spPr bwMode="auto">
              <a:xfrm flipH="1">
                <a:off x="18857528" y="10526169"/>
                <a:ext cx="100633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93" name="直線コネクタ 2192">
                <a:extLst>
                  <a:ext uri="{FF2B5EF4-FFF2-40B4-BE49-F238E27FC236}">
                    <a16:creationId xmlns:a16="http://schemas.microsoft.com/office/drawing/2014/main" id="{66D74623-B269-4C16-8650-FCCC8DC3AE38}"/>
                  </a:ext>
                </a:extLst>
              </p:cNvPr>
              <p:cNvCxnSpPr/>
              <p:nvPr/>
            </p:nvCxnSpPr>
            <p:spPr bwMode="auto">
              <a:xfrm flipH="1">
                <a:off x="18623350" y="10526169"/>
                <a:ext cx="150000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94" name="直線コネクタ 2193">
                <a:extLst>
                  <a:ext uri="{FF2B5EF4-FFF2-40B4-BE49-F238E27FC236}">
                    <a16:creationId xmlns:a16="http://schemas.microsoft.com/office/drawing/2014/main" id="{24D3F6EE-428D-4861-B043-64B986FDE985}"/>
                  </a:ext>
                </a:extLst>
              </p:cNvPr>
              <p:cNvCxnSpPr/>
              <p:nvPr/>
            </p:nvCxnSpPr>
            <p:spPr bwMode="auto">
              <a:xfrm>
                <a:off x="18107524" y="10526169"/>
                <a:ext cx="75000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95" name="直線コネクタ 2194">
                <a:extLst>
                  <a:ext uri="{FF2B5EF4-FFF2-40B4-BE49-F238E27FC236}">
                    <a16:creationId xmlns:a16="http://schemas.microsoft.com/office/drawing/2014/main" id="{56BAF7BD-1E23-449C-BE12-D10AC7CCBB6D}"/>
                  </a:ext>
                </a:extLst>
              </p:cNvPr>
              <p:cNvCxnSpPr/>
              <p:nvPr/>
            </p:nvCxnSpPr>
            <p:spPr bwMode="auto">
              <a:xfrm>
                <a:off x="18365436" y="10526169"/>
                <a:ext cx="49209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96" name="直線コネクタ 2195">
                <a:extLst>
                  <a:ext uri="{FF2B5EF4-FFF2-40B4-BE49-F238E27FC236}">
                    <a16:creationId xmlns:a16="http://schemas.microsoft.com/office/drawing/2014/main" id="{0A1C2CBA-C751-4503-9A20-CBFED5BB7474}"/>
                  </a:ext>
                </a:extLst>
              </p:cNvPr>
              <p:cNvCxnSpPr/>
              <p:nvPr/>
            </p:nvCxnSpPr>
            <p:spPr bwMode="auto">
              <a:xfrm>
                <a:off x="18628096" y="10526169"/>
                <a:ext cx="22943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97" name="直線コネクタ 2196">
                <a:extLst>
                  <a:ext uri="{FF2B5EF4-FFF2-40B4-BE49-F238E27FC236}">
                    <a16:creationId xmlns:a16="http://schemas.microsoft.com/office/drawing/2014/main" id="{CC4C7E05-5B7F-4731-AD6E-D52AB7879F03}"/>
                  </a:ext>
                </a:extLst>
              </p:cNvPr>
              <p:cNvCxnSpPr/>
              <p:nvPr/>
            </p:nvCxnSpPr>
            <p:spPr bwMode="auto">
              <a:xfrm flipH="1">
                <a:off x="18857528" y="10526169"/>
                <a:ext cx="12658"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98" name="直線コネクタ 2197">
                <a:extLst>
                  <a:ext uri="{FF2B5EF4-FFF2-40B4-BE49-F238E27FC236}">
                    <a16:creationId xmlns:a16="http://schemas.microsoft.com/office/drawing/2014/main" id="{BF02529F-F259-4730-92F3-F1CB55057F18}"/>
                  </a:ext>
                </a:extLst>
              </p:cNvPr>
              <p:cNvCxnSpPr/>
              <p:nvPr/>
            </p:nvCxnSpPr>
            <p:spPr bwMode="auto">
              <a:xfrm flipH="1">
                <a:off x="18857528" y="10526169"/>
                <a:ext cx="23576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99" name="直線コネクタ 2198">
                <a:extLst>
                  <a:ext uri="{FF2B5EF4-FFF2-40B4-BE49-F238E27FC236}">
                    <a16:creationId xmlns:a16="http://schemas.microsoft.com/office/drawing/2014/main" id="{195B0733-1EEB-48E9-841E-CB7B712BE0F0}"/>
                  </a:ext>
                </a:extLst>
              </p:cNvPr>
              <p:cNvCxnSpPr/>
              <p:nvPr/>
            </p:nvCxnSpPr>
            <p:spPr bwMode="auto">
              <a:xfrm flipH="1">
                <a:off x="18857528" y="10526169"/>
                <a:ext cx="47943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00" name="直線コネクタ 2199">
                <a:extLst>
                  <a:ext uri="{FF2B5EF4-FFF2-40B4-BE49-F238E27FC236}">
                    <a16:creationId xmlns:a16="http://schemas.microsoft.com/office/drawing/2014/main" id="{806DF65C-A604-4BF4-9308-30DBA1D01099}"/>
                  </a:ext>
                </a:extLst>
              </p:cNvPr>
              <p:cNvCxnSpPr/>
              <p:nvPr/>
            </p:nvCxnSpPr>
            <p:spPr bwMode="auto">
              <a:xfrm flipH="1">
                <a:off x="18857528" y="10526169"/>
                <a:ext cx="76266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01" name="直線コネクタ 2200">
                <a:extLst>
                  <a:ext uri="{FF2B5EF4-FFF2-40B4-BE49-F238E27FC236}">
                    <a16:creationId xmlns:a16="http://schemas.microsoft.com/office/drawing/2014/main" id="{D6D12971-4667-41BD-A470-3364385E633A}"/>
                  </a:ext>
                </a:extLst>
              </p:cNvPr>
              <p:cNvCxnSpPr/>
              <p:nvPr/>
            </p:nvCxnSpPr>
            <p:spPr bwMode="auto">
              <a:xfrm flipH="1">
                <a:off x="18857528" y="10526169"/>
                <a:ext cx="100633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02" name="直線コネクタ 2201">
                <a:extLst>
                  <a:ext uri="{FF2B5EF4-FFF2-40B4-BE49-F238E27FC236}">
                    <a16:creationId xmlns:a16="http://schemas.microsoft.com/office/drawing/2014/main" id="{5F78A452-2FC6-4DC5-A6C2-E9A0989DA5A9}"/>
                  </a:ext>
                </a:extLst>
              </p:cNvPr>
              <p:cNvCxnSpPr/>
              <p:nvPr/>
            </p:nvCxnSpPr>
            <p:spPr bwMode="auto">
              <a:xfrm flipH="1">
                <a:off x="18857528" y="10526169"/>
                <a:ext cx="1250007"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03" name="直線コネクタ 2202">
                <a:extLst>
                  <a:ext uri="{FF2B5EF4-FFF2-40B4-BE49-F238E27FC236}">
                    <a16:creationId xmlns:a16="http://schemas.microsoft.com/office/drawing/2014/main" id="{95A05F77-C0FC-4EF1-B414-05BD66818A4E}"/>
                  </a:ext>
                </a:extLst>
              </p:cNvPr>
              <p:cNvCxnSpPr/>
              <p:nvPr/>
            </p:nvCxnSpPr>
            <p:spPr bwMode="auto">
              <a:xfrm flipH="1">
                <a:off x="19101200" y="10526169"/>
                <a:ext cx="632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04" name="直線コネクタ 2203">
                <a:extLst>
                  <a:ext uri="{FF2B5EF4-FFF2-40B4-BE49-F238E27FC236}">
                    <a16:creationId xmlns:a16="http://schemas.microsoft.com/office/drawing/2014/main" id="{5869DABC-9B23-413B-8D28-77980B0D76D5}"/>
                  </a:ext>
                </a:extLst>
              </p:cNvPr>
              <p:cNvCxnSpPr/>
              <p:nvPr/>
            </p:nvCxnSpPr>
            <p:spPr bwMode="auto">
              <a:xfrm>
                <a:off x="18083789" y="10526169"/>
                <a:ext cx="4747"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05" name="直線コネクタ 2204">
                <a:extLst>
                  <a:ext uri="{FF2B5EF4-FFF2-40B4-BE49-F238E27FC236}">
                    <a16:creationId xmlns:a16="http://schemas.microsoft.com/office/drawing/2014/main" id="{8F22C051-5B62-40C9-B0DF-562BA4FF3BAE}"/>
                  </a:ext>
                </a:extLst>
              </p:cNvPr>
              <p:cNvCxnSpPr/>
              <p:nvPr/>
            </p:nvCxnSpPr>
            <p:spPr bwMode="auto">
              <a:xfrm>
                <a:off x="18367019" y="10526169"/>
                <a:ext cx="98101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06" name="直線コネクタ 2205">
                <a:extLst>
                  <a:ext uri="{FF2B5EF4-FFF2-40B4-BE49-F238E27FC236}">
                    <a16:creationId xmlns:a16="http://schemas.microsoft.com/office/drawing/2014/main" id="{25D09AF3-CA55-41E4-832E-B2ACC23341C7}"/>
                  </a:ext>
                </a:extLst>
              </p:cNvPr>
              <p:cNvCxnSpPr/>
              <p:nvPr/>
            </p:nvCxnSpPr>
            <p:spPr bwMode="auto">
              <a:xfrm>
                <a:off x="18628096" y="10526169"/>
                <a:ext cx="71994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07" name="直線コネクタ 2206">
                <a:extLst>
                  <a:ext uri="{FF2B5EF4-FFF2-40B4-BE49-F238E27FC236}">
                    <a16:creationId xmlns:a16="http://schemas.microsoft.com/office/drawing/2014/main" id="{FA1ADE4B-B20F-4519-993A-82876C4ABBFD}"/>
                  </a:ext>
                </a:extLst>
              </p:cNvPr>
              <p:cNvCxnSpPr/>
              <p:nvPr/>
            </p:nvCxnSpPr>
            <p:spPr bwMode="auto">
              <a:xfrm>
                <a:off x="19107530" y="10526169"/>
                <a:ext cx="240508"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08" name="直線コネクタ 2207">
                <a:extLst>
                  <a:ext uri="{FF2B5EF4-FFF2-40B4-BE49-F238E27FC236}">
                    <a16:creationId xmlns:a16="http://schemas.microsoft.com/office/drawing/2014/main" id="{3FBF85C9-8DCD-4421-8FFA-5675F357AC1F}"/>
                  </a:ext>
                </a:extLst>
              </p:cNvPr>
              <p:cNvCxnSpPr/>
              <p:nvPr/>
            </p:nvCxnSpPr>
            <p:spPr bwMode="auto">
              <a:xfrm>
                <a:off x="18870186" y="10526169"/>
                <a:ext cx="47785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09" name="直線コネクタ 2208">
                <a:extLst>
                  <a:ext uri="{FF2B5EF4-FFF2-40B4-BE49-F238E27FC236}">
                    <a16:creationId xmlns:a16="http://schemas.microsoft.com/office/drawing/2014/main" id="{C73C552B-D8B1-4FA6-8414-FDA65D7F5B87}"/>
                  </a:ext>
                </a:extLst>
              </p:cNvPr>
              <p:cNvCxnSpPr/>
              <p:nvPr/>
            </p:nvCxnSpPr>
            <p:spPr bwMode="auto">
              <a:xfrm flipV="1">
                <a:off x="19348037" y="10526169"/>
                <a:ext cx="791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10" name="直線コネクタ 2209">
                <a:extLst>
                  <a:ext uri="{FF2B5EF4-FFF2-40B4-BE49-F238E27FC236}">
                    <a16:creationId xmlns:a16="http://schemas.microsoft.com/office/drawing/2014/main" id="{9764618B-ACBA-41AE-A66A-6F8298EB7BD5}"/>
                  </a:ext>
                </a:extLst>
              </p:cNvPr>
              <p:cNvCxnSpPr/>
              <p:nvPr/>
            </p:nvCxnSpPr>
            <p:spPr bwMode="auto">
              <a:xfrm flipV="1">
                <a:off x="19348037" y="10526169"/>
                <a:ext cx="27215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11" name="直線コネクタ 2210">
                <a:extLst>
                  <a:ext uri="{FF2B5EF4-FFF2-40B4-BE49-F238E27FC236}">
                    <a16:creationId xmlns:a16="http://schemas.microsoft.com/office/drawing/2014/main" id="{C4C15034-B686-44DC-928F-C0F583112EB9}"/>
                  </a:ext>
                </a:extLst>
              </p:cNvPr>
              <p:cNvCxnSpPr/>
              <p:nvPr/>
            </p:nvCxnSpPr>
            <p:spPr bwMode="auto">
              <a:xfrm flipV="1">
                <a:off x="19348037" y="10526169"/>
                <a:ext cx="515826"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12" name="直線コネクタ 2211">
                <a:extLst>
                  <a:ext uri="{FF2B5EF4-FFF2-40B4-BE49-F238E27FC236}">
                    <a16:creationId xmlns:a16="http://schemas.microsoft.com/office/drawing/2014/main" id="{F10CA537-41D4-424C-ADB0-960FE56C065B}"/>
                  </a:ext>
                </a:extLst>
              </p:cNvPr>
              <p:cNvCxnSpPr/>
              <p:nvPr/>
            </p:nvCxnSpPr>
            <p:spPr bwMode="auto">
              <a:xfrm flipV="1">
                <a:off x="19499937" y="10526169"/>
                <a:ext cx="363926"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13" name="直線コネクタ 2212">
                <a:extLst>
                  <a:ext uri="{FF2B5EF4-FFF2-40B4-BE49-F238E27FC236}">
                    <a16:creationId xmlns:a16="http://schemas.microsoft.com/office/drawing/2014/main" id="{99BC0969-0B99-422C-967B-98B7DF21B6EA}"/>
                  </a:ext>
                </a:extLst>
              </p:cNvPr>
              <p:cNvCxnSpPr/>
              <p:nvPr/>
            </p:nvCxnSpPr>
            <p:spPr bwMode="auto">
              <a:xfrm flipV="1">
                <a:off x="19499937" y="10526169"/>
                <a:ext cx="628168"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14" name="直線コネクタ 2213">
                <a:extLst>
                  <a:ext uri="{FF2B5EF4-FFF2-40B4-BE49-F238E27FC236}">
                    <a16:creationId xmlns:a16="http://schemas.microsoft.com/office/drawing/2014/main" id="{4E90CBCF-AD0E-4296-8329-38F3E83BA775}"/>
                  </a:ext>
                </a:extLst>
              </p:cNvPr>
              <p:cNvCxnSpPr/>
              <p:nvPr/>
            </p:nvCxnSpPr>
            <p:spPr bwMode="auto">
              <a:xfrm flipV="1">
                <a:off x="19348037" y="10526169"/>
                <a:ext cx="780067"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15" name="直線コネクタ 2214">
                <a:extLst>
                  <a:ext uri="{FF2B5EF4-FFF2-40B4-BE49-F238E27FC236}">
                    <a16:creationId xmlns:a16="http://schemas.microsoft.com/office/drawing/2014/main" id="{F9225D95-684A-4B12-99E3-956AE8EACD4A}"/>
                  </a:ext>
                </a:extLst>
              </p:cNvPr>
              <p:cNvCxnSpPr/>
              <p:nvPr/>
            </p:nvCxnSpPr>
            <p:spPr bwMode="auto">
              <a:xfrm flipV="1">
                <a:off x="19101200" y="10526169"/>
                <a:ext cx="102690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16" name="直線コネクタ 2215">
                <a:extLst>
                  <a:ext uri="{FF2B5EF4-FFF2-40B4-BE49-F238E27FC236}">
                    <a16:creationId xmlns:a16="http://schemas.microsoft.com/office/drawing/2014/main" id="{91BEF7C8-E86E-4729-8CE8-DAAD8C205D5F}"/>
                  </a:ext>
                </a:extLst>
              </p:cNvPr>
              <p:cNvCxnSpPr/>
              <p:nvPr/>
            </p:nvCxnSpPr>
            <p:spPr bwMode="auto">
              <a:xfrm>
                <a:off x="18107524" y="10526169"/>
                <a:ext cx="137184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17" name="直線コネクタ 2216">
                <a:extLst>
                  <a:ext uri="{FF2B5EF4-FFF2-40B4-BE49-F238E27FC236}">
                    <a16:creationId xmlns:a16="http://schemas.microsoft.com/office/drawing/2014/main" id="{041B5B67-6871-414F-935E-918B5585898F}"/>
                  </a:ext>
                </a:extLst>
              </p:cNvPr>
              <p:cNvCxnSpPr/>
              <p:nvPr/>
            </p:nvCxnSpPr>
            <p:spPr bwMode="auto">
              <a:xfrm>
                <a:off x="18629679" y="10526169"/>
                <a:ext cx="849688"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18" name="直線コネクタ 2217">
                <a:extLst>
                  <a:ext uri="{FF2B5EF4-FFF2-40B4-BE49-F238E27FC236}">
                    <a16:creationId xmlns:a16="http://schemas.microsoft.com/office/drawing/2014/main" id="{5E6058C3-0B52-454E-AFED-E02A58B5EC86}"/>
                  </a:ext>
                </a:extLst>
              </p:cNvPr>
              <p:cNvCxnSpPr/>
              <p:nvPr/>
            </p:nvCxnSpPr>
            <p:spPr bwMode="auto">
              <a:xfrm>
                <a:off x="18868604" y="10526169"/>
                <a:ext cx="61076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19" name="直線コネクタ 2218">
                <a:extLst>
                  <a:ext uri="{FF2B5EF4-FFF2-40B4-BE49-F238E27FC236}">
                    <a16:creationId xmlns:a16="http://schemas.microsoft.com/office/drawing/2014/main" id="{36AA6B6B-F338-46D5-9FDB-7A2A75599809}"/>
                  </a:ext>
                </a:extLst>
              </p:cNvPr>
              <p:cNvCxnSpPr/>
              <p:nvPr/>
            </p:nvCxnSpPr>
            <p:spPr bwMode="auto">
              <a:xfrm>
                <a:off x="19107530" y="10526169"/>
                <a:ext cx="371837"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20" name="直線コネクタ 2219">
                <a:extLst>
                  <a:ext uri="{FF2B5EF4-FFF2-40B4-BE49-F238E27FC236}">
                    <a16:creationId xmlns:a16="http://schemas.microsoft.com/office/drawing/2014/main" id="{5D86A5B1-E5CA-4D37-AF35-67C00B875735}"/>
                  </a:ext>
                </a:extLst>
              </p:cNvPr>
              <p:cNvCxnSpPr/>
              <p:nvPr/>
            </p:nvCxnSpPr>
            <p:spPr bwMode="auto">
              <a:xfrm>
                <a:off x="19359113" y="10526169"/>
                <a:ext cx="12025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21" name="直線コネクタ 2220">
                <a:extLst>
                  <a:ext uri="{FF2B5EF4-FFF2-40B4-BE49-F238E27FC236}">
                    <a16:creationId xmlns:a16="http://schemas.microsoft.com/office/drawing/2014/main" id="{60487AE3-B64D-4ED7-8AC1-31625FCD9D73}"/>
                  </a:ext>
                </a:extLst>
              </p:cNvPr>
              <p:cNvCxnSpPr/>
              <p:nvPr/>
            </p:nvCxnSpPr>
            <p:spPr bwMode="auto">
              <a:xfrm>
                <a:off x="18363854" y="10526169"/>
                <a:ext cx="175950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22" name="直線コネクタ 2221">
                <a:extLst>
                  <a:ext uri="{FF2B5EF4-FFF2-40B4-BE49-F238E27FC236}">
                    <a16:creationId xmlns:a16="http://schemas.microsoft.com/office/drawing/2014/main" id="{10908E0B-EFC0-4BFF-99B4-B686CE2AE1BA}"/>
                  </a:ext>
                </a:extLst>
              </p:cNvPr>
              <p:cNvCxnSpPr/>
              <p:nvPr/>
            </p:nvCxnSpPr>
            <p:spPr bwMode="auto">
              <a:xfrm>
                <a:off x="18628096" y="10526169"/>
                <a:ext cx="99526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23" name="直線コネクタ 2222">
                <a:extLst>
                  <a:ext uri="{FF2B5EF4-FFF2-40B4-BE49-F238E27FC236}">
                    <a16:creationId xmlns:a16="http://schemas.microsoft.com/office/drawing/2014/main" id="{18C3AF1C-1959-4DA0-B48F-4DDCA09B4B5D}"/>
                  </a:ext>
                </a:extLst>
              </p:cNvPr>
              <p:cNvCxnSpPr/>
              <p:nvPr/>
            </p:nvCxnSpPr>
            <p:spPr bwMode="auto">
              <a:xfrm>
                <a:off x="18829047" y="10526169"/>
                <a:ext cx="104589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24" name="直線コネクタ 2223">
                <a:extLst>
                  <a:ext uri="{FF2B5EF4-FFF2-40B4-BE49-F238E27FC236}">
                    <a16:creationId xmlns:a16="http://schemas.microsoft.com/office/drawing/2014/main" id="{B20BB42A-AAB9-4E41-B60F-C9AA4BE682F1}"/>
                  </a:ext>
                </a:extLst>
              </p:cNvPr>
              <p:cNvCxnSpPr/>
              <p:nvPr/>
            </p:nvCxnSpPr>
            <p:spPr bwMode="auto">
              <a:xfrm>
                <a:off x="18868604" y="10526169"/>
                <a:ext cx="1254755"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25" name="直線コネクタ 2224">
                <a:extLst>
                  <a:ext uri="{FF2B5EF4-FFF2-40B4-BE49-F238E27FC236}">
                    <a16:creationId xmlns:a16="http://schemas.microsoft.com/office/drawing/2014/main" id="{B82FBA72-4ACB-4395-BB19-B3784EA26300}"/>
                  </a:ext>
                </a:extLst>
              </p:cNvPr>
              <p:cNvCxnSpPr/>
              <p:nvPr/>
            </p:nvCxnSpPr>
            <p:spPr bwMode="auto">
              <a:xfrm>
                <a:off x="19113859" y="10526169"/>
                <a:ext cx="76108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26" name="直線コネクタ 2225">
                <a:extLst>
                  <a:ext uri="{FF2B5EF4-FFF2-40B4-BE49-F238E27FC236}">
                    <a16:creationId xmlns:a16="http://schemas.microsoft.com/office/drawing/2014/main" id="{B5D95CF6-7DF9-454F-A0E5-A09390E070C7}"/>
                  </a:ext>
                </a:extLst>
              </p:cNvPr>
              <p:cNvCxnSpPr/>
              <p:nvPr/>
            </p:nvCxnSpPr>
            <p:spPr bwMode="auto">
              <a:xfrm>
                <a:off x="19355948" y="10526169"/>
                <a:ext cx="51899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27" name="直線コネクタ 2226">
                <a:extLst>
                  <a:ext uri="{FF2B5EF4-FFF2-40B4-BE49-F238E27FC236}">
                    <a16:creationId xmlns:a16="http://schemas.microsoft.com/office/drawing/2014/main" id="{DF2B0180-D0D7-4369-B5CE-AADB6D52BF87}"/>
                  </a:ext>
                </a:extLst>
              </p:cNvPr>
              <p:cNvCxnSpPr/>
              <p:nvPr/>
            </p:nvCxnSpPr>
            <p:spPr bwMode="auto">
              <a:xfrm>
                <a:off x="19629685" y="10526169"/>
                <a:ext cx="25633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28" name="直線コネクタ 2227">
                <a:extLst>
                  <a:ext uri="{FF2B5EF4-FFF2-40B4-BE49-F238E27FC236}">
                    <a16:creationId xmlns:a16="http://schemas.microsoft.com/office/drawing/2014/main" id="{3C19907A-E5F9-4BF9-A69B-1C704BFBC460}"/>
                  </a:ext>
                </a:extLst>
              </p:cNvPr>
              <p:cNvCxnSpPr/>
              <p:nvPr/>
            </p:nvCxnSpPr>
            <p:spPr bwMode="auto">
              <a:xfrm>
                <a:off x="19863863" y="10526169"/>
                <a:ext cx="11076"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29" name="直線コネクタ 2228">
                <a:extLst>
                  <a:ext uri="{FF2B5EF4-FFF2-40B4-BE49-F238E27FC236}">
                    <a16:creationId xmlns:a16="http://schemas.microsoft.com/office/drawing/2014/main" id="{B7776F83-2477-49D6-AACC-66F342E71F31}"/>
                  </a:ext>
                </a:extLst>
              </p:cNvPr>
              <p:cNvCxnSpPr/>
              <p:nvPr/>
            </p:nvCxnSpPr>
            <p:spPr bwMode="auto">
              <a:xfrm flipH="1">
                <a:off x="19874939" y="10526169"/>
                <a:ext cx="23417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30" name="直線コネクタ 2229">
                <a:extLst>
                  <a:ext uri="{FF2B5EF4-FFF2-40B4-BE49-F238E27FC236}">
                    <a16:creationId xmlns:a16="http://schemas.microsoft.com/office/drawing/2014/main" id="{F8FA1A79-C800-44AC-95DA-C0FA7253FCE1}"/>
                  </a:ext>
                </a:extLst>
              </p:cNvPr>
              <p:cNvCxnSpPr/>
              <p:nvPr/>
            </p:nvCxnSpPr>
            <p:spPr bwMode="auto">
              <a:xfrm flipH="1">
                <a:off x="19101200" y="10526169"/>
                <a:ext cx="51899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31" name="直線コネクタ 2230">
                <a:extLst>
                  <a:ext uri="{FF2B5EF4-FFF2-40B4-BE49-F238E27FC236}">
                    <a16:creationId xmlns:a16="http://schemas.microsoft.com/office/drawing/2014/main" id="{83AE77C5-5A1A-4D5D-BD63-13DA76EB49D8}"/>
                  </a:ext>
                </a:extLst>
              </p:cNvPr>
              <p:cNvCxnSpPr/>
              <p:nvPr/>
            </p:nvCxnSpPr>
            <p:spPr bwMode="auto">
              <a:xfrm flipH="1">
                <a:off x="19479367" y="10526169"/>
                <a:ext cx="140824"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32" name="直線コネクタ 2231">
                <a:extLst>
                  <a:ext uri="{FF2B5EF4-FFF2-40B4-BE49-F238E27FC236}">
                    <a16:creationId xmlns:a16="http://schemas.microsoft.com/office/drawing/2014/main" id="{02514A97-7248-445A-B270-CA7A7541DE63}"/>
                  </a:ext>
                </a:extLst>
              </p:cNvPr>
              <p:cNvCxnSpPr/>
              <p:nvPr/>
            </p:nvCxnSpPr>
            <p:spPr bwMode="auto">
              <a:xfrm>
                <a:off x="18346449" y="10526169"/>
                <a:ext cx="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33" name="直線コネクタ 2232">
                <a:extLst>
                  <a:ext uri="{FF2B5EF4-FFF2-40B4-BE49-F238E27FC236}">
                    <a16:creationId xmlns:a16="http://schemas.microsoft.com/office/drawing/2014/main" id="{5F377923-FEC8-45F0-8BE4-F24AD3286E59}"/>
                  </a:ext>
                </a:extLst>
              </p:cNvPr>
              <p:cNvCxnSpPr/>
              <p:nvPr/>
            </p:nvCxnSpPr>
            <p:spPr bwMode="auto">
              <a:xfrm>
                <a:off x="19624937" y="10526169"/>
                <a:ext cx="0"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34" name="直線コネクタ 2233">
                <a:extLst>
                  <a:ext uri="{FF2B5EF4-FFF2-40B4-BE49-F238E27FC236}">
                    <a16:creationId xmlns:a16="http://schemas.microsoft.com/office/drawing/2014/main" id="{BA351DAF-4707-46D2-8779-F6B955573BC2}"/>
                  </a:ext>
                </a:extLst>
              </p:cNvPr>
              <p:cNvCxnSpPr/>
              <p:nvPr/>
            </p:nvCxnSpPr>
            <p:spPr bwMode="auto">
              <a:xfrm>
                <a:off x="20109117" y="10526169"/>
                <a:ext cx="14241"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35" name="直線コネクタ 2234">
                <a:extLst>
                  <a:ext uri="{FF2B5EF4-FFF2-40B4-BE49-F238E27FC236}">
                    <a16:creationId xmlns:a16="http://schemas.microsoft.com/office/drawing/2014/main" id="{226F6059-E4DF-4AEB-BB64-55E20B37D369}"/>
                  </a:ext>
                </a:extLst>
              </p:cNvPr>
              <p:cNvCxnSpPr/>
              <p:nvPr/>
            </p:nvCxnSpPr>
            <p:spPr bwMode="auto">
              <a:xfrm>
                <a:off x="17859104" y="10526169"/>
                <a:ext cx="764246"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36" name="直線コネクタ 2235">
                <a:extLst>
                  <a:ext uri="{FF2B5EF4-FFF2-40B4-BE49-F238E27FC236}">
                    <a16:creationId xmlns:a16="http://schemas.microsoft.com/office/drawing/2014/main" id="{CD13A3E6-5F01-4520-97A8-D4A2670B0212}"/>
                  </a:ext>
                </a:extLst>
              </p:cNvPr>
              <p:cNvCxnSpPr/>
              <p:nvPr/>
            </p:nvCxnSpPr>
            <p:spPr bwMode="auto">
              <a:xfrm>
                <a:off x="17819547" y="10526169"/>
                <a:ext cx="2303811" cy="357163"/>
              </a:xfrm>
              <a:prstGeom prst="lin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gradFill>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37" name="直線コネクタ 2236">
                <a:extLst>
                  <a:ext uri="{FF2B5EF4-FFF2-40B4-BE49-F238E27FC236}">
                    <a16:creationId xmlns:a16="http://schemas.microsoft.com/office/drawing/2014/main" id="{3D944883-3FDB-4D98-802E-816AA0E79B0C}"/>
                  </a:ext>
                </a:extLst>
              </p:cNvPr>
              <p:cNvCxnSpPr/>
              <p:nvPr/>
            </p:nvCxnSpPr>
            <p:spPr bwMode="auto">
              <a:xfrm flipH="1">
                <a:off x="17843281" y="10526169"/>
                <a:ext cx="219939"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38" name="直線コネクタ 2237">
                <a:extLst>
                  <a:ext uri="{FF2B5EF4-FFF2-40B4-BE49-F238E27FC236}">
                    <a16:creationId xmlns:a16="http://schemas.microsoft.com/office/drawing/2014/main" id="{4F4BBFFF-D3FD-4400-B245-982CBAF727F6}"/>
                  </a:ext>
                </a:extLst>
              </p:cNvPr>
              <p:cNvCxnSpPr/>
              <p:nvPr/>
            </p:nvCxnSpPr>
            <p:spPr bwMode="auto">
              <a:xfrm flipH="1">
                <a:off x="17843281" y="10526169"/>
                <a:ext cx="762663"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39" name="直線コネクタ 2238">
                <a:extLst>
                  <a:ext uri="{FF2B5EF4-FFF2-40B4-BE49-F238E27FC236}">
                    <a16:creationId xmlns:a16="http://schemas.microsoft.com/office/drawing/2014/main" id="{8AEB7AF8-C20A-4B9B-8CE2-E6A9B4EE5E31}"/>
                  </a:ext>
                </a:extLst>
              </p:cNvPr>
              <p:cNvCxnSpPr/>
              <p:nvPr/>
            </p:nvCxnSpPr>
            <p:spPr bwMode="auto">
              <a:xfrm flipH="1">
                <a:off x="18088536" y="10526169"/>
                <a:ext cx="264242" cy="3571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2240" name="グループ化 522">
                <a:extLst>
                  <a:ext uri="{FF2B5EF4-FFF2-40B4-BE49-F238E27FC236}">
                    <a16:creationId xmlns:a16="http://schemas.microsoft.com/office/drawing/2014/main" id="{4BB6FF55-8330-4A74-ADBD-D16627777FDF}"/>
                  </a:ext>
                </a:extLst>
              </p:cNvPr>
              <p:cNvGrpSpPr>
                <a:grpSpLocks/>
              </p:cNvGrpSpPr>
              <p:nvPr/>
            </p:nvGrpSpPr>
            <p:grpSpPr bwMode="auto">
              <a:xfrm>
                <a:off x="17777663" y="10890221"/>
                <a:ext cx="2387510" cy="153240"/>
                <a:chOff x="17951540" y="11495651"/>
                <a:chExt cx="2387510" cy="153240"/>
              </a:xfrm>
            </p:grpSpPr>
            <p:sp>
              <p:nvSpPr>
                <p:cNvPr id="2241" name="円/楕円 1158">
                  <a:extLst>
                    <a:ext uri="{FF2B5EF4-FFF2-40B4-BE49-F238E27FC236}">
                      <a16:creationId xmlns:a16="http://schemas.microsoft.com/office/drawing/2014/main" id="{6D6F6AED-A78C-4D03-8E1E-0175FC55C0D6}"/>
                    </a:ext>
                  </a:extLst>
                </p:cNvPr>
                <p:cNvSpPr/>
                <p:nvPr/>
              </p:nvSpPr>
              <p:spPr bwMode="auto">
                <a:xfrm>
                  <a:off x="17951540"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242" name="円/楕円 1159">
                  <a:extLst>
                    <a:ext uri="{FF2B5EF4-FFF2-40B4-BE49-F238E27FC236}">
                      <a16:creationId xmlns:a16="http://schemas.microsoft.com/office/drawing/2014/main" id="{ADEB4948-D5BF-4FF1-8CEF-667F3C83A937}"/>
                    </a:ext>
                  </a:extLst>
                </p:cNvPr>
                <p:cNvSpPr/>
                <p:nvPr/>
              </p:nvSpPr>
              <p:spPr bwMode="auto">
                <a:xfrm>
                  <a:off x="18195215"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243" name="円/楕円 1160">
                  <a:extLst>
                    <a:ext uri="{FF2B5EF4-FFF2-40B4-BE49-F238E27FC236}">
                      <a16:creationId xmlns:a16="http://schemas.microsoft.com/office/drawing/2014/main" id="{F5F6A068-3166-4E29-B78F-49889655CBF0}"/>
                    </a:ext>
                  </a:extLst>
                </p:cNvPr>
                <p:cNvSpPr/>
                <p:nvPr/>
              </p:nvSpPr>
              <p:spPr bwMode="auto">
                <a:xfrm>
                  <a:off x="18451633"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244" name="円/楕円 1161">
                  <a:extLst>
                    <a:ext uri="{FF2B5EF4-FFF2-40B4-BE49-F238E27FC236}">
                      <a16:creationId xmlns:a16="http://schemas.microsoft.com/office/drawing/2014/main" id="{EA8081CC-EC70-4351-9BA7-4CF960C51553}"/>
                    </a:ext>
                  </a:extLst>
                </p:cNvPr>
                <p:cNvSpPr/>
                <p:nvPr/>
              </p:nvSpPr>
              <p:spPr bwMode="auto">
                <a:xfrm>
                  <a:off x="19721905"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245" name="円/楕円 1162">
                  <a:extLst>
                    <a:ext uri="{FF2B5EF4-FFF2-40B4-BE49-F238E27FC236}">
                      <a16:creationId xmlns:a16="http://schemas.microsoft.com/office/drawing/2014/main" id="{5F6DA24C-850D-4994-A02A-1EB1E1E09AC9}"/>
                    </a:ext>
                  </a:extLst>
                </p:cNvPr>
                <p:cNvSpPr/>
                <p:nvPr/>
              </p:nvSpPr>
              <p:spPr bwMode="auto">
                <a:xfrm>
                  <a:off x="19965119"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246" name="円/楕円 1163">
                  <a:extLst>
                    <a:ext uri="{FF2B5EF4-FFF2-40B4-BE49-F238E27FC236}">
                      <a16:creationId xmlns:a16="http://schemas.microsoft.com/office/drawing/2014/main" id="{1A432306-3445-4D85-B298-941735873AB7}"/>
                    </a:ext>
                  </a:extLst>
                </p:cNvPr>
                <p:cNvSpPr/>
                <p:nvPr/>
              </p:nvSpPr>
              <p:spPr bwMode="auto">
                <a:xfrm>
                  <a:off x="20217443" y="11495651"/>
                  <a:ext cx="121607" cy="153240"/>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sp>
          <p:nvSpPr>
            <p:cNvPr id="1897" name="円/楕円 814">
              <a:extLst>
                <a:ext uri="{FF2B5EF4-FFF2-40B4-BE49-F238E27FC236}">
                  <a16:creationId xmlns:a16="http://schemas.microsoft.com/office/drawing/2014/main" id="{5BCE72EF-B198-450D-B99E-8DFE037578A5}"/>
                </a:ext>
              </a:extLst>
            </p:cNvPr>
            <p:cNvSpPr/>
            <p:nvPr/>
          </p:nvSpPr>
          <p:spPr bwMode="auto">
            <a:xfrm>
              <a:off x="7111183" y="3658117"/>
              <a:ext cx="55112" cy="6531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98" name="円/楕円 815">
              <a:extLst>
                <a:ext uri="{FF2B5EF4-FFF2-40B4-BE49-F238E27FC236}">
                  <a16:creationId xmlns:a16="http://schemas.microsoft.com/office/drawing/2014/main" id="{67A14F91-71C1-4625-A17D-1BB2DC5A26A8}"/>
                </a:ext>
              </a:extLst>
            </p:cNvPr>
            <p:cNvSpPr/>
            <p:nvPr/>
          </p:nvSpPr>
          <p:spPr bwMode="auto">
            <a:xfrm>
              <a:off x="7221408" y="3658117"/>
              <a:ext cx="55112" cy="6531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99" name="円/楕円 816">
              <a:extLst>
                <a:ext uri="{FF2B5EF4-FFF2-40B4-BE49-F238E27FC236}">
                  <a16:creationId xmlns:a16="http://schemas.microsoft.com/office/drawing/2014/main" id="{4C8FEAEB-B3D8-4A18-977D-9AA7B5DE3B01}"/>
                </a:ext>
              </a:extLst>
            </p:cNvPr>
            <p:cNvSpPr/>
            <p:nvPr/>
          </p:nvSpPr>
          <p:spPr bwMode="auto">
            <a:xfrm>
              <a:off x="7331634" y="3658117"/>
              <a:ext cx="55112" cy="6531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00" name="円/楕円 817">
              <a:extLst>
                <a:ext uri="{FF2B5EF4-FFF2-40B4-BE49-F238E27FC236}">
                  <a16:creationId xmlns:a16="http://schemas.microsoft.com/office/drawing/2014/main" id="{C362C0CB-41D8-421C-8F31-3DB29B65B8A2}"/>
                </a:ext>
              </a:extLst>
            </p:cNvPr>
            <p:cNvSpPr/>
            <p:nvPr/>
          </p:nvSpPr>
          <p:spPr bwMode="auto">
            <a:xfrm>
              <a:off x="7441859" y="3658116"/>
              <a:ext cx="55112" cy="6531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01" name="円/楕円 818">
              <a:extLst>
                <a:ext uri="{FF2B5EF4-FFF2-40B4-BE49-F238E27FC236}">
                  <a16:creationId xmlns:a16="http://schemas.microsoft.com/office/drawing/2014/main" id="{AB69CD07-F215-4A82-961F-839DDCB969BB}"/>
                </a:ext>
              </a:extLst>
            </p:cNvPr>
            <p:cNvSpPr/>
            <p:nvPr/>
          </p:nvSpPr>
          <p:spPr bwMode="auto">
            <a:xfrm>
              <a:off x="7552087" y="3658117"/>
              <a:ext cx="55112" cy="65312"/>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02" name="円/楕円 819">
              <a:extLst>
                <a:ext uri="{FF2B5EF4-FFF2-40B4-BE49-F238E27FC236}">
                  <a16:creationId xmlns:a16="http://schemas.microsoft.com/office/drawing/2014/main" id="{6910EFBB-F068-4D3B-B1B0-46D053C029D2}"/>
                </a:ext>
              </a:extLst>
            </p:cNvPr>
            <p:cNvSpPr/>
            <p:nvPr/>
          </p:nvSpPr>
          <p:spPr bwMode="auto">
            <a:xfrm>
              <a:off x="6821423" y="3684755"/>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03" name="円/楕円 820">
              <a:extLst>
                <a:ext uri="{FF2B5EF4-FFF2-40B4-BE49-F238E27FC236}">
                  <a16:creationId xmlns:a16="http://schemas.microsoft.com/office/drawing/2014/main" id="{A71BC090-8416-4F8C-8F95-9B9ABAF23F41}"/>
                </a:ext>
              </a:extLst>
            </p:cNvPr>
            <p:cNvSpPr/>
            <p:nvPr/>
          </p:nvSpPr>
          <p:spPr bwMode="auto">
            <a:xfrm>
              <a:off x="6913480" y="3684754"/>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04" name="円/楕円 821">
              <a:extLst>
                <a:ext uri="{FF2B5EF4-FFF2-40B4-BE49-F238E27FC236}">
                  <a16:creationId xmlns:a16="http://schemas.microsoft.com/office/drawing/2014/main" id="{A8A5AD45-0BA2-4600-9304-CEA678669509}"/>
                </a:ext>
              </a:extLst>
            </p:cNvPr>
            <p:cNvSpPr/>
            <p:nvPr/>
          </p:nvSpPr>
          <p:spPr bwMode="auto">
            <a:xfrm>
              <a:off x="7022409" y="3684755"/>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05" name="円/楕円 822">
              <a:extLst>
                <a:ext uri="{FF2B5EF4-FFF2-40B4-BE49-F238E27FC236}">
                  <a16:creationId xmlns:a16="http://schemas.microsoft.com/office/drawing/2014/main" id="{E3AD3C5F-3AE2-457D-83D2-E7FA8E962A68}"/>
                </a:ext>
              </a:extLst>
            </p:cNvPr>
            <p:cNvSpPr/>
            <p:nvPr/>
          </p:nvSpPr>
          <p:spPr bwMode="auto">
            <a:xfrm>
              <a:off x="6833087" y="4736706"/>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06" name="円/楕円 823">
              <a:extLst>
                <a:ext uri="{FF2B5EF4-FFF2-40B4-BE49-F238E27FC236}">
                  <a16:creationId xmlns:a16="http://schemas.microsoft.com/office/drawing/2014/main" id="{3724D771-5BD0-476F-A9E0-39D636FAC9A5}"/>
                </a:ext>
              </a:extLst>
            </p:cNvPr>
            <p:cNvSpPr/>
            <p:nvPr/>
          </p:nvSpPr>
          <p:spPr bwMode="auto">
            <a:xfrm>
              <a:off x="6925146" y="4736706"/>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07" name="円/楕円 824">
              <a:extLst>
                <a:ext uri="{FF2B5EF4-FFF2-40B4-BE49-F238E27FC236}">
                  <a16:creationId xmlns:a16="http://schemas.microsoft.com/office/drawing/2014/main" id="{C20BAA8C-0E4E-4B5A-B3A8-305BA7B0D564}"/>
                </a:ext>
              </a:extLst>
            </p:cNvPr>
            <p:cNvSpPr/>
            <p:nvPr/>
          </p:nvSpPr>
          <p:spPr bwMode="auto">
            <a:xfrm>
              <a:off x="7034073" y="4736707"/>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08" name="円/楕円 825">
              <a:extLst>
                <a:ext uri="{FF2B5EF4-FFF2-40B4-BE49-F238E27FC236}">
                  <a16:creationId xmlns:a16="http://schemas.microsoft.com/office/drawing/2014/main" id="{46362385-90EE-4F9B-9CD7-E2412744A47F}"/>
                </a:ext>
              </a:extLst>
            </p:cNvPr>
            <p:cNvSpPr/>
            <p:nvPr/>
          </p:nvSpPr>
          <p:spPr bwMode="auto">
            <a:xfrm>
              <a:off x="6781224" y="3887054"/>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09" name="円/楕円 826">
              <a:extLst>
                <a:ext uri="{FF2B5EF4-FFF2-40B4-BE49-F238E27FC236}">
                  <a16:creationId xmlns:a16="http://schemas.microsoft.com/office/drawing/2014/main" id="{7B26C155-DC66-41CA-9C7F-92ABA1BD1DCD}"/>
                </a:ext>
              </a:extLst>
            </p:cNvPr>
            <p:cNvSpPr/>
            <p:nvPr/>
          </p:nvSpPr>
          <p:spPr bwMode="auto">
            <a:xfrm>
              <a:off x="6873284" y="3887054"/>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10" name="円/楕円 827">
              <a:extLst>
                <a:ext uri="{FF2B5EF4-FFF2-40B4-BE49-F238E27FC236}">
                  <a16:creationId xmlns:a16="http://schemas.microsoft.com/office/drawing/2014/main" id="{7EE2CE67-0775-4240-9653-78F4A939A147}"/>
                </a:ext>
              </a:extLst>
            </p:cNvPr>
            <p:cNvSpPr/>
            <p:nvPr/>
          </p:nvSpPr>
          <p:spPr bwMode="auto">
            <a:xfrm>
              <a:off x="6982212" y="3887054"/>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11" name="円/楕円 828">
              <a:extLst>
                <a:ext uri="{FF2B5EF4-FFF2-40B4-BE49-F238E27FC236}">
                  <a16:creationId xmlns:a16="http://schemas.microsoft.com/office/drawing/2014/main" id="{8A281B4E-0FB2-4159-9594-2DD9DB87FF28}"/>
                </a:ext>
              </a:extLst>
            </p:cNvPr>
            <p:cNvSpPr/>
            <p:nvPr/>
          </p:nvSpPr>
          <p:spPr bwMode="auto">
            <a:xfrm>
              <a:off x="7102803" y="3887054"/>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12" name="円/楕円 829">
              <a:extLst>
                <a:ext uri="{FF2B5EF4-FFF2-40B4-BE49-F238E27FC236}">
                  <a16:creationId xmlns:a16="http://schemas.microsoft.com/office/drawing/2014/main" id="{43CF92A5-B065-4FB8-AA0C-998D68E890DA}"/>
                </a:ext>
              </a:extLst>
            </p:cNvPr>
            <p:cNvSpPr/>
            <p:nvPr/>
          </p:nvSpPr>
          <p:spPr bwMode="auto">
            <a:xfrm>
              <a:off x="6752688" y="4103175"/>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13" name="円/楕円 830">
              <a:extLst>
                <a:ext uri="{FF2B5EF4-FFF2-40B4-BE49-F238E27FC236}">
                  <a16:creationId xmlns:a16="http://schemas.microsoft.com/office/drawing/2014/main" id="{5EB107EA-B569-4C81-8600-C00D975EBC74}"/>
                </a:ext>
              </a:extLst>
            </p:cNvPr>
            <p:cNvSpPr/>
            <p:nvPr/>
          </p:nvSpPr>
          <p:spPr bwMode="auto">
            <a:xfrm>
              <a:off x="6862399" y="4103175"/>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14" name="円/楕円 831">
              <a:extLst>
                <a:ext uri="{FF2B5EF4-FFF2-40B4-BE49-F238E27FC236}">
                  <a16:creationId xmlns:a16="http://schemas.microsoft.com/office/drawing/2014/main" id="{8D6CD142-C916-4798-9B79-F87C1FD41CB4}"/>
                </a:ext>
              </a:extLst>
            </p:cNvPr>
            <p:cNvSpPr/>
            <p:nvPr/>
          </p:nvSpPr>
          <p:spPr bwMode="auto">
            <a:xfrm>
              <a:off x="6970560" y="4103173"/>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15" name="円/楕円 832">
              <a:extLst>
                <a:ext uri="{FF2B5EF4-FFF2-40B4-BE49-F238E27FC236}">
                  <a16:creationId xmlns:a16="http://schemas.microsoft.com/office/drawing/2014/main" id="{FB23DED6-43D9-407C-B89A-D2FC420C7347}"/>
                </a:ext>
              </a:extLst>
            </p:cNvPr>
            <p:cNvSpPr/>
            <p:nvPr/>
          </p:nvSpPr>
          <p:spPr bwMode="auto">
            <a:xfrm>
              <a:off x="7083372" y="4107820"/>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16" name="円/楕円 833">
              <a:extLst>
                <a:ext uri="{FF2B5EF4-FFF2-40B4-BE49-F238E27FC236}">
                  <a16:creationId xmlns:a16="http://schemas.microsoft.com/office/drawing/2014/main" id="{68052607-1845-4989-A37D-B02BE8CEA6DB}"/>
                </a:ext>
              </a:extLst>
            </p:cNvPr>
            <p:cNvSpPr/>
            <p:nvPr/>
          </p:nvSpPr>
          <p:spPr bwMode="auto">
            <a:xfrm>
              <a:off x="6752692" y="4507729"/>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17" name="円/楕円 834">
              <a:extLst>
                <a:ext uri="{FF2B5EF4-FFF2-40B4-BE49-F238E27FC236}">
                  <a16:creationId xmlns:a16="http://schemas.microsoft.com/office/drawing/2014/main" id="{214F37CC-D773-4AAC-BAC9-D2A33DD0EAF0}"/>
                </a:ext>
              </a:extLst>
            </p:cNvPr>
            <p:cNvSpPr/>
            <p:nvPr/>
          </p:nvSpPr>
          <p:spPr bwMode="auto">
            <a:xfrm>
              <a:off x="6862395" y="4507810"/>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18" name="円/楕円 835">
              <a:extLst>
                <a:ext uri="{FF2B5EF4-FFF2-40B4-BE49-F238E27FC236}">
                  <a16:creationId xmlns:a16="http://schemas.microsoft.com/office/drawing/2014/main" id="{6EF80ABB-79B1-456E-94D0-A48E0F0E3BCD}"/>
                </a:ext>
              </a:extLst>
            </p:cNvPr>
            <p:cNvSpPr/>
            <p:nvPr/>
          </p:nvSpPr>
          <p:spPr bwMode="auto">
            <a:xfrm>
              <a:off x="6970572" y="4507886"/>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19" name="円/楕円 836">
              <a:extLst>
                <a:ext uri="{FF2B5EF4-FFF2-40B4-BE49-F238E27FC236}">
                  <a16:creationId xmlns:a16="http://schemas.microsoft.com/office/drawing/2014/main" id="{0FDD58CE-0C5A-402A-8351-CFF46CA91347}"/>
                </a:ext>
              </a:extLst>
            </p:cNvPr>
            <p:cNvSpPr/>
            <p:nvPr/>
          </p:nvSpPr>
          <p:spPr bwMode="auto">
            <a:xfrm>
              <a:off x="7083308" y="4512543"/>
              <a:ext cx="11664" cy="13823"/>
            </a:xfrm>
            <a:prstGeom prst="ellipse">
              <a:avLst/>
            </a:prstGeom>
            <a:gradFill>
              <a:gsLst>
                <a:gs pos="0">
                  <a:schemeClr val="accent2">
                    <a:lumMod val="20000"/>
                    <a:lumOff val="80000"/>
                  </a:schemeClr>
                </a:gs>
                <a:gs pos="50000">
                  <a:schemeClr val="accent2">
                    <a:lumMod val="20000"/>
                    <a:lumOff val="80000"/>
                  </a:schemeClr>
                </a:gs>
                <a:gs pos="100000">
                  <a:schemeClr val="accent2">
                    <a:lumMod val="20000"/>
                    <a:lumOff val="80000"/>
                  </a:schemeClr>
                </a:gs>
              </a:gsLst>
              <a:lin ang="6600000" scaled="0"/>
            </a:gradFill>
            <a:ln>
              <a:solidFill>
                <a:srgbClr val="92D050"/>
              </a:solidFill>
            </a:ln>
            <a:effectLst>
              <a:glow rad="63500">
                <a:schemeClr val="accent2">
                  <a:lumMod val="20000"/>
                  <a:lumOff val="80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2247" name="図 2246">
            <a:extLst>
              <a:ext uri="{FF2B5EF4-FFF2-40B4-BE49-F238E27FC236}">
                <a16:creationId xmlns:a16="http://schemas.microsoft.com/office/drawing/2014/main" id="{942195FF-D507-4AD0-A47B-C7760E7D0D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21" y="4885935"/>
            <a:ext cx="1123042" cy="254378"/>
          </a:xfrm>
          <a:prstGeom prst="rect">
            <a:avLst/>
          </a:prstGeom>
        </p:spPr>
      </p:pic>
      <p:pic>
        <p:nvPicPr>
          <p:cNvPr id="2248" name="図 2247">
            <a:extLst>
              <a:ext uri="{FF2B5EF4-FFF2-40B4-BE49-F238E27FC236}">
                <a16:creationId xmlns:a16="http://schemas.microsoft.com/office/drawing/2014/main" id="{3199FB67-E5FA-46B2-9359-01B05D44DB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456"/>
          <a:stretch/>
        </p:blipFill>
        <p:spPr>
          <a:xfrm>
            <a:off x="5866823" y="4885137"/>
            <a:ext cx="1080120" cy="276132"/>
          </a:xfrm>
          <a:prstGeom prst="rect">
            <a:avLst/>
          </a:prstGeom>
        </p:spPr>
      </p:pic>
      <p:pic>
        <p:nvPicPr>
          <p:cNvPr id="2249" name="図 2248">
            <a:extLst>
              <a:ext uri="{FF2B5EF4-FFF2-40B4-BE49-F238E27FC236}">
                <a16:creationId xmlns:a16="http://schemas.microsoft.com/office/drawing/2014/main" id="{AC384882-A341-4C2E-B6A3-A5740E3AD4D0}"/>
              </a:ext>
            </a:extLst>
          </p:cNvPr>
          <p:cNvPicPr>
            <a:picLocks noChangeAspect="1"/>
          </p:cNvPicPr>
          <p:nvPr/>
        </p:nvPicPr>
        <p:blipFill>
          <a:blip r:embed="rId10"/>
          <a:stretch>
            <a:fillRect/>
          </a:stretch>
        </p:blipFill>
        <p:spPr>
          <a:xfrm>
            <a:off x="5525821" y="2431751"/>
            <a:ext cx="1213372" cy="808409"/>
          </a:xfrm>
          <a:prstGeom prst="rect">
            <a:avLst/>
          </a:prstGeom>
          <a:effectLst>
            <a:softEdge rad="38100"/>
          </a:effectLst>
        </p:spPr>
      </p:pic>
      <p:sp>
        <p:nvSpPr>
          <p:cNvPr id="2250" name="二等辺三角形 2249">
            <a:extLst>
              <a:ext uri="{FF2B5EF4-FFF2-40B4-BE49-F238E27FC236}">
                <a16:creationId xmlns:a16="http://schemas.microsoft.com/office/drawing/2014/main" id="{5883EE31-A4DA-4295-BA8D-E4265500DD64}"/>
              </a:ext>
            </a:extLst>
          </p:cNvPr>
          <p:cNvSpPr/>
          <p:nvPr/>
        </p:nvSpPr>
        <p:spPr>
          <a:xfrm>
            <a:off x="6137252" y="3132862"/>
            <a:ext cx="362880" cy="894416"/>
          </a:xfrm>
          <a:prstGeom prst="triangle">
            <a:avLst>
              <a:gd name="adj" fmla="val 47806"/>
            </a:avLst>
          </a:prstGeom>
          <a:solidFill>
            <a:schemeClr val="accent4"/>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251" name="右矢印 82">
            <a:extLst>
              <a:ext uri="{FF2B5EF4-FFF2-40B4-BE49-F238E27FC236}">
                <a16:creationId xmlns:a16="http://schemas.microsoft.com/office/drawing/2014/main" id="{B9D850D0-3C19-4B40-89B9-63C9C12FDDC3}"/>
              </a:ext>
            </a:extLst>
          </p:cNvPr>
          <p:cNvSpPr/>
          <p:nvPr/>
        </p:nvSpPr>
        <p:spPr>
          <a:xfrm>
            <a:off x="1292551" y="4872270"/>
            <a:ext cx="500250" cy="294759"/>
          </a:xfrm>
          <a:prstGeom prst="rightArrow">
            <a:avLst/>
          </a:prstGeom>
          <a:solidFill>
            <a:srgbClr val="4F81BD"/>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22224"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252" name="右矢印 82">
            <a:extLst>
              <a:ext uri="{FF2B5EF4-FFF2-40B4-BE49-F238E27FC236}">
                <a16:creationId xmlns:a16="http://schemas.microsoft.com/office/drawing/2014/main" id="{74B512C8-39A5-4560-8FDD-6C878B47F567}"/>
              </a:ext>
            </a:extLst>
          </p:cNvPr>
          <p:cNvSpPr/>
          <p:nvPr/>
        </p:nvSpPr>
        <p:spPr>
          <a:xfrm>
            <a:off x="5349906" y="4872270"/>
            <a:ext cx="500250" cy="294759"/>
          </a:xfrm>
          <a:prstGeom prst="rightArrow">
            <a:avLst/>
          </a:prstGeom>
          <a:solidFill>
            <a:srgbClr val="F79646"/>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22224"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1112" name="図 1111">
            <a:extLst>
              <a:ext uri="{FF2B5EF4-FFF2-40B4-BE49-F238E27FC236}">
                <a16:creationId xmlns:a16="http://schemas.microsoft.com/office/drawing/2014/main" id="{30D06EEF-F2CE-4CDB-8B3A-D43E40598FF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222"/>
          <a:stretch/>
        </p:blipFill>
        <p:spPr>
          <a:xfrm>
            <a:off x="7414973" y="5896213"/>
            <a:ext cx="909865" cy="917163"/>
          </a:xfrm>
          <a:prstGeom prst="rect">
            <a:avLst/>
          </a:prstGeom>
        </p:spPr>
      </p:pic>
      <p:pic>
        <p:nvPicPr>
          <p:cNvPr id="1119" name="図 1118">
            <a:extLst>
              <a:ext uri="{FF2B5EF4-FFF2-40B4-BE49-F238E27FC236}">
                <a16:creationId xmlns:a16="http://schemas.microsoft.com/office/drawing/2014/main" id="{265BA17F-BD16-4B69-9D7F-C0A1116A001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994"/>
          <a:stretch/>
        </p:blipFill>
        <p:spPr>
          <a:xfrm>
            <a:off x="8595697" y="5910850"/>
            <a:ext cx="932238" cy="902526"/>
          </a:xfrm>
          <a:prstGeom prst="rect">
            <a:avLst/>
          </a:prstGeom>
        </p:spPr>
      </p:pic>
      <p:pic>
        <p:nvPicPr>
          <p:cNvPr id="1120" name="図 1119">
            <a:extLst>
              <a:ext uri="{FF2B5EF4-FFF2-40B4-BE49-F238E27FC236}">
                <a16:creationId xmlns:a16="http://schemas.microsoft.com/office/drawing/2014/main" id="{0A63A20D-76A3-46FD-A1E4-AB0B3D7296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6793" y="5616813"/>
            <a:ext cx="1021894" cy="296836"/>
          </a:xfrm>
          <a:prstGeom prst="rect">
            <a:avLst/>
          </a:prstGeom>
        </p:spPr>
      </p:pic>
      <p:pic>
        <p:nvPicPr>
          <p:cNvPr id="1121" name="図 1120">
            <a:extLst>
              <a:ext uri="{FF2B5EF4-FFF2-40B4-BE49-F238E27FC236}">
                <a16:creationId xmlns:a16="http://schemas.microsoft.com/office/drawing/2014/main" id="{539517A6-EFE5-4146-B2E9-CB291C6BB1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32889" y="5616813"/>
            <a:ext cx="1021894" cy="296836"/>
          </a:xfrm>
          <a:prstGeom prst="rect">
            <a:avLst/>
          </a:prstGeom>
        </p:spPr>
      </p:pic>
      <p:sp>
        <p:nvSpPr>
          <p:cNvPr id="1122" name="正方形/長方形 1121">
            <a:extLst>
              <a:ext uri="{FF2B5EF4-FFF2-40B4-BE49-F238E27FC236}">
                <a16:creationId xmlns:a16="http://schemas.microsoft.com/office/drawing/2014/main" id="{F5F26DA0-BCA2-42A0-A38A-7D45C89E4C50}"/>
              </a:ext>
            </a:extLst>
          </p:cNvPr>
          <p:cNvSpPr/>
          <p:nvPr/>
        </p:nvSpPr>
        <p:spPr>
          <a:xfrm>
            <a:off x="7533616" y="5392043"/>
            <a:ext cx="1806905" cy="184666"/>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ボイストラ</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b="1"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VoiceTra</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アプリ</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123" name="表 1122">
            <a:extLst>
              <a:ext uri="{FF2B5EF4-FFF2-40B4-BE49-F238E27FC236}">
                <a16:creationId xmlns:a16="http://schemas.microsoft.com/office/drawing/2014/main" id="{62400EC8-1527-4788-96C9-52D3E26FD9F1}"/>
              </a:ext>
            </a:extLst>
          </p:cNvPr>
          <p:cNvGraphicFramePr>
            <a:graphicFrameLocks noGrp="1"/>
          </p:cNvGraphicFramePr>
          <p:nvPr/>
        </p:nvGraphicFramePr>
        <p:xfrm>
          <a:off x="7069069" y="1840263"/>
          <a:ext cx="2736000" cy="3491820"/>
        </p:xfrm>
        <a:graphic>
          <a:graphicData uri="http://schemas.openxmlformats.org/drawingml/2006/table">
            <a:tbl>
              <a:tblPr firstRow="1" bandRow="1"/>
              <a:tblGrid>
                <a:gridCol w="1368000">
                  <a:extLst>
                    <a:ext uri="{9D8B030D-6E8A-4147-A177-3AD203B41FA5}">
                      <a16:colId xmlns:a16="http://schemas.microsoft.com/office/drawing/2014/main" val="1650842945"/>
                    </a:ext>
                  </a:extLst>
                </a:gridCol>
                <a:gridCol w="1368000">
                  <a:extLst>
                    <a:ext uri="{9D8B030D-6E8A-4147-A177-3AD203B41FA5}">
                      <a16:colId xmlns:a16="http://schemas.microsoft.com/office/drawing/2014/main" val="2006875782"/>
                    </a:ext>
                  </a:extLst>
                </a:gridCol>
              </a:tblGrid>
              <a:tr h="148550">
                <a:tc gridSpan="2">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対応言語</a:t>
                      </a:r>
                      <a:r>
                        <a:rPr kumimoji="1" lang="en-US" altLang="ja-JP" sz="1000" b="0" dirty="0">
                          <a:solidFill>
                            <a:schemeClr val="bg1"/>
                          </a:solidFill>
                          <a:latin typeface="Meiryo UI" panose="020B0604030504040204" pitchFamily="50" charset="-128"/>
                          <a:ea typeface="Meiryo UI" panose="020B0604030504040204" pitchFamily="50" charset="-128"/>
                        </a:rPr>
                        <a:t>(31</a:t>
                      </a:r>
                      <a:r>
                        <a:rPr kumimoji="1" lang="ja-JP" altLang="en-US" sz="1000" b="0" dirty="0">
                          <a:solidFill>
                            <a:schemeClr val="bg1"/>
                          </a:solidFill>
                          <a:latin typeface="Meiryo UI" panose="020B0604030504040204" pitchFamily="50" charset="-128"/>
                          <a:ea typeface="Meiryo UI" panose="020B0604030504040204" pitchFamily="50" charset="-128"/>
                        </a:rPr>
                        <a:t>言語</a:t>
                      </a:r>
                      <a:r>
                        <a:rPr kumimoji="1" lang="en-US" altLang="ja-JP" sz="1000" b="0" dirty="0">
                          <a:solidFill>
                            <a:schemeClr val="bg1"/>
                          </a:solidFill>
                          <a:latin typeface="Meiryo UI" panose="020B0604030504040204" pitchFamily="50" charset="-128"/>
                          <a:ea typeface="Meiryo UI" panose="020B0604030504040204" pitchFamily="50" charset="-128"/>
                        </a:rPr>
                        <a:t>)</a:t>
                      </a:r>
                      <a:endParaRPr kumimoji="1" lang="en-US" altLang="ja-JP" sz="1400" b="0" dirty="0">
                        <a:solidFill>
                          <a:schemeClr val="bg1"/>
                        </a:solidFill>
                        <a:latin typeface="Meiryo UI" panose="020B0604030504040204" pitchFamily="50" charset="-128"/>
                        <a:ea typeface="Meiryo UI" panose="020B0604030504040204" pitchFamily="50" charset="-128"/>
                      </a:endParaRPr>
                    </a:p>
                  </a:txBody>
                  <a:tcPr marL="36000" marR="36000" marT="36000" marB="3600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28575" cap="flat" cmpd="sng" algn="ctr">
                      <a:solidFill>
                        <a:srgbClr val="F7964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endParaRPr kumimoji="1" lang="ja-JP" altLang="en-US"/>
                    </a:p>
                  </a:txBody>
                  <a:tcPr/>
                </a:tc>
                <a:extLst>
                  <a:ext uri="{0D108BD9-81ED-4DB2-BD59-A6C34878D82A}">
                    <a16:rowId xmlns:a16="http://schemas.microsoft.com/office/drawing/2014/main" val="3814775417"/>
                  </a:ext>
                </a:extLst>
              </a:tr>
              <a:tr h="148550">
                <a:tc gridSpan="2">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重点対応言語</a:t>
                      </a:r>
                      <a:r>
                        <a:rPr kumimoji="1" lang="ja-JP" altLang="en-US" sz="1400" b="0" dirty="0">
                          <a:solidFill>
                            <a:schemeClr val="bg1"/>
                          </a:solidFill>
                          <a:latin typeface="Meiryo UI" panose="020B0604030504040204" pitchFamily="50" charset="-128"/>
                          <a:ea typeface="Meiryo UI" panose="020B0604030504040204" pitchFamily="50" charset="-128"/>
                        </a:rPr>
                        <a:t>（実用レベル）</a:t>
                      </a:r>
                      <a:endParaRPr kumimoji="1" lang="en-US" altLang="ja-JP" sz="1400" b="0" dirty="0">
                        <a:solidFill>
                          <a:schemeClr val="bg1"/>
                        </a:solidFill>
                        <a:latin typeface="Meiryo UI" panose="020B0604030504040204" pitchFamily="50" charset="-128"/>
                        <a:ea typeface="Meiryo UI" panose="020B0604030504040204" pitchFamily="50" charset="-128"/>
                      </a:endParaRPr>
                    </a:p>
                    <a:p>
                      <a:pPr algn="ctr">
                        <a:spcBef>
                          <a:spcPts val="300"/>
                        </a:spcBef>
                      </a:pPr>
                      <a:r>
                        <a:rPr kumimoji="1" lang="ja-JP" altLang="en-US" sz="1100" b="0" dirty="0">
                          <a:solidFill>
                            <a:schemeClr val="bg1"/>
                          </a:solidFill>
                          <a:latin typeface="Meiryo UI" panose="020B0604030504040204" pitchFamily="50" charset="-128"/>
                          <a:ea typeface="Meiryo UI" panose="020B0604030504040204" pitchFamily="50" charset="-128"/>
                        </a:rPr>
                        <a:t>訪日・在留外国人対応等を想定した</a:t>
                      </a:r>
                      <a:r>
                        <a:rPr kumimoji="1" lang="en-US" altLang="ja-JP" sz="1100" b="1" dirty="0">
                          <a:solidFill>
                            <a:schemeClr val="bg1"/>
                          </a:solidFill>
                          <a:latin typeface="Meiryo UI" panose="020B0604030504040204" pitchFamily="50" charset="-128"/>
                          <a:ea typeface="Meiryo UI" panose="020B0604030504040204" pitchFamily="50" charset="-128"/>
                        </a:rPr>
                        <a:t>18</a:t>
                      </a:r>
                      <a:r>
                        <a:rPr kumimoji="1" lang="ja-JP" altLang="en-US" sz="1100" b="1" dirty="0">
                          <a:solidFill>
                            <a:schemeClr val="bg1"/>
                          </a:solidFill>
                          <a:latin typeface="Meiryo UI" panose="020B0604030504040204" pitchFamily="50" charset="-128"/>
                          <a:ea typeface="Meiryo UI" panose="020B0604030504040204" pitchFamily="50" charset="-128"/>
                        </a:rPr>
                        <a:t>言語</a:t>
                      </a:r>
                    </a:p>
                  </a:txBody>
                  <a:tcPr marL="36000" marR="36000" marT="36000" marB="36000" anchor="ctr">
                    <a:lnL w="28575" cap="flat" cmpd="sng" algn="ctr">
                      <a:solidFill>
                        <a:srgbClr val="F79646">
                          <a:lumMod val="75000"/>
                        </a:srgbClr>
                      </a:solidFill>
                      <a:prstDash val="solid"/>
                      <a:round/>
                      <a:headEnd type="none" w="med" len="med"/>
                      <a:tailEnd type="none" w="med" len="med"/>
                    </a:lnL>
                    <a:lnR w="28575" cap="flat" cmpd="sng" algn="ctr">
                      <a:solidFill>
                        <a:srgbClr val="F79646">
                          <a:lumMod val="75000"/>
                        </a:srgbClr>
                      </a:solidFill>
                      <a:prstDash val="solid"/>
                      <a:round/>
                      <a:headEnd type="none" w="med" len="med"/>
                      <a:tailEnd type="none" w="med" len="med"/>
                    </a:lnR>
                    <a:lnT w="28575" cap="flat" cmpd="sng" algn="ctr">
                      <a:solidFill>
                        <a:srgbClr val="F79646">
                          <a:lumMod val="75000"/>
                        </a:srgbClr>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hMerge="1">
                  <a:txBody>
                    <a:bodyPr/>
                    <a:lstStyle/>
                    <a:p>
                      <a:endParaRPr kumimoji="1" lang="ja-JP" altLang="en-US"/>
                    </a:p>
                  </a:txBody>
                  <a:tcPr/>
                </a:tc>
                <a:extLst>
                  <a:ext uri="{0D108BD9-81ED-4DB2-BD59-A6C34878D82A}">
                    <a16:rowId xmlns:a16="http://schemas.microsoft.com/office/drawing/2014/main" val="10001"/>
                  </a:ext>
                </a:extLst>
              </a:tr>
              <a:tr h="835005">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ja-JP" altLang="en-US" sz="1200" dirty="0">
                          <a:latin typeface="Meiryo UI" panose="020B0604030504040204" pitchFamily="50" charset="-128"/>
                          <a:ea typeface="Meiryo UI" panose="020B0604030504040204" pitchFamily="50" charset="-128"/>
                        </a:rPr>
                        <a:t>日本語</a:t>
                      </a:r>
                    </a:p>
                    <a:p>
                      <a:pPr algn="ctr"/>
                      <a:r>
                        <a:rPr kumimoji="1" lang="ja-JP" altLang="en-US" sz="1200" dirty="0">
                          <a:latin typeface="Meiryo UI" panose="020B0604030504040204" pitchFamily="50" charset="-128"/>
                          <a:ea typeface="Meiryo UI" panose="020B0604030504040204" pitchFamily="50" charset="-128"/>
                        </a:rPr>
                        <a:t>英語</a:t>
                      </a:r>
                    </a:p>
                    <a:p>
                      <a:pPr algn="ctr"/>
                      <a:r>
                        <a:rPr kumimoji="1" lang="ja-JP" altLang="en-US" sz="1200" dirty="0">
                          <a:latin typeface="Meiryo UI" panose="020B0604030504040204" pitchFamily="50" charset="-128"/>
                          <a:ea typeface="Meiryo UI" panose="020B0604030504040204" pitchFamily="50" charset="-128"/>
                        </a:rPr>
                        <a:t>中国語</a:t>
                      </a:r>
                    </a:p>
                    <a:p>
                      <a:pPr algn="ctr"/>
                      <a:r>
                        <a:rPr kumimoji="1" lang="ja-JP" altLang="en-US" sz="1200" dirty="0">
                          <a:latin typeface="Meiryo UI" panose="020B0604030504040204" pitchFamily="50" charset="-128"/>
                          <a:ea typeface="Meiryo UI" panose="020B0604030504040204" pitchFamily="50" charset="-128"/>
                        </a:rPr>
                        <a:t>韓国語</a:t>
                      </a:r>
                    </a:p>
                    <a:p>
                      <a:pPr algn="ctr"/>
                      <a:r>
                        <a:rPr kumimoji="1" lang="ja-JP" altLang="en-US" sz="1200" dirty="0">
                          <a:latin typeface="Meiryo UI" panose="020B0604030504040204" pitchFamily="50" charset="-128"/>
                          <a:ea typeface="Meiryo UI" panose="020B0604030504040204" pitchFamily="50" charset="-128"/>
                        </a:rPr>
                        <a:t>タイ語</a:t>
                      </a:r>
                    </a:p>
                    <a:p>
                      <a:pPr algn="ctr"/>
                      <a:r>
                        <a:rPr kumimoji="1" lang="ja-JP" altLang="en-US" sz="1200" dirty="0">
                          <a:latin typeface="Meiryo UI" panose="020B0604030504040204" pitchFamily="50" charset="-128"/>
                          <a:ea typeface="Meiryo UI" panose="020B0604030504040204" pitchFamily="50" charset="-128"/>
                        </a:rPr>
                        <a:t>インドネシア語</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ベトナム語</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ミャンマー語</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フランス語</a:t>
                      </a:r>
                    </a:p>
                  </a:txBody>
                  <a:tcPr marL="0" marR="0" marT="36000" marB="36000" anchor="ctr">
                    <a:lnL w="28575" cap="flat" cmpd="sng" algn="ctr">
                      <a:solidFill>
                        <a:srgbClr val="F79646">
                          <a:lumMod val="75000"/>
                        </a:srgb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28575" cap="flat" cmpd="sng" algn="ctr">
                      <a:solidFill>
                        <a:srgbClr val="F79646">
                          <a:lumMod val="75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ja-JP" altLang="en-US" sz="1200" dirty="0">
                          <a:latin typeface="Meiryo UI" panose="020B0604030504040204" pitchFamily="50" charset="-128"/>
                          <a:ea typeface="Meiryo UI" panose="020B0604030504040204" pitchFamily="50" charset="-128"/>
                        </a:rPr>
                        <a:t>スペイン語</a:t>
                      </a:r>
                    </a:p>
                    <a:p>
                      <a:pPr algn="ctr"/>
                      <a:r>
                        <a:rPr kumimoji="1" lang="ja-JP" altLang="en-US" sz="1200" dirty="0">
                          <a:latin typeface="Meiryo UI" panose="020B0604030504040204" pitchFamily="50" charset="-128"/>
                          <a:ea typeface="Meiryo UI" panose="020B0604030504040204" pitchFamily="50" charset="-128"/>
                        </a:rPr>
                        <a:t>ブラジルポルトガル語</a:t>
                      </a:r>
                    </a:p>
                    <a:p>
                      <a:pPr algn="ctr"/>
                      <a:r>
                        <a:rPr kumimoji="1" lang="ja-JP" altLang="en-US" sz="1200" dirty="0">
                          <a:latin typeface="Meiryo UI" panose="020B0604030504040204" pitchFamily="50" charset="-128"/>
                          <a:ea typeface="Meiryo UI" panose="020B0604030504040204" pitchFamily="50" charset="-128"/>
                        </a:rPr>
                        <a:t>フィリピン語</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アラビア語</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イタリア語</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ドイツ語</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ヒンディ語</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ロシア語</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ウクライナ語</a:t>
                      </a:r>
                      <a:endParaRPr kumimoji="1" lang="en-US" altLang="ja-JP" sz="1200" dirty="0">
                        <a:latin typeface="Meiryo UI" panose="020B0604030504040204" pitchFamily="50" charset="-128"/>
                        <a:ea typeface="Meiryo UI" panose="020B0604030504040204" pitchFamily="50" charset="-128"/>
                      </a:endParaRPr>
                    </a:p>
                  </a:txBody>
                  <a:tcPr marL="0" marR="0" marT="36000" marB="36000" anchor="ctr">
                    <a:lnL w="6350" cap="flat" cmpd="sng" algn="ctr">
                      <a:noFill/>
                      <a:prstDash val="solid"/>
                      <a:round/>
                      <a:headEnd type="none" w="med" len="med"/>
                      <a:tailEnd type="none" w="med" len="med"/>
                    </a:lnL>
                    <a:lnR w="28575" cap="flat" cmpd="sng" algn="ctr">
                      <a:solidFill>
                        <a:srgbClr val="F79646">
                          <a:lumMod val="75000"/>
                        </a:srgbClr>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28575" cap="flat" cmpd="sng" algn="ctr">
                      <a:solidFill>
                        <a:srgbClr val="F79646">
                          <a:lumMod val="75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0002"/>
                  </a:ext>
                </a:extLst>
              </a:tr>
              <a:tr h="196151">
                <a:tc gridSpan="2">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ja-JP" altLang="en-US" sz="1200" dirty="0">
                          <a:latin typeface="Meiryo UI" panose="020B0604030504040204" pitchFamily="50" charset="-128"/>
                          <a:ea typeface="Meiryo UI" panose="020B0604030504040204" pitchFamily="50" charset="-128"/>
                        </a:rPr>
                        <a:t>クメール語　ネパール語　モンゴル語</a:t>
                      </a:r>
                    </a:p>
                    <a:p>
                      <a:pPr algn="ctr"/>
                      <a:r>
                        <a:rPr kumimoji="1" lang="ja-JP" altLang="en-US" sz="800" dirty="0">
                          <a:latin typeface="Meiryo UI" panose="020B0604030504040204" pitchFamily="50" charset="-128"/>
                          <a:ea typeface="Meiryo UI" panose="020B0604030504040204" pitchFamily="50" charset="-128"/>
                        </a:rPr>
                        <a:t>（研究開発を通じて</a:t>
                      </a:r>
                      <a:r>
                        <a:rPr kumimoji="1" lang="en-US" altLang="ja-JP" sz="800" dirty="0">
                          <a:latin typeface="Meiryo UI" panose="020B0604030504040204" pitchFamily="50" charset="-128"/>
                          <a:ea typeface="Meiryo UI" panose="020B0604030504040204" pitchFamily="50" charset="-128"/>
                        </a:rPr>
                        <a:t>2024</a:t>
                      </a:r>
                      <a:r>
                        <a:rPr kumimoji="1" lang="ja-JP" altLang="en-US" sz="800" dirty="0">
                          <a:latin typeface="Meiryo UI" panose="020B0604030504040204" pitchFamily="50" charset="-128"/>
                          <a:ea typeface="Meiryo UI" panose="020B0604030504040204" pitchFamily="50" charset="-128"/>
                        </a:rPr>
                        <a:t>年度までに重点化）</a:t>
                      </a:r>
                      <a:endParaRPr kumimoji="1" lang="en-US" altLang="ja-JP" sz="800" dirty="0">
                        <a:latin typeface="Meiryo UI" panose="020B0604030504040204" pitchFamily="50" charset="-128"/>
                        <a:ea typeface="Meiryo UI" panose="020B0604030504040204" pitchFamily="50" charset="-128"/>
                      </a:endParaRPr>
                    </a:p>
                  </a:txBody>
                  <a:tcPr marL="0" marR="0" marT="36000" marB="3600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28575" cap="flat" cmpd="sng" algn="ctr">
                      <a:solidFill>
                        <a:srgbClr val="F79646">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marT="36000" marB="3600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32872845"/>
                  </a:ext>
                </a:extLst>
              </a:tr>
              <a:tr h="132683">
                <a:tc gridSpan="2">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spcBef>
                          <a:spcPts val="600"/>
                        </a:spcBef>
                      </a:pPr>
                      <a:r>
                        <a:rPr kumimoji="1" lang="ja-JP" altLang="en-US" sz="1200" dirty="0">
                          <a:latin typeface="Meiryo UI" panose="020B0604030504040204" pitchFamily="50" charset="-128"/>
                          <a:ea typeface="Meiryo UI" panose="020B0604030504040204" pitchFamily="50" charset="-128"/>
                        </a:rPr>
                        <a:t>ウルドゥ語　オランダ語　シンハラ語</a:t>
                      </a:r>
                    </a:p>
                    <a:p>
                      <a:pPr algn="ctr"/>
                      <a:r>
                        <a:rPr kumimoji="1" lang="ja-JP" altLang="en-US" sz="1200" dirty="0">
                          <a:latin typeface="Meiryo UI" panose="020B0604030504040204" pitchFamily="50" charset="-128"/>
                          <a:ea typeface="Meiryo UI" panose="020B0604030504040204" pitchFamily="50" charset="-128"/>
                        </a:rPr>
                        <a:t>デンマーク語　トルコ語　ハンガリー語</a:t>
                      </a:r>
                    </a:p>
                    <a:p>
                      <a:pPr algn="ctr"/>
                      <a:r>
                        <a:rPr kumimoji="1" lang="ja-JP" altLang="en-US" sz="1200" dirty="0">
                          <a:latin typeface="Meiryo UI" panose="020B0604030504040204" pitchFamily="50" charset="-128"/>
                          <a:ea typeface="Meiryo UI" panose="020B0604030504040204" pitchFamily="50" charset="-128"/>
                        </a:rPr>
                        <a:t>ポーランド語 ポルトガル語 マレー語 ラーオ語</a:t>
                      </a:r>
                    </a:p>
                  </a:txBody>
                  <a:tcPr marL="0" marR="0" marT="36000" marB="3600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kumimoji="1" lang="ja-JP" altLang="en-US"/>
                    </a:p>
                  </a:txBody>
                  <a:tcPr/>
                </a:tc>
                <a:extLst>
                  <a:ext uri="{0D108BD9-81ED-4DB2-BD59-A6C34878D82A}">
                    <a16:rowId xmlns:a16="http://schemas.microsoft.com/office/drawing/2014/main" val="1013560267"/>
                  </a:ext>
                </a:extLst>
              </a:tr>
            </a:tbl>
          </a:graphicData>
        </a:graphic>
      </p:graphicFrame>
      <p:sp>
        <p:nvSpPr>
          <p:cNvPr id="1124" name="正方形/長方形 1123">
            <a:extLst>
              <a:ext uri="{FF2B5EF4-FFF2-40B4-BE49-F238E27FC236}">
                <a16:creationId xmlns:a16="http://schemas.microsoft.com/office/drawing/2014/main" id="{F804B4C8-9C42-4397-9E49-BAEC5F24E4FE}"/>
              </a:ext>
            </a:extLst>
          </p:cNvPr>
          <p:cNvSpPr/>
          <p:nvPr/>
        </p:nvSpPr>
        <p:spPr>
          <a:xfrm>
            <a:off x="202606" y="667786"/>
            <a:ext cx="9540000" cy="961014"/>
          </a:xfrm>
          <a:prstGeom prst="rect">
            <a:avLst/>
          </a:prstGeom>
          <a:solidFill>
            <a:schemeClr val="accent6">
              <a:lumMod val="20000"/>
              <a:lumOff val="8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nchorCtr="0">
            <a:spAutoFit/>
          </a:bodyPr>
          <a:lstStyle/>
          <a:p>
            <a:pPr marL="265113" marR="0" lvl="0" indent="-265113" algn="l" defTabSz="914400" rtl="0" eaLnBrk="1" fontAlgn="base" latinLnBrk="0" hangingPunct="1">
              <a:lnSpc>
                <a:spcPct val="100000"/>
              </a:lnSpc>
              <a:spcBef>
                <a:spcPts val="300"/>
              </a:spcBef>
              <a:spcAft>
                <a:spcPct val="0"/>
              </a:spcAft>
              <a:buClrTx/>
              <a:buSzTx/>
              <a:buFont typeface="Wingdings" panose="05000000000000000000" pitchFamily="2" charset="2"/>
              <a:buChar char="Ø"/>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総務省・</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NICT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では、</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長期間にわたり多言語翻訳技術の基礎研究</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を実施し、技術・言語データ等を蓄積。</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base" latinLnBrk="0" hangingPunct="1">
              <a:lnSpc>
                <a:spcPct val="100000"/>
              </a:lnSpc>
              <a:spcBef>
                <a:spcPts val="300"/>
              </a:spcBef>
              <a:spcAft>
                <a:spcPct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訪日・在留対応等を想定した</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言語の逐次翻訳</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実用レベルの翻訳精度</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(TOEIC900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点相当</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を実現。</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ct val="100000"/>
              </a:lnSpc>
              <a:spcBef>
                <a:spcPts val="300"/>
              </a:spcBef>
              <a:spcAft>
                <a:spcPts val="0"/>
              </a:spcAft>
              <a:buClr>
                <a:prstClr val="black"/>
              </a:buClr>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更に、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年の大阪・関西万博も見据え、</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による同時通訳を実現するための研究開発</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を実施中。</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13" name="スライド番号プレースホルダー 5">
            <a:extLst>
              <a:ext uri="{FF2B5EF4-FFF2-40B4-BE49-F238E27FC236}">
                <a16:creationId xmlns:a16="http://schemas.microsoft.com/office/drawing/2014/main" id="{C980FEB3-4380-4145-A3E8-62D022B9216F}"/>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27</a:t>
            </a:fld>
            <a:endParaRPr lang="ja-JP" altLang="en-US" dirty="0"/>
          </a:p>
        </p:txBody>
      </p:sp>
    </p:spTree>
    <p:extLst>
      <p:ext uri="{BB962C8B-B14F-4D97-AF65-F5344CB8AC3E}">
        <p14:creationId xmlns:p14="http://schemas.microsoft.com/office/powerpoint/2010/main" val="1613882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AD75B4-E80A-436E-89CE-545B4C8DF237}"/>
              </a:ext>
            </a:extLst>
          </p:cNvPr>
          <p:cNvSpPr>
            <a:spLocks noGrp="1"/>
          </p:cNvSpPr>
          <p:nvPr>
            <p:ph type="title"/>
          </p:nvPr>
        </p:nvSpPr>
        <p:spPr/>
        <p:txBody>
          <a:bodyPr>
            <a:normAutofit/>
          </a:bodyPr>
          <a:lstStyle/>
          <a:p>
            <a:r>
              <a:rPr lang="en-US" altLang="ja-JP" dirty="0" err="1"/>
              <a:t>VoiceTra</a:t>
            </a:r>
            <a:r>
              <a:rPr lang="ja-JP" altLang="en-US" dirty="0"/>
              <a:t>の使い方</a:t>
            </a:r>
          </a:p>
        </p:txBody>
      </p:sp>
      <p:sp>
        <p:nvSpPr>
          <p:cNvPr id="18" name="角丸四角形 62">
            <a:extLst>
              <a:ext uri="{FF2B5EF4-FFF2-40B4-BE49-F238E27FC236}">
                <a16:creationId xmlns:a16="http://schemas.microsoft.com/office/drawing/2014/main" id="{63A52472-2A38-4670-8EA1-850567C30F3C}"/>
              </a:ext>
            </a:extLst>
          </p:cNvPr>
          <p:cNvSpPr/>
          <p:nvPr/>
        </p:nvSpPr>
        <p:spPr>
          <a:xfrm>
            <a:off x="272481" y="3904741"/>
            <a:ext cx="6591902" cy="2692611"/>
          </a:xfrm>
          <a:prstGeom prst="roundRect">
            <a:avLst>
              <a:gd name="adj" fmla="val 5250"/>
            </a:avLst>
          </a:prstGeom>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defPPr>
              <a:defRPr lang="ja-JP"/>
            </a:defPPr>
            <a:lvl1pPr marL="0" algn="l" defTabSz="457200" rtl="0" eaLnBrk="1" latinLnBrk="0" hangingPunct="1">
              <a:defRPr kumimoji="1" sz="1800" kern="1200">
                <a:solidFill>
                  <a:schemeClr val="dk1"/>
                </a:solidFill>
                <a:latin typeface="+mn-lt"/>
                <a:ea typeface="+mn-ea"/>
                <a:cs typeface="+mn-cs"/>
              </a:defRPr>
            </a:lvl1pPr>
            <a:lvl2pPr marL="457200" algn="l" defTabSz="457200" rtl="0" eaLnBrk="1" latinLnBrk="0" hangingPunct="1">
              <a:defRPr kumimoji="1" sz="1800" kern="1200">
                <a:solidFill>
                  <a:schemeClr val="dk1"/>
                </a:solidFill>
                <a:latin typeface="+mn-lt"/>
                <a:ea typeface="+mn-ea"/>
                <a:cs typeface="+mn-cs"/>
              </a:defRPr>
            </a:lvl2pPr>
            <a:lvl3pPr marL="914400" algn="l" defTabSz="457200" rtl="0" eaLnBrk="1" latinLnBrk="0" hangingPunct="1">
              <a:defRPr kumimoji="1" sz="1800" kern="1200">
                <a:solidFill>
                  <a:schemeClr val="dk1"/>
                </a:solidFill>
                <a:latin typeface="+mn-lt"/>
                <a:ea typeface="+mn-ea"/>
                <a:cs typeface="+mn-cs"/>
              </a:defRPr>
            </a:lvl3pPr>
            <a:lvl4pPr marL="1371600" algn="l" defTabSz="457200" rtl="0" eaLnBrk="1" latinLnBrk="0" hangingPunct="1">
              <a:defRPr kumimoji="1" sz="1800" kern="1200">
                <a:solidFill>
                  <a:schemeClr val="dk1"/>
                </a:solidFill>
                <a:latin typeface="+mn-lt"/>
                <a:ea typeface="+mn-ea"/>
                <a:cs typeface="+mn-cs"/>
              </a:defRPr>
            </a:lvl4pPr>
            <a:lvl5pPr marL="1828800" algn="l" defTabSz="457200" rtl="0" eaLnBrk="1" latinLnBrk="0" hangingPunct="1">
              <a:defRPr kumimoji="1" sz="1800" kern="1200">
                <a:solidFill>
                  <a:schemeClr val="dk1"/>
                </a:solidFill>
                <a:latin typeface="+mn-lt"/>
                <a:ea typeface="+mn-ea"/>
                <a:cs typeface="+mn-cs"/>
              </a:defRPr>
            </a:lvl5pPr>
            <a:lvl6pPr marL="2286000" algn="l" defTabSz="457200" rtl="0" eaLnBrk="1" latinLnBrk="0" hangingPunct="1">
              <a:defRPr kumimoji="1" sz="1800" kern="1200">
                <a:solidFill>
                  <a:schemeClr val="dk1"/>
                </a:solidFill>
                <a:latin typeface="+mn-lt"/>
                <a:ea typeface="+mn-ea"/>
                <a:cs typeface="+mn-cs"/>
              </a:defRPr>
            </a:lvl6pPr>
            <a:lvl7pPr marL="2743200" algn="l" defTabSz="457200" rtl="0" eaLnBrk="1" latinLnBrk="0" hangingPunct="1">
              <a:defRPr kumimoji="1" sz="1800" kern="1200">
                <a:solidFill>
                  <a:schemeClr val="dk1"/>
                </a:solidFill>
                <a:latin typeface="+mn-lt"/>
                <a:ea typeface="+mn-ea"/>
                <a:cs typeface="+mn-cs"/>
              </a:defRPr>
            </a:lvl7pPr>
            <a:lvl8pPr marL="3200400" algn="l" defTabSz="457200" rtl="0" eaLnBrk="1" latinLnBrk="0" hangingPunct="1">
              <a:defRPr kumimoji="1" sz="1800" kern="1200">
                <a:solidFill>
                  <a:schemeClr val="dk1"/>
                </a:solidFill>
                <a:latin typeface="+mn-lt"/>
                <a:ea typeface="+mn-ea"/>
                <a:cs typeface="+mn-cs"/>
              </a:defRPr>
            </a:lvl8pPr>
            <a:lvl9pPr marL="3657600" algn="l" defTabSz="457200" rtl="0" eaLnBrk="1" latinLnBrk="0" hangingPunct="1">
              <a:defRPr kumimoji="1"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角丸四角形 62">
            <a:extLst>
              <a:ext uri="{FF2B5EF4-FFF2-40B4-BE49-F238E27FC236}">
                <a16:creationId xmlns:a16="http://schemas.microsoft.com/office/drawing/2014/main" id="{056E32D5-6856-4076-961A-CEEA6670618B}"/>
              </a:ext>
            </a:extLst>
          </p:cNvPr>
          <p:cNvSpPr/>
          <p:nvPr/>
        </p:nvSpPr>
        <p:spPr>
          <a:xfrm>
            <a:off x="272480" y="880405"/>
            <a:ext cx="9289032" cy="2692611"/>
          </a:xfrm>
          <a:prstGeom prst="roundRect">
            <a:avLst>
              <a:gd name="adj" fmla="val 5873"/>
            </a:avLst>
          </a:prstGeom>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defPPr>
              <a:defRPr lang="ja-JP"/>
            </a:defPPr>
            <a:lvl1pPr marL="0" algn="l" defTabSz="457200" rtl="0" eaLnBrk="1" latinLnBrk="0" hangingPunct="1">
              <a:defRPr kumimoji="1" sz="1800" kern="1200">
                <a:solidFill>
                  <a:schemeClr val="dk1"/>
                </a:solidFill>
                <a:latin typeface="+mn-lt"/>
                <a:ea typeface="+mn-ea"/>
                <a:cs typeface="+mn-cs"/>
              </a:defRPr>
            </a:lvl1pPr>
            <a:lvl2pPr marL="457200" algn="l" defTabSz="457200" rtl="0" eaLnBrk="1" latinLnBrk="0" hangingPunct="1">
              <a:defRPr kumimoji="1" sz="1800" kern="1200">
                <a:solidFill>
                  <a:schemeClr val="dk1"/>
                </a:solidFill>
                <a:latin typeface="+mn-lt"/>
                <a:ea typeface="+mn-ea"/>
                <a:cs typeface="+mn-cs"/>
              </a:defRPr>
            </a:lvl2pPr>
            <a:lvl3pPr marL="914400" algn="l" defTabSz="457200" rtl="0" eaLnBrk="1" latinLnBrk="0" hangingPunct="1">
              <a:defRPr kumimoji="1" sz="1800" kern="1200">
                <a:solidFill>
                  <a:schemeClr val="dk1"/>
                </a:solidFill>
                <a:latin typeface="+mn-lt"/>
                <a:ea typeface="+mn-ea"/>
                <a:cs typeface="+mn-cs"/>
              </a:defRPr>
            </a:lvl3pPr>
            <a:lvl4pPr marL="1371600" algn="l" defTabSz="457200" rtl="0" eaLnBrk="1" latinLnBrk="0" hangingPunct="1">
              <a:defRPr kumimoji="1" sz="1800" kern="1200">
                <a:solidFill>
                  <a:schemeClr val="dk1"/>
                </a:solidFill>
                <a:latin typeface="+mn-lt"/>
                <a:ea typeface="+mn-ea"/>
                <a:cs typeface="+mn-cs"/>
              </a:defRPr>
            </a:lvl4pPr>
            <a:lvl5pPr marL="1828800" algn="l" defTabSz="457200" rtl="0" eaLnBrk="1" latinLnBrk="0" hangingPunct="1">
              <a:defRPr kumimoji="1" sz="1800" kern="1200">
                <a:solidFill>
                  <a:schemeClr val="dk1"/>
                </a:solidFill>
                <a:latin typeface="+mn-lt"/>
                <a:ea typeface="+mn-ea"/>
                <a:cs typeface="+mn-cs"/>
              </a:defRPr>
            </a:lvl5pPr>
            <a:lvl6pPr marL="2286000" algn="l" defTabSz="457200" rtl="0" eaLnBrk="1" latinLnBrk="0" hangingPunct="1">
              <a:defRPr kumimoji="1" sz="1800" kern="1200">
                <a:solidFill>
                  <a:schemeClr val="dk1"/>
                </a:solidFill>
                <a:latin typeface="+mn-lt"/>
                <a:ea typeface="+mn-ea"/>
                <a:cs typeface="+mn-cs"/>
              </a:defRPr>
            </a:lvl6pPr>
            <a:lvl7pPr marL="2743200" algn="l" defTabSz="457200" rtl="0" eaLnBrk="1" latinLnBrk="0" hangingPunct="1">
              <a:defRPr kumimoji="1" sz="1800" kern="1200">
                <a:solidFill>
                  <a:schemeClr val="dk1"/>
                </a:solidFill>
                <a:latin typeface="+mn-lt"/>
                <a:ea typeface="+mn-ea"/>
                <a:cs typeface="+mn-cs"/>
              </a:defRPr>
            </a:lvl7pPr>
            <a:lvl8pPr marL="3200400" algn="l" defTabSz="457200" rtl="0" eaLnBrk="1" latinLnBrk="0" hangingPunct="1">
              <a:defRPr kumimoji="1" sz="1800" kern="1200">
                <a:solidFill>
                  <a:schemeClr val="dk1"/>
                </a:solidFill>
                <a:latin typeface="+mn-lt"/>
                <a:ea typeface="+mn-ea"/>
                <a:cs typeface="+mn-cs"/>
              </a:defRPr>
            </a:lvl8pPr>
            <a:lvl9pPr marL="3657600" algn="l" defTabSz="457200" rtl="0" eaLnBrk="1" latinLnBrk="0" hangingPunct="1">
              <a:defRPr kumimoji="1"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0" name="グループ化 19">
            <a:extLst>
              <a:ext uri="{FF2B5EF4-FFF2-40B4-BE49-F238E27FC236}">
                <a16:creationId xmlns:a16="http://schemas.microsoft.com/office/drawing/2014/main" id="{11819A11-A830-413F-8728-6CBC58AE1A0A}"/>
              </a:ext>
            </a:extLst>
          </p:cNvPr>
          <p:cNvGrpSpPr>
            <a:grpSpLocks noChangeAspect="1"/>
          </p:cNvGrpSpPr>
          <p:nvPr/>
        </p:nvGrpSpPr>
        <p:grpSpPr>
          <a:xfrm>
            <a:off x="540315" y="1265348"/>
            <a:ext cx="1197888" cy="2268000"/>
            <a:chOff x="829870" y="1097830"/>
            <a:chExt cx="2706491" cy="5112000"/>
          </a:xfrm>
        </p:grpSpPr>
        <p:pic>
          <p:nvPicPr>
            <p:cNvPr id="21" name="図 20">
              <a:extLst>
                <a:ext uri="{FF2B5EF4-FFF2-40B4-BE49-F238E27FC236}">
                  <a16:creationId xmlns:a16="http://schemas.microsoft.com/office/drawing/2014/main" id="{2C5314EB-DBA7-425F-9D7E-CBFE6A619E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9870" y="1097830"/>
              <a:ext cx="2706491" cy="5112000"/>
            </a:xfrm>
            <a:prstGeom prst="rect">
              <a:avLst/>
            </a:prstGeom>
          </p:spPr>
        </p:pic>
        <p:pic>
          <p:nvPicPr>
            <p:cNvPr id="22" name="図 21">
              <a:extLst>
                <a:ext uri="{FF2B5EF4-FFF2-40B4-BE49-F238E27FC236}">
                  <a16:creationId xmlns:a16="http://schemas.microsoft.com/office/drawing/2014/main" id="{361A940F-1552-4710-9221-0BFE633FFEE2}"/>
                </a:ext>
              </a:extLst>
            </p:cNvPr>
            <p:cNvPicPr>
              <a:picLocks noChangeAspect="1"/>
            </p:cNvPicPr>
            <p:nvPr/>
          </p:nvPicPr>
          <p:blipFill>
            <a:blip r:embed="rId3"/>
            <a:stretch>
              <a:fillRect/>
            </a:stretch>
          </p:blipFill>
          <p:spPr>
            <a:xfrm>
              <a:off x="1189614" y="1875960"/>
              <a:ext cx="2016000" cy="3584000"/>
            </a:xfrm>
            <a:prstGeom prst="rect">
              <a:avLst/>
            </a:prstGeom>
          </p:spPr>
        </p:pic>
      </p:grpSp>
      <p:sp>
        <p:nvSpPr>
          <p:cNvPr id="23" name="テキスト ボックス 38">
            <a:extLst>
              <a:ext uri="{FF2B5EF4-FFF2-40B4-BE49-F238E27FC236}">
                <a16:creationId xmlns:a16="http://schemas.microsoft.com/office/drawing/2014/main" id="{30583630-E2DB-4102-B91F-3711325CA09E}"/>
              </a:ext>
            </a:extLst>
          </p:cNvPr>
          <p:cNvSpPr txBox="1"/>
          <p:nvPr/>
        </p:nvSpPr>
        <p:spPr>
          <a:xfrm>
            <a:off x="1860147" y="1412184"/>
            <a:ext cx="1732332" cy="276999"/>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①「マイク」ボタンを押す</a:t>
            </a:r>
          </a:p>
        </p:txBody>
      </p:sp>
      <p:cxnSp>
        <p:nvCxnSpPr>
          <p:cNvPr id="24" name="直線矢印コネクタ 23">
            <a:extLst>
              <a:ext uri="{FF2B5EF4-FFF2-40B4-BE49-F238E27FC236}">
                <a16:creationId xmlns:a16="http://schemas.microsoft.com/office/drawing/2014/main" id="{4AB49E47-3B49-43EA-8C12-0E85B0B2FAA3}"/>
              </a:ext>
            </a:extLst>
          </p:cNvPr>
          <p:cNvCxnSpPr/>
          <p:nvPr/>
        </p:nvCxnSpPr>
        <p:spPr>
          <a:xfrm flipH="1">
            <a:off x="1150746" y="1599034"/>
            <a:ext cx="709401" cy="1380798"/>
          </a:xfrm>
          <a:prstGeom prst="straightConnector1">
            <a:avLst/>
          </a:prstGeom>
          <a:ln w="38100">
            <a:solidFill>
              <a:schemeClr val="accent2"/>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25" name="テキスト ボックス 40">
            <a:extLst>
              <a:ext uri="{FF2B5EF4-FFF2-40B4-BE49-F238E27FC236}">
                <a16:creationId xmlns:a16="http://schemas.microsoft.com/office/drawing/2014/main" id="{EF9E2EBE-AB2A-453D-B88E-14CA59A86074}"/>
              </a:ext>
            </a:extLst>
          </p:cNvPr>
          <p:cNvSpPr txBox="1"/>
          <p:nvPr/>
        </p:nvSpPr>
        <p:spPr>
          <a:xfrm>
            <a:off x="1860146" y="1738381"/>
            <a:ext cx="1916016" cy="276999"/>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②端末に向かって話す</a:t>
            </a:r>
          </a:p>
        </p:txBody>
      </p:sp>
      <p:sp>
        <p:nvSpPr>
          <p:cNvPr id="26" name="テキスト ボックス 41">
            <a:extLst>
              <a:ext uri="{FF2B5EF4-FFF2-40B4-BE49-F238E27FC236}">
                <a16:creationId xmlns:a16="http://schemas.microsoft.com/office/drawing/2014/main" id="{A7DB0A37-C3BA-41D9-A661-64D433ED87FF}"/>
              </a:ext>
            </a:extLst>
          </p:cNvPr>
          <p:cNvSpPr txBox="1"/>
          <p:nvPr/>
        </p:nvSpPr>
        <p:spPr>
          <a:xfrm>
            <a:off x="1860146" y="2064580"/>
            <a:ext cx="1916016" cy="276999"/>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③認識結果が出る</a:t>
            </a:r>
          </a:p>
        </p:txBody>
      </p:sp>
      <p:cxnSp>
        <p:nvCxnSpPr>
          <p:cNvPr id="27" name="直線矢印コネクタ 26">
            <a:extLst>
              <a:ext uri="{FF2B5EF4-FFF2-40B4-BE49-F238E27FC236}">
                <a16:creationId xmlns:a16="http://schemas.microsoft.com/office/drawing/2014/main" id="{A400B7ED-F297-42D9-80C2-48D85FEFBB74}"/>
              </a:ext>
            </a:extLst>
          </p:cNvPr>
          <p:cNvCxnSpPr/>
          <p:nvPr/>
        </p:nvCxnSpPr>
        <p:spPr>
          <a:xfrm flipH="1" flipV="1">
            <a:off x="1420658" y="2017075"/>
            <a:ext cx="439488" cy="163961"/>
          </a:xfrm>
          <a:prstGeom prst="straightConnector1">
            <a:avLst/>
          </a:prstGeom>
          <a:ln w="38100">
            <a:solidFill>
              <a:schemeClr val="accent1"/>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28" name="テキスト ボックス 43">
            <a:extLst>
              <a:ext uri="{FF2B5EF4-FFF2-40B4-BE49-F238E27FC236}">
                <a16:creationId xmlns:a16="http://schemas.microsoft.com/office/drawing/2014/main" id="{EB0C800D-6D70-4F68-A80A-D8FA41AC1F7F}"/>
              </a:ext>
            </a:extLst>
          </p:cNvPr>
          <p:cNvSpPr txBox="1"/>
          <p:nvPr/>
        </p:nvSpPr>
        <p:spPr>
          <a:xfrm>
            <a:off x="1860146" y="2414538"/>
            <a:ext cx="1916016" cy="276999"/>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④翻訳結果が出る</a:t>
            </a:r>
          </a:p>
        </p:txBody>
      </p:sp>
      <p:cxnSp>
        <p:nvCxnSpPr>
          <p:cNvPr id="29" name="直線矢印コネクタ 28">
            <a:extLst>
              <a:ext uri="{FF2B5EF4-FFF2-40B4-BE49-F238E27FC236}">
                <a16:creationId xmlns:a16="http://schemas.microsoft.com/office/drawing/2014/main" id="{8420760A-8118-4CA3-8DFA-B0D9F48FC192}"/>
              </a:ext>
            </a:extLst>
          </p:cNvPr>
          <p:cNvCxnSpPr/>
          <p:nvPr/>
        </p:nvCxnSpPr>
        <p:spPr>
          <a:xfrm flipH="1" flipV="1">
            <a:off x="1420658" y="2367033"/>
            <a:ext cx="439488" cy="163961"/>
          </a:xfrm>
          <a:prstGeom prst="straightConnector1">
            <a:avLst/>
          </a:prstGeom>
          <a:ln w="38100">
            <a:solidFill>
              <a:schemeClr val="accent1"/>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30" name="テキスト ボックス 45">
            <a:extLst>
              <a:ext uri="{FF2B5EF4-FFF2-40B4-BE49-F238E27FC236}">
                <a16:creationId xmlns:a16="http://schemas.microsoft.com/office/drawing/2014/main" id="{DEC6C7EB-A4FA-4A99-BB47-3C700D866F97}"/>
              </a:ext>
            </a:extLst>
          </p:cNvPr>
          <p:cNvSpPr txBox="1"/>
          <p:nvPr/>
        </p:nvSpPr>
        <p:spPr>
          <a:xfrm>
            <a:off x="1860146" y="2794574"/>
            <a:ext cx="1916016" cy="276999"/>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⑤逆翻訳結果が出る</a:t>
            </a:r>
          </a:p>
        </p:txBody>
      </p:sp>
      <p:cxnSp>
        <p:nvCxnSpPr>
          <p:cNvPr id="31" name="直線矢印コネクタ 30">
            <a:extLst>
              <a:ext uri="{FF2B5EF4-FFF2-40B4-BE49-F238E27FC236}">
                <a16:creationId xmlns:a16="http://schemas.microsoft.com/office/drawing/2014/main" id="{B1C56213-CD78-4B30-9DE0-2A3B27AFC5AD}"/>
              </a:ext>
            </a:extLst>
          </p:cNvPr>
          <p:cNvCxnSpPr/>
          <p:nvPr/>
        </p:nvCxnSpPr>
        <p:spPr>
          <a:xfrm flipH="1" flipV="1">
            <a:off x="1420658" y="2747070"/>
            <a:ext cx="439488" cy="163961"/>
          </a:xfrm>
          <a:prstGeom prst="straightConnector1">
            <a:avLst/>
          </a:prstGeom>
          <a:ln w="38100">
            <a:solidFill>
              <a:schemeClr val="accent1"/>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32" name="テキスト ボックス 7">
            <a:extLst>
              <a:ext uri="{FF2B5EF4-FFF2-40B4-BE49-F238E27FC236}">
                <a16:creationId xmlns:a16="http://schemas.microsoft.com/office/drawing/2014/main" id="{8E8C0B61-0562-4FD3-945B-C485F5BCDDAE}"/>
              </a:ext>
            </a:extLst>
          </p:cNvPr>
          <p:cNvSpPr txBox="1"/>
          <p:nvPr/>
        </p:nvSpPr>
        <p:spPr>
          <a:xfrm>
            <a:off x="547084" y="965521"/>
            <a:ext cx="1261884" cy="369332"/>
          </a:xfrm>
          <a:prstGeom prst="rect">
            <a:avLst/>
          </a:prstGeom>
          <a:noFill/>
        </p:spPr>
        <p:txBody>
          <a:bodyPr wrap="non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自分が話す</a:t>
            </a:r>
          </a:p>
        </p:txBody>
      </p:sp>
      <p:grpSp>
        <p:nvGrpSpPr>
          <p:cNvPr id="33" name="グループ化 32">
            <a:extLst>
              <a:ext uri="{FF2B5EF4-FFF2-40B4-BE49-F238E27FC236}">
                <a16:creationId xmlns:a16="http://schemas.microsoft.com/office/drawing/2014/main" id="{C8EB02E2-0252-4EBA-8541-D1F205E35156}"/>
              </a:ext>
            </a:extLst>
          </p:cNvPr>
          <p:cNvGrpSpPr/>
          <p:nvPr/>
        </p:nvGrpSpPr>
        <p:grpSpPr>
          <a:xfrm>
            <a:off x="3698450" y="948129"/>
            <a:ext cx="2953889" cy="2610900"/>
            <a:chOff x="3315612" y="1108300"/>
            <a:chExt cx="2953889" cy="2610900"/>
          </a:xfrm>
        </p:grpSpPr>
        <p:grpSp>
          <p:nvGrpSpPr>
            <p:cNvPr id="34" name="グループ化 33">
              <a:extLst>
                <a:ext uri="{FF2B5EF4-FFF2-40B4-BE49-F238E27FC236}">
                  <a16:creationId xmlns:a16="http://schemas.microsoft.com/office/drawing/2014/main" id="{802811CE-9F14-4194-BBF0-3138A698B946}"/>
                </a:ext>
              </a:extLst>
            </p:cNvPr>
            <p:cNvGrpSpPr>
              <a:grpSpLocks noChangeAspect="1"/>
            </p:cNvGrpSpPr>
            <p:nvPr/>
          </p:nvGrpSpPr>
          <p:grpSpPr>
            <a:xfrm>
              <a:off x="3315612" y="1739200"/>
              <a:ext cx="1045776" cy="1980000"/>
              <a:chOff x="829870" y="1097830"/>
              <a:chExt cx="2706491" cy="5112000"/>
            </a:xfrm>
          </p:grpSpPr>
          <p:pic>
            <p:nvPicPr>
              <p:cNvPr id="42" name="図 41">
                <a:extLst>
                  <a:ext uri="{FF2B5EF4-FFF2-40B4-BE49-F238E27FC236}">
                    <a16:creationId xmlns:a16="http://schemas.microsoft.com/office/drawing/2014/main" id="{9AE44ECB-82B5-4006-91D8-0132E9A29B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9870" y="1097830"/>
                <a:ext cx="2706491" cy="5112000"/>
              </a:xfrm>
              <a:prstGeom prst="rect">
                <a:avLst/>
              </a:prstGeom>
            </p:spPr>
          </p:pic>
          <p:pic>
            <p:nvPicPr>
              <p:cNvPr id="43" name="図 42">
                <a:extLst>
                  <a:ext uri="{FF2B5EF4-FFF2-40B4-BE49-F238E27FC236}">
                    <a16:creationId xmlns:a16="http://schemas.microsoft.com/office/drawing/2014/main" id="{51257CF5-FC92-4143-8F5E-78975BE78C04}"/>
                  </a:ext>
                </a:extLst>
              </p:cNvPr>
              <p:cNvPicPr>
                <a:picLocks noChangeAspect="1"/>
              </p:cNvPicPr>
              <p:nvPr/>
            </p:nvPicPr>
            <p:blipFill>
              <a:blip r:embed="rId3"/>
              <a:stretch>
                <a:fillRect/>
              </a:stretch>
            </p:blipFill>
            <p:spPr>
              <a:xfrm>
                <a:off x="1189614" y="1875960"/>
                <a:ext cx="2016000" cy="3584000"/>
              </a:xfrm>
              <a:prstGeom prst="rect">
                <a:avLst/>
              </a:prstGeom>
            </p:spPr>
          </p:pic>
        </p:grpSp>
        <p:cxnSp>
          <p:nvCxnSpPr>
            <p:cNvPr id="35" name="直線矢印コネクタ 34">
              <a:extLst>
                <a:ext uri="{FF2B5EF4-FFF2-40B4-BE49-F238E27FC236}">
                  <a16:creationId xmlns:a16="http://schemas.microsoft.com/office/drawing/2014/main" id="{30809520-32DB-4BC8-84AC-5C816908A915}"/>
                </a:ext>
              </a:extLst>
            </p:cNvPr>
            <p:cNvCxnSpPr/>
            <p:nvPr/>
          </p:nvCxnSpPr>
          <p:spPr>
            <a:xfrm flipH="1">
              <a:off x="4178902" y="2237245"/>
              <a:ext cx="263139" cy="18357"/>
            </a:xfrm>
            <a:prstGeom prst="straightConnector1">
              <a:avLst/>
            </a:prstGeom>
            <a:ln w="38100">
              <a:solidFill>
                <a:schemeClr val="accent2"/>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36" name="テキスト ボックス 53">
              <a:extLst>
                <a:ext uri="{FF2B5EF4-FFF2-40B4-BE49-F238E27FC236}">
                  <a16:creationId xmlns:a16="http://schemas.microsoft.com/office/drawing/2014/main" id="{63A67B52-3AF9-48E1-91B7-9034AEDCA706}"/>
                </a:ext>
              </a:extLst>
            </p:cNvPr>
            <p:cNvSpPr txBox="1"/>
            <p:nvPr/>
          </p:nvSpPr>
          <p:spPr>
            <a:xfrm>
              <a:off x="4444992" y="1763175"/>
              <a:ext cx="1824509" cy="600164"/>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認識がおかしいときは</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ペンマークを押すと、</a:t>
              </a:r>
              <a:b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キーボードで修正できます</a:t>
              </a:r>
            </a:p>
          </p:txBody>
        </p:sp>
        <p:sp>
          <p:nvSpPr>
            <p:cNvPr id="37" name="右矢印 15">
              <a:extLst>
                <a:ext uri="{FF2B5EF4-FFF2-40B4-BE49-F238E27FC236}">
                  <a16:creationId xmlns:a16="http://schemas.microsoft.com/office/drawing/2014/main" id="{93A4ADA4-2CE5-4D88-91DA-4F806D01394C}"/>
                </a:ext>
              </a:extLst>
            </p:cNvPr>
            <p:cNvSpPr/>
            <p:nvPr/>
          </p:nvSpPr>
          <p:spPr>
            <a:xfrm>
              <a:off x="4466408" y="2658200"/>
              <a:ext cx="335389" cy="730856"/>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ja-JP"/>
              </a:defPPr>
              <a:lvl1pPr marL="0" algn="l" defTabSz="457200" rtl="0" eaLnBrk="1" latinLnBrk="0" hangingPunct="1">
                <a:defRPr kumimoji="1" sz="1800" kern="1200">
                  <a:solidFill>
                    <a:schemeClr val="lt1"/>
                  </a:solidFill>
                  <a:latin typeface="+mn-lt"/>
                  <a:ea typeface="+mn-ea"/>
                  <a:cs typeface="+mn-cs"/>
                </a:defRPr>
              </a:lvl1pPr>
              <a:lvl2pPr marL="457200" algn="l" defTabSz="457200" rtl="0" eaLnBrk="1" latinLnBrk="0" hangingPunct="1">
                <a:defRPr kumimoji="1" sz="1800" kern="1200">
                  <a:solidFill>
                    <a:schemeClr val="lt1"/>
                  </a:solidFill>
                  <a:latin typeface="+mn-lt"/>
                  <a:ea typeface="+mn-ea"/>
                  <a:cs typeface="+mn-cs"/>
                </a:defRPr>
              </a:lvl2pPr>
              <a:lvl3pPr marL="914400" algn="l" defTabSz="457200" rtl="0" eaLnBrk="1" latinLnBrk="0" hangingPunct="1">
                <a:defRPr kumimoji="1" sz="1800" kern="1200">
                  <a:solidFill>
                    <a:schemeClr val="lt1"/>
                  </a:solidFill>
                  <a:latin typeface="+mn-lt"/>
                  <a:ea typeface="+mn-ea"/>
                  <a:cs typeface="+mn-cs"/>
                </a:defRPr>
              </a:lvl3pPr>
              <a:lvl4pPr marL="1371600" algn="l" defTabSz="457200" rtl="0" eaLnBrk="1" latinLnBrk="0" hangingPunct="1">
                <a:defRPr kumimoji="1" sz="1800" kern="1200">
                  <a:solidFill>
                    <a:schemeClr val="lt1"/>
                  </a:solidFill>
                  <a:latin typeface="+mn-lt"/>
                  <a:ea typeface="+mn-ea"/>
                  <a:cs typeface="+mn-cs"/>
                </a:defRPr>
              </a:lvl4pPr>
              <a:lvl5pPr marL="1828800" algn="l" defTabSz="457200" rtl="0" eaLnBrk="1" latinLnBrk="0" hangingPunct="1">
                <a:defRPr kumimoji="1" sz="1800" kern="1200">
                  <a:solidFill>
                    <a:schemeClr val="lt1"/>
                  </a:solidFill>
                  <a:latin typeface="+mn-lt"/>
                  <a:ea typeface="+mn-ea"/>
                  <a:cs typeface="+mn-cs"/>
                </a:defRPr>
              </a:lvl5pPr>
              <a:lvl6pPr marL="2286000" algn="l" defTabSz="457200" rtl="0" eaLnBrk="1" latinLnBrk="0" hangingPunct="1">
                <a:defRPr kumimoji="1" sz="1800" kern="1200">
                  <a:solidFill>
                    <a:schemeClr val="lt1"/>
                  </a:solidFill>
                  <a:latin typeface="+mn-lt"/>
                  <a:ea typeface="+mn-ea"/>
                  <a:cs typeface="+mn-cs"/>
                </a:defRPr>
              </a:lvl6pPr>
              <a:lvl7pPr marL="2743200" algn="l" defTabSz="457200" rtl="0" eaLnBrk="1" latinLnBrk="0" hangingPunct="1">
                <a:defRPr kumimoji="1" sz="1800" kern="1200">
                  <a:solidFill>
                    <a:schemeClr val="lt1"/>
                  </a:solidFill>
                  <a:latin typeface="+mn-lt"/>
                  <a:ea typeface="+mn-ea"/>
                  <a:cs typeface="+mn-cs"/>
                </a:defRPr>
              </a:lvl7pPr>
              <a:lvl8pPr marL="3200400" algn="l" defTabSz="457200" rtl="0" eaLnBrk="1" latinLnBrk="0" hangingPunct="1">
                <a:defRPr kumimoji="1" sz="1800" kern="1200">
                  <a:solidFill>
                    <a:schemeClr val="lt1"/>
                  </a:solidFill>
                  <a:latin typeface="+mn-lt"/>
                  <a:ea typeface="+mn-ea"/>
                  <a:cs typeface="+mn-cs"/>
                </a:defRPr>
              </a:lvl8pPr>
              <a:lvl9pPr marL="3657600" algn="l" defTabSz="457200" rtl="0" eaLnBrk="1" latinLnBrk="0" hangingPunct="1">
                <a:defRPr kumimoji="1"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8" name="テキスト ボックス 124">
              <a:extLst>
                <a:ext uri="{FF2B5EF4-FFF2-40B4-BE49-F238E27FC236}">
                  <a16:creationId xmlns:a16="http://schemas.microsoft.com/office/drawing/2014/main" id="{A7E78A29-8FB9-4089-B715-D680D63716E0}"/>
                </a:ext>
              </a:extLst>
            </p:cNvPr>
            <p:cNvSpPr txBox="1"/>
            <p:nvPr/>
          </p:nvSpPr>
          <p:spPr>
            <a:xfrm>
              <a:off x="3426926" y="1108300"/>
              <a:ext cx="1755609" cy="646331"/>
            </a:xfrm>
            <a:prstGeom prst="rect">
              <a:avLst/>
            </a:prstGeom>
            <a:noFill/>
          </p:spPr>
          <p:txBody>
            <a:bodyPr wrap="non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認識あやまりを</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キーボードで修正</a:t>
              </a:r>
            </a:p>
          </p:txBody>
        </p:sp>
        <p:grpSp>
          <p:nvGrpSpPr>
            <p:cNvPr id="39" name="グループ化 38">
              <a:extLst>
                <a:ext uri="{FF2B5EF4-FFF2-40B4-BE49-F238E27FC236}">
                  <a16:creationId xmlns:a16="http://schemas.microsoft.com/office/drawing/2014/main" id="{B7D95D02-0207-4C9E-AD84-D85633BC8847}"/>
                </a:ext>
              </a:extLst>
            </p:cNvPr>
            <p:cNvGrpSpPr>
              <a:grpSpLocks noChangeAspect="1"/>
            </p:cNvGrpSpPr>
            <p:nvPr/>
          </p:nvGrpSpPr>
          <p:grpSpPr>
            <a:xfrm>
              <a:off x="4912225" y="2340996"/>
              <a:ext cx="703521" cy="1332000"/>
              <a:chOff x="5751334" y="1743945"/>
              <a:chExt cx="1033545" cy="1956845"/>
            </a:xfrm>
          </p:grpSpPr>
          <p:pic>
            <p:nvPicPr>
              <p:cNvPr id="40" name="図 39">
                <a:extLst>
                  <a:ext uri="{FF2B5EF4-FFF2-40B4-BE49-F238E27FC236}">
                    <a16:creationId xmlns:a16="http://schemas.microsoft.com/office/drawing/2014/main" id="{4FBA884D-4C57-4F29-B499-E18C04DB45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51334" y="1743945"/>
                <a:ext cx="1033545" cy="1956845"/>
              </a:xfrm>
              <a:prstGeom prst="rect">
                <a:avLst/>
              </a:prstGeom>
            </p:spPr>
          </p:pic>
          <p:pic>
            <p:nvPicPr>
              <p:cNvPr id="41" name="図 40">
                <a:extLst>
                  <a:ext uri="{FF2B5EF4-FFF2-40B4-BE49-F238E27FC236}">
                    <a16:creationId xmlns:a16="http://schemas.microsoft.com/office/drawing/2014/main" id="{B53E1AF9-5A7D-4354-8DF2-E1AA2E49C683}"/>
                  </a:ext>
                </a:extLst>
              </p:cNvPr>
              <p:cNvPicPr>
                <a:picLocks noChangeAspect="1"/>
              </p:cNvPicPr>
              <p:nvPr/>
            </p:nvPicPr>
            <p:blipFill>
              <a:blip r:embed="rId4"/>
              <a:stretch>
                <a:fillRect/>
              </a:stretch>
            </p:blipFill>
            <p:spPr>
              <a:xfrm>
                <a:off x="5886365" y="2044767"/>
                <a:ext cx="773843" cy="1375721"/>
              </a:xfrm>
              <a:prstGeom prst="rect">
                <a:avLst/>
              </a:prstGeom>
            </p:spPr>
          </p:pic>
        </p:grpSp>
      </p:grpSp>
      <p:grpSp>
        <p:nvGrpSpPr>
          <p:cNvPr id="44" name="グループ化 43">
            <a:extLst>
              <a:ext uri="{FF2B5EF4-FFF2-40B4-BE49-F238E27FC236}">
                <a16:creationId xmlns:a16="http://schemas.microsoft.com/office/drawing/2014/main" id="{4D16EDF1-19F6-4EF3-AF06-D50A243414F9}"/>
              </a:ext>
            </a:extLst>
          </p:cNvPr>
          <p:cNvGrpSpPr/>
          <p:nvPr/>
        </p:nvGrpSpPr>
        <p:grpSpPr>
          <a:xfrm>
            <a:off x="6508779" y="922133"/>
            <a:ext cx="2885572" cy="2638215"/>
            <a:chOff x="6125942" y="1082303"/>
            <a:chExt cx="2885572" cy="2638215"/>
          </a:xfrm>
        </p:grpSpPr>
        <p:grpSp>
          <p:nvGrpSpPr>
            <p:cNvPr id="45" name="グループ化 44">
              <a:extLst>
                <a:ext uri="{FF2B5EF4-FFF2-40B4-BE49-F238E27FC236}">
                  <a16:creationId xmlns:a16="http://schemas.microsoft.com/office/drawing/2014/main" id="{BC3E30EB-F348-40D6-8DED-8B61D6A60BCD}"/>
                </a:ext>
              </a:extLst>
            </p:cNvPr>
            <p:cNvGrpSpPr>
              <a:grpSpLocks noChangeAspect="1"/>
            </p:cNvGrpSpPr>
            <p:nvPr/>
          </p:nvGrpSpPr>
          <p:grpSpPr>
            <a:xfrm>
              <a:off x="6130499" y="1740518"/>
              <a:ext cx="1045776" cy="1980000"/>
              <a:chOff x="829870" y="1097830"/>
              <a:chExt cx="2706491" cy="5112000"/>
            </a:xfrm>
          </p:grpSpPr>
          <p:pic>
            <p:nvPicPr>
              <p:cNvPr id="53" name="図 52">
                <a:extLst>
                  <a:ext uri="{FF2B5EF4-FFF2-40B4-BE49-F238E27FC236}">
                    <a16:creationId xmlns:a16="http://schemas.microsoft.com/office/drawing/2014/main" id="{24DD7352-0EAA-4754-8F81-D8F6D91D10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9870" y="1097830"/>
                <a:ext cx="2706491" cy="5112000"/>
              </a:xfrm>
              <a:prstGeom prst="rect">
                <a:avLst/>
              </a:prstGeom>
              <a:ln/>
            </p:spPr>
          </p:pic>
          <p:pic>
            <p:nvPicPr>
              <p:cNvPr id="54" name="図 53">
                <a:extLst>
                  <a:ext uri="{FF2B5EF4-FFF2-40B4-BE49-F238E27FC236}">
                    <a16:creationId xmlns:a16="http://schemas.microsoft.com/office/drawing/2014/main" id="{ECF8CCCA-A14E-498C-8A58-DC7F4D7F34A4}"/>
                  </a:ext>
                </a:extLst>
              </p:cNvPr>
              <p:cNvPicPr>
                <a:picLocks noChangeAspect="1"/>
              </p:cNvPicPr>
              <p:nvPr/>
            </p:nvPicPr>
            <p:blipFill>
              <a:blip r:embed="rId3"/>
              <a:stretch>
                <a:fillRect/>
              </a:stretch>
            </p:blipFill>
            <p:spPr>
              <a:xfrm>
                <a:off x="1189614" y="1875960"/>
                <a:ext cx="2016000" cy="3584000"/>
              </a:xfrm>
              <a:prstGeom prst="rect">
                <a:avLst/>
              </a:prstGeom>
              <a:ln/>
            </p:spPr>
          </p:pic>
        </p:grpSp>
        <p:cxnSp>
          <p:nvCxnSpPr>
            <p:cNvPr id="46" name="直線矢印コネクタ 45">
              <a:extLst>
                <a:ext uri="{FF2B5EF4-FFF2-40B4-BE49-F238E27FC236}">
                  <a16:creationId xmlns:a16="http://schemas.microsoft.com/office/drawing/2014/main" id="{EB324A37-4244-4605-94AB-8FC316E2D5A8}"/>
                </a:ext>
              </a:extLst>
            </p:cNvPr>
            <p:cNvCxnSpPr/>
            <p:nvPr/>
          </p:nvCxnSpPr>
          <p:spPr>
            <a:xfrm flipH="1">
              <a:off x="6881995" y="2198907"/>
              <a:ext cx="370916" cy="1083225"/>
            </a:xfrm>
            <a:prstGeom prst="straightConnector1">
              <a:avLst/>
            </a:prstGeom>
            <a:ln w="38100">
              <a:solidFill>
                <a:schemeClr val="accent2"/>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47" name="テキスト ボックス 78">
              <a:extLst>
                <a:ext uri="{FF2B5EF4-FFF2-40B4-BE49-F238E27FC236}">
                  <a16:creationId xmlns:a16="http://schemas.microsoft.com/office/drawing/2014/main" id="{D7D8649D-E116-4260-8EBD-1EF9497A925D}"/>
                </a:ext>
              </a:extLst>
            </p:cNvPr>
            <p:cNvSpPr txBox="1"/>
            <p:nvPr/>
          </p:nvSpPr>
          <p:spPr>
            <a:xfrm>
              <a:off x="7273181" y="1763175"/>
              <a:ext cx="1738333" cy="600164"/>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このペンマークを押すと、</a:t>
              </a:r>
              <a:b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「音声」ではなく、</a:t>
              </a:r>
              <a:b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キーボードで入力できます</a:t>
              </a:r>
            </a:p>
          </p:txBody>
        </p:sp>
        <p:sp>
          <p:nvSpPr>
            <p:cNvPr id="48" name="右矢印 17">
              <a:extLst>
                <a:ext uri="{FF2B5EF4-FFF2-40B4-BE49-F238E27FC236}">
                  <a16:creationId xmlns:a16="http://schemas.microsoft.com/office/drawing/2014/main" id="{E6F748EC-8294-4006-A82C-026028571671}"/>
                </a:ext>
              </a:extLst>
            </p:cNvPr>
            <p:cNvSpPr/>
            <p:nvPr/>
          </p:nvSpPr>
          <p:spPr>
            <a:xfrm>
              <a:off x="7299110" y="2662205"/>
              <a:ext cx="351571" cy="76611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ja-JP"/>
              </a:defPPr>
              <a:lvl1pPr marL="0" algn="l" defTabSz="457200" rtl="0" eaLnBrk="1" latinLnBrk="0" hangingPunct="1">
                <a:defRPr kumimoji="1" sz="1800" kern="1200">
                  <a:solidFill>
                    <a:schemeClr val="lt1"/>
                  </a:solidFill>
                  <a:latin typeface="+mn-lt"/>
                  <a:ea typeface="+mn-ea"/>
                  <a:cs typeface="+mn-cs"/>
                </a:defRPr>
              </a:lvl1pPr>
              <a:lvl2pPr marL="457200" algn="l" defTabSz="457200" rtl="0" eaLnBrk="1" latinLnBrk="0" hangingPunct="1">
                <a:defRPr kumimoji="1" sz="1800" kern="1200">
                  <a:solidFill>
                    <a:schemeClr val="lt1"/>
                  </a:solidFill>
                  <a:latin typeface="+mn-lt"/>
                  <a:ea typeface="+mn-ea"/>
                  <a:cs typeface="+mn-cs"/>
                </a:defRPr>
              </a:lvl2pPr>
              <a:lvl3pPr marL="914400" algn="l" defTabSz="457200" rtl="0" eaLnBrk="1" latinLnBrk="0" hangingPunct="1">
                <a:defRPr kumimoji="1" sz="1800" kern="1200">
                  <a:solidFill>
                    <a:schemeClr val="lt1"/>
                  </a:solidFill>
                  <a:latin typeface="+mn-lt"/>
                  <a:ea typeface="+mn-ea"/>
                  <a:cs typeface="+mn-cs"/>
                </a:defRPr>
              </a:lvl3pPr>
              <a:lvl4pPr marL="1371600" algn="l" defTabSz="457200" rtl="0" eaLnBrk="1" latinLnBrk="0" hangingPunct="1">
                <a:defRPr kumimoji="1" sz="1800" kern="1200">
                  <a:solidFill>
                    <a:schemeClr val="lt1"/>
                  </a:solidFill>
                  <a:latin typeface="+mn-lt"/>
                  <a:ea typeface="+mn-ea"/>
                  <a:cs typeface="+mn-cs"/>
                </a:defRPr>
              </a:lvl4pPr>
              <a:lvl5pPr marL="1828800" algn="l" defTabSz="457200" rtl="0" eaLnBrk="1" latinLnBrk="0" hangingPunct="1">
                <a:defRPr kumimoji="1" sz="1800" kern="1200">
                  <a:solidFill>
                    <a:schemeClr val="lt1"/>
                  </a:solidFill>
                  <a:latin typeface="+mn-lt"/>
                  <a:ea typeface="+mn-ea"/>
                  <a:cs typeface="+mn-cs"/>
                </a:defRPr>
              </a:lvl5pPr>
              <a:lvl6pPr marL="2286000" algn="l" defTabSz="457200" rtl="0" eaLnBrk="1" latinLnBrk="0" hangingPunct="1">
                <a:defRPr kumimoji="1" sz="1800" kern="1200">
                  <a:solidFill>
                    <a:schemeClr val="lt1"/>
                  </a:solidFill>
                  <a:latin typeface="+mn-lt"/>
                  <a:ea typeface="+mn-ea"/>
                  <a:cs typeface="+mn-cs"/>
                </a:defRPr>
              </a:lvl6pPr>
              <a:lvl7pPr marL="2743200" algn="l" defTabSz="457200" rtl="0" eaLnBrk="1" latinLnBrk="0" hangingPunct="1">
                <a:defRPr kumimoji="1" sz="1800" kern="1200">
                  <a:solidFill>
                    <a:schemeClr val="lt1"/>
                  </a:solidFill>
                  <a:latin typeface="+mn-lt"/>
                  <a:ea typeface="+mn-ea"/>
                  <a:cs typeface="+mn-cs"/>
                </a:defRPr>
              </a:lvl7pPr>
              <a:lvl8pPr marL="3200400" algn="l" defTabSz="457200" rtl="0" eaLnBrk="1" latinLnBrk="0" hangingPunct="1">
                <a:defRPr kumimoji="1" sz="1800" kern="1200">
                  <a:solidFill>
                    <a:schemeClr val="lt1"/>
                  </a:solidFill>
                  <a:latin typeface="+mn-lt"/>
                  <a:ea typeface="+mn-ea"/>
                  <a:cs typeface="+mn-cs"/>
                </a:defRPr>
              </a:lvl8pPr>
              <a:lvl9pPr marL="3657600" algn="l" defTabSz="457200" rtl="0" eaLnBrk="1" latinLnBrk="0" hangingPunct="1">
                <a:defRPr kumimoji="1"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9" name="テキスト ボックス 125">
              <a:extLst>
                <a:ext uri="{FF2B5EF4-FFF2-40B4-BE49-F238E27FC236}">
                  <a16:creationId xmlns:a16="http://schemas.microsoft.com/office/drawing/2014/main" id="{57649598-0F41-4F01-B6BD-740C832B1542}"/>
                </a:ext>
              </a:extLst>
            </p:cNvPr>
            <p:cNvSpPr txBox="1"/>
            <p:nvPr/>
          </p:nvSpPr>
          <p:spPr>
            <a:xfrm>
              <a:off x="6125942" y="1082303"/>
              <a:ext cx="1755609" cy="646331"/>
            </a:xfrm>
            <a:prstGeom prst="rect">
              <a:avLst/>
            </a:prstGeom>
            <a:noFill/>
          </p:spPr>
          <p:txBody>
            <a:bodyPr wrap="non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音声ではなく</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キーボードで入力</a:t>
              </a:r>
            </a:p>
          </p:txBody>
        </p:sp>
        <p:grpSp>
          <p:nvGrpSpPr>
            <p:cNvPr id="50" name="グループ化 49">
              <a:extLst>
                <a:ext uri="{FF2B5EF4-FFF2-40B4-BE49-F238E27FC236}">
                  <a16:creationId xmlns:a16="http://schemas.microsoft.com/office/drawing/2014/main" id="{A4175769-D172-4457-B49F-AC15729DE467}"/>
                </a:ext>
              </a:extLst>
            </p:cNvPr>
            <p:cNvGrpSpPr>
              <a:grpSpLocks noChangeAspect="1"/>
            </p:cNvGrpSpPr>
            <p:nvPr/>
          </p:nvGrpSpPr>
          <p:grpSpPr>
            <a:xfrm>
              <a:off x="7836615" y="2340996"/>
              <a:ext cx="702876" cy="1332000"/>
              <a:chOff x="7893765" y="2340996"/>
              <a:chExt cx="702876" cy="1332000"/>
            </a:xfrm>
          </p:grpSpPr>
          <p:pic>
            <p:nvPicPr>
              <p:cNvPr id="51" name="図 50">
                <a:extLst>
                  <a:ext uri="{FF2B5EF4-FFF2-40B4-BE49-F238E27FC236}">
                    <a16:creationId xmlns:a16="http://schemas.microsoft.com/office/drawing/2014/main" id="{EA0B9582-5FD9-47A5-8545-A0EAB255FE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93765" y="2340996"/>
                <a:ext cx="702876" cy="1332000"/>
              </a:xfrm>
              <a:prstGeom prst="rect">
                <a:avLst/>
              </a:prstGeom>
              <a:ln/>
            </p:spPr>
          </p:pic>
          <p:pic>
            <p:nvPicPr>
              <p:cNvPr id="52" name="図 51">
                <a:extLst>
                  <a:ext uri="{FF2B5EF4-FFF2-40B4-BE49-F238E27FC236}">
                    <a16:creationId xmlns:a16="http://schemas.microsoft.com/office/drawing/2014/main" id="{D419081E-BFF6-47A3-BBBD-36E1DC951B90}"/>
                  </a:ext>
                </a:extLst>
              </p:cNvPr>
              <p:cNvPicPr>
                <a:picLocks noChangeAspect="1"/>
              </p:cNvPicPr>
              <p:nvPr/>
            </p:nvPicPr>
            <p:blipFill>
              <a:blip r:embed="rId5"/>
              <a:stretch>
                <a:fillRect/>
              </a:stretch>
            </p:blipFill>
            <p:spPr>
              <a:xfrm>
                <a:off x="7982125" y="2546090"/>
                <a:ext cx="526500" cy="936000"/>
              </a:xfrm>
              <a:prstGeom prst="rect">
                <a:avLst/>
              </a:prstGeom>
              <a:ln/>
            </p:spPr>
          </p:pic>
        </p:grpSp>
      </p:grpSp>
      <p:grpSp>
        <p:nvGrpSpPr>
          <p:cNvPr id="55" name="グループ化 54">
            <a:extLst>
              <a:ext uri="{FF2B5EF4-FFF2-40B4-BE49-F238E27FC236}">
                <a16:creationId xmlns:a16="http://schemas.microsoft.com/office/drawing/2014/main" id="{1FC3389D-9068-4BA2-A79F-BEDD263D51ED}"/>
              </a:ext>
            </a:extLst>
          </p:cNvPr>
          <p:cNvGrpSpPr/>
          <p:nvPr/>
        </p:nvGrpSpPr>
        <p:grpSpPr>
          <a:xfrm>
            <a:off x="7004511" y="3933056"/>
            <a:ext cx="2701017" cy="2598893"/>
            <a:chOff x="6609216" y="3821597"/>
            <a:chExt cx="2405841" cy="2598893"/>
          </a:xfrm>
        </p:grpSpPr>
        <p:sp>
          <p:nvSpPr>
            <p:cNvPr id="56" name="コンテンツ プレースホルダー 2">
              <a:extLst>
                <a:ext uri="{FF2B5EF4-FFF2-40B4-BE49-F238E27FC236}">
                  <a16:creationId xmlns:a16="http://schemas.microsoft.com/office/drawing/2014/main" id="{0B9A40A9-18E5-4740-BDF6-F5A683F8AB4C}"/>
                </a:ext>
              </a:extLst>
            </p:cNvPr>
            <p:cNvSpPr txBox="1">
              <a:spLocks/>
            </p:cNvSpPr>
            <p:nvPr/>
          </p:nvSpPr>
          <p:spPr>
            <a:xfrm>
              <a:off x="6609216" y="3821597"/>
              <a:ext cx="2405841" cy="2598893"/>
            </a:xfrm>
            <a:prstGeom prst="rect">
              <a:avLst/>
            </a:prstGeom>
            <a:ln>
              <a:solidFill>
                <a:schemeClr val="tx1"/>
              </a:solidFill>
              <a:prstDash val="dash"/>
            </a:ln>
          </p:spPr>
          <p:txBody>
            <a:bodyPr vert="horz" lIns="91440" tIns="45720" rIns="91440" bIns="45720" rtlCol="0" anchor="t">
              <a:no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45720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その他の使い方</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457200" algn="l" defTabSz="4572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サポートページに詳細を掲載しています。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hlinkClick r:id="rId6"/>
                </a:rPr>
                <a:t>https://voicetra.nict.go.jp/</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457200" algn="l" defTabSz="4572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・操作方法</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・マニュアルファイルの入手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・対応している言語の一覧</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・使い方動画の視聴</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7" name="図 56">
              <a:extLst>
                <a:ext uri="{FF2B5EF4-FFF2-40B4-BE49-F238E27FC236}">
                  <a16:creationId xmlns:a16="http://schemas.microsoft.com/office/drawing/2014/main" id="{1C7BBF15-2578-4FBD-904D-902EA60F07CE}"/>
                </a:ext>
              </a:extLst>
            </p:cNvPr>
            <p:cNvPicPr>
              <a:picLocks noChangeAspect="1"/>
            </p:cNvPicPr>
            <p:nvPr/>
          </p:nvPicPr>
          <p:blipFill rotWithShape="1">
            <a:blip r:embed="rId7"/>
            <a:srcRect l="9980" t="8827" r="8962" b="10603"/>
            <a:stretch/>
          </p:blipFill>
          <p:spPr>
            <a:xfrm>
              <a:off x="8283443" y="5668086"/>
              <a:ext cx="673385" cy="669316"/>
            </a:xfrm>
            <a:prstGeom prst="rect">
              <a:avLst/>
            </a:prstGeom>
          </p:spPr>
        </p:pic>
      </p:grpSp>
      <p:grpSp>
        <p:nvGrpSpPr>
          <p:cNvPr id="58" name="グループ化 57">
            <a:extLst>
              <a:ext uri="{FF2B5EF4-FFF2-40B4-BE49-F238E27FC236}">
                <a16:creationId xmlns:a16="http://schemas.microsoft.com/office/drawing/2014/main" id="{7ED18538-7A68-46BD-86D8-772587FBE2ED}"/>
              </a:ext>
            </a:extLst>
          </p:cNvPr>
          <p:cNvGrpSpPr/>
          <p:nvPr/>
        </p:nvGrpSpPr>
        <p:grpSpPr>
          <a:xfrm>
            <a:off x="576674" y="3957549"/>
            <a:ext cx="3226757" cy="2626847"/>
            <a:chOff x="193836" y="3792379"/>
            <a:chExt cx="3226757" cy="2626847"/>
          </a:xfrm>
        </p:grpSpPr>
        <p:grpSp>
          <p:nvGrpSpPr>
            <p:cNvPr id="59" name="グループ化 58">
              <a:extLst>
                <a:ext uri="{FF2B5EF4-FFF2-40B4-BE49-F238E27FC236}">
                  <a16:creationId xmlns:a16="http://schemas.microsoft.com/office/drawing/2014/main" id="{59B0226A-4A65-4C21-ACA9-1B4730D1CC6A}"/>
                </a:ext>
              </a:extLst>
            </p:cNvPr>
            <p:cNvGrpSpPr>
              <a:grpSpLocks noChangeAspect="1"/>
            </p:cNvGrpSpPr>
            <p:nvPr/>
          </p:nvGrpSpPr>
          <p:grpSpPr>
            <a:xfrm>
              <a:off x="193836" y="4151226"/>
              <a:ext cx="1197888" cy="2268000"/>
              <a:chOff x="829870" y="1097830"/>
              <a:chExt cx="2706491" cy="5112000"/>
            </a:xfrm>
          </p:grpSpPr>
          <p:pic>
            <p:nvPicPr>
              <p:cNvPr id="67" name="図 66">
                <a:extLst>
                  <a:ext uri="{FF2B5EF4-FFF2-40B4-BE49-F238E27FC236}">
                    <a16:creationId xmlns:a16="http://schemas.microsoft.com/office/drawing/2014/main" id="{7680A7E4-0D91-4985-8E49-CCB698AE41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9870" y="1097830"/>
                <a:ext cx="2706491" cy="5112000"/>
              </a:xfrm>
              <a:prstGeom prst="rect">
                <a:avLst/>
              </a:prstGeom>
            </p:spPr>
          </p:pic>
          <p:pic>
            <p:nvPicPr>
              <p:cNvPr id="68" name="図 67">
                <a:extLst>
                  <a:ext uri="{FF2B5EF4-FFF2-40B4-BE49-F238E27FC236}">
                    <a16:creationId xmlns:a16="http://schemas.microsoft.com/office/drawing/2014/main" id="{C32C6AA3-EE59-4C28-BDCE-310D79ADDD8F}"/>
                  </a:ext>
                </a:extLst>
              </p:cNvPr>
              <p:cNvPicPr>
                <a:picLocks noChangeAspect="1"/>
              </p:cNvPicPr>
              <p:nvPr/>
            </p:nvPicPr>
            <p:blipFill>
              <a:blip r:embed="rId3"/>
              <a:stretch>
                <a:fillRect/>
              </a:stretch>
            </p:blipFill>
            <p:spPr>
              <a:xfrm>
                <a:off x="1189614" y="1875960"/>
                <a:ext cx="2016000" cy="3584000"/>
              </a:xfrm>
              <a:prstGeom prst="rect">
                <a:avLst/>
              </a:prstGeom>
            </p:spPr>
          </p:pic>
        </p:grpSp>
        <p:sp>
          <p:nvSpPr>
            <p:cNvPr id="60" name="テキスト ボックス 86">
              <a:extLst>
                <a:ext uri="{FF2B5EF4-FFF2-40B4-BE49-F238E27FC236}">
                  <a16:creationId xmlns:a16="http://schemas.microsoft.com/office/drawing/2014/main" id="{83ED0139-7ECA-4406-A985-165946B643FE}"/>
                </a:ext>
              </a:extLst>
            </p:cNvPr>
            <p:cNvSpPr txBox="1"/>
            <p:nvPr/>
          </p:nvSpPr>
          <p:spPr>
            <a:xfrm>
              <a:off x="1585540" y="4151226"/>
              <a:ext cx="1835053" cy="461665"/>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グレーの部分を触ると、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翻訳の「向き」が変わります</a:t>
              </a:r>
            </a:p>
          </p:txBody>
        </p:sp>
        <p:cxnSp>
          <p:nvCxnSpPr>
            <p:cNvPr id="61" name="直線矢印コネクタ 60">
              <a:extLst>
                <a:ext uri="{FF2B5EF4-FFF2-40B4-BE49-F238E27FC236}">
                  <a16:creationId xmlns:a16="http://schemas.microsoft.com/office/drawing/2014/main" id="{A4925574-08AA-401B-9171-185DBA4723AE}"/>
                </a:ext>
              </a:extLst>
            </p:cNvPr>
            <p:cNvCxnSpPr/>
            <p:nvPr/>
          </p:nvCxnSpPr>
          <p:spPr>
            <a:xfrm flipH="1">
              <a:off x="546399" y="4460372"/>
              <a:ext cx="1019985" cy="1380021"/>
            </a:xfrm>
            <a:prstGeom prst="straightConnector1">
              <a:avLst/>
            </a:prstGeom>
            <a:ln w="38100">
              <a:solidFill>
                <a:schemeClr val="accent2"/>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62" name="左右矢印 21">
              <a:extLst>
                <a:ext uri="{FF2B5EF4-FFF2-40B4-BE49-F238E27FC236}">
                  <a16:creationId xmlns:a16="http://schemas.microsoft.com/office/drawing/2014/main" id="{C99E32B3-1143-45AF-A67D-666502F747F4}"/>
                </a:ext>
              </a:extLst>
            </p:cNvPr>
            <p:cNvSpPr/>
            <p:nvPr/>
          </p:nvSpPr>
          <p:spPr>
            <a:xfrm>
              <a:off x="1503415" y="5246111"/>
              <a:ext cx="387288" cy="843951"/>
            </a:xfrm>
            <a:prstGeom prst="leftRightArrow">
              <a:avLst>
                <a:gd name="adj1" fmla="val 50000"/>
                <a:gd name="adj2" fmla="val 26834"/>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ja-JP"/>
              </a:defPPr>
              <a:lvl1pPr marL="0" algn="l" defTabSz="457200" rtl="0" eaLnBrk="1" latinLnBrk="0" hangingPunct="1">
                <a:defRPr kumimoji="1" sz="1800" kern="1200">
                  <a:solidFill>
                    <a:schemeClr val="lt1"/>
                  </a:solidFill>
                  <a:latin typeface="+mn-lt"/>
                  <a:ea typeface="+mn-ea"/>
                  <a:cs typeface="+mn-cs"/>
                </a:defRPr>
              </a:lvl1pPr>
              <a:lvl2pPr marL="457200" algn="l" defTabSz="457200" rtl="0" eaLnBrk="1" latinLnBrk="0" hangingPunct="1">
                <a:defRPr kumimoji="1" sz="1800" kern="1200">
                  <a:solidFill>
                    <a:schemeClr val="lt1"/>
                  </a:solidFill>
                  <a:latin typeface="+mn-lt"/>
                  <a:ea typeface="+mn-ea"/>
                  <a:cs typeface="+mn-cs"/>
                </a:defRPr>
              </a:lvl2pPr>
              <a:lvl3pPr marL="914400" algn="l" defTabSz="457200" rtl="0" eaLnBrk="1" latinLnBrk="0" hangingPunct="1">
                <a:defRPr kumimoji="1" sz="1800" kern="1200">
                  <a:solidFill>
                    <a:schemeClr val="lt1"/>
                  </a:solidFill>
                  <a:latin typeface="+mn-lt"/>
                  <a:ea typeface="+mn-ea"/>
                  <a:cs typeface="+mn-cs"/>
                </a:defRPr>
              </a:lvl3pPr>
              <a:lvl4pPr marL="1371600" algn="l" defTabSz="457200" rtl="0" eaLnBrk="1" latinLnBrk="0" hangingPunct="1">
                <a:defRPr kumimoji="1" sz="1800" kern="1200">
                  <a:solidFill>
                    <a:schemeClr val="lt1"/>
                  </a:solidFill>
                  <a:latin typeface="+mn-lt"/>
                  <a:ea typeface="+mn-ea"/>
                  <a:cs typeface="+mn-cs"/>
                </a:defRPr>
              </a:lvl4pPr>
              <a:lvl5pPr marL="1828800" algn="l" defTabSz="457200" rtl="0" eaLnBrk="1" latinLnBrk="0" hangingPunct="1">
                <a:defRPr kumimoji="1" sz="1800" kern="1200">
                  <a:solidFill>
                    <a:schemeClr val="lt1"/>
                  </a:solidFill>
                  <a:latin typeface="+mn-lt"/>
                  <a:ea typeface="+mn-ea"/>
                  <a:cs typeface="+mn-cs"/>
                </a:defRPr>
              </a:lvl5pPr>
              <a:lvl6pPr marL="2286000" algn="l" defTabSz="457200" rtl="0" eaLnBrk="1" latinLnBrk="0" hangingPunct="1">
                <a:defRPr kumimoji="1" sz="1800" kern="1200">
                  <a:solidFill>
                    <a:schemeClr val="lt1"/>
                  </a:solidFill>
                  <a:latin typeface="+mn-lt"/>
                  <a:ea typeface="+mn-ea"/>
                  <a:cs typeface="+mn-cs"/>
                </a:defRPr>
              </a:lvl6pPr>
              <a:lvl7pPr marL="2743200" algn="l" defTabSz="457200" rtl="0" eaLnBrk="1" latinLnBrk="0" hangingPunct="1">
                <a:defRPr kumimoji="1" sz="1800" kern="1200">
                  <a:solidFill>
                    <a:schemeClr val="lt1"/>
                  </a:solidFill>
                  <a:latin typeface="+mn-lt"/>
                  <a:ea typeface="+mn-ea"/>
                  <a:cs typeface="+mn-cs"/>
                </a:defRPr>
              </a:lvl7pPr>
              <a:lvl8pPr marL="3200400" algn="l" defTabSz="457200" rtl="0" eaLnBrk="1" latinLnBrk="0" hangingPunct="1">
                <a:defRPr kumimoji="1" sz="1800" kern="1200">
                  <a:solidFill>
                    <a:schemeClr val="lt1"/>
                  </a:solidFill>
                  <a:latin typeface="+mn-lt"/>
                  <a:ea typeface="+mn-ea"/>
                  <a:cs typeface="+mn-cs"/>
                </a:defRPr>
              </a:lvl8pPr>
              <a:lvl9pPr marL="3657600" algn="l" defTabSz="457200" rtl="0" eaLnBrk="1" latinLnBrk="0" hangingPunct="1">
                <a:defRPr kumimoji="1"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3" name="テキスト ボックス 129">
              <a:extLst>
                <a:ext uri="{FF2B5EF4-FFF2-40B4-BE49-F238E27FC236}">
                  <a16:creationId xmlns:a16="http://schemas.microsoft.com/office/drawing/2014/main" id="{EAA7C48C-AF76-422B-B2E3-78B36D043E14}"/>
                </a:ext>
              </a:extLst>
            </p:cNvPr>
            <p:cNvSpPr txBox="1"/>
            <p:nvPr/>
          </p:nvSpPr>
          <p:spPr>
            <a:xfrm>
              <a:off x="270662" y="3792379"/>
              <a:ext cx="1890261" cy="369332"/>
            </a:xfrm>
            <a:prstGeom prst="rect">
              <a:avLst/>
            </a:prstGeom>
            <a:noFill/>
          </p:spPr>
          <p:txBody>
            <a:bodyPr wrap="non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相手に話してもらう</a:t>
              </a:r>
            </a:p>
          </p:txBody>
        </p:sp>
        <p:grpSp>
          <p:nvGrpSpPr>
            <p:cNvPr id="64" name="グループ化 63">
              <a:extLst>
                <a:ext uri="{FF2B5EF4-FFF2-40B4-BE49-F238E27FC236}">
                  <a16:creationId xmlns:a16="http://schemas.microsoft.com/office/drawing/2014/main" id="{03300F95-28FC-4C6A-A31F-29DF58E7408A}"/>
                </a:ext>
              </a:extLst>
            </p:cNvPr>
            <p:cNvGrpSpPr>
              <a:grpSpLocks noChangeAspect="1"/>
            </p:cNvGrpSpPr>
            <p:nvPr/>
          </p:nvGrpSpPr>
          <p:grpSpPr>
            <a:xfrm>
              <a:off x="2030891" y="4608664"/>
              <a:ext cx="950705" cy="1800000"/>
              <a:chOff x="9590637" y="3455983"/>
              <a:chExt cx="703521" cy="1332000"/>
            </a:xfrm>
          </p:grpSpPr>
          <p:pic>
            <p:nvPicPr>
              <p:cNvPr id="65" name="図 64">
                <a:extLst>
                  <a:ext uri="{FF2B5EF4-FFF2-40B4-BE49-F238E27FC236}">
                    <a16:creationId xmlns:a16="http://schemas.microsoft.com/office/drawing/2014/main" id="{492F9B5E-8AD0-4647-9D99-4D21647773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90637" y="3455983"/>
                <a:ext cx="703521" cy="1332000"/>
              </a:xfrm>
              <a:prstGeom prst="rect">
                <a:avLst/>
              </a:prstGeom>
            </p:spPr>
          </p:pic>
          <p:pic>
            <p:nvPicPr>
              <p:cNvPr id="66" name="図 65">
                <a:extLst>
                  <a:ext uri="{FF2B5EF4-FFF2-40B4-BE49-F238E27FC236}">
                    <a16:creationId xmlns:a16="http://schemas.microsoft.com/office/drawing/2014/main" id="{DF23436F-90F2-4451-8A8F-40F4727945DF}"/>
                  </a:ext>
                </a:extLst>
              </p:cNvPr>
              <p:cNvPicPr>
                <a:picLocks noChangeAspect="1"/>
              </p:cNvPicPr>
              <p:nvPr/>
            </p:nvPicPr>
            <p:blipFill>
              <a:blip r:embed="rId8"/>
              <a:stretch>
                <a:fillRect/>
              </a:stretch>
            </p:blipFill>
            <p:spPr>
              <a:xfrm>
                <a:off x="9683909" y="3656007"/>
                <a:ext cx="526500" cy="936000"/>
              </a:xfrm>
              <a:prstGeom prst="rect">
                <a:avLst/>
              </a:prstGeom>
            </p:spPr>
          </p:pic>
        </p:grpSp>
      </p:grpSp>
      <p:grpSp>
        <p:nvGrpSpPr>
          <p:cNvPr id="69" name="グループ化 68">
            <a:extLst>
              <a:ext uri="{FF2B5EF4-FFF2-40B4-BE49-F238E27FC236}">
                <a16:creationId xmlns:a16="http://schemas.microsoft.com/office/drawing/2014/main" id="{5010E64F-1FEF-448A-A5E4-B7422A483459}"/>
              </a:ext>
            </a:extLst>
          </p:cNvPr>
          <p:cNvGrpSpPr>
            <a:grpSpLocks noChangeAspect="1"/>
          </p:cNvGrpSpPr>
          <p:nvPr/>
        </p:nvGrpSpPr>
        <p:grpSpPr>
          <a:xfrm>
            <a:off x="3720528" y="4329351"/>
            <a:ext cx="1197887" cy="2268000"/>
            <a:chOff x="9590637" y="3455983"/>
            <a:chExt cx="703521" cy="1332000"/>
          </a:xfrm>
        </p:grpSpPr>
        <p:pic>
          <p:nvPicPr>
            <p:cNvPr id="70" name="図 69">
              <a:extLst>
                <a:ext uri="{FF2B5EF4-FFF2-40B4-BE49-F238E27FC236}">
                  <a16:creationId xmlns:a16="http://schemas.microsoft.com/office/drawing/2014/main" id="{BC11BA6B-9EEF-4988-97AD-ECCB9C3456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90637" y="3455983"/>
              <a:ext cx="703521" cy="1332000"/>
            </a:xfrm>
            <a:prstGeom prst="rect">
              <a:avLst/>
            </a:prstGeom>
          </p:spPr>
        </p:pic>
        <p:pic>
          <p:nvPicPr>
            <p:cNvPr id="71" name="図 70">
              <a:extLst>
                <a:ext uri="{FF2B5EF4-FFF2-40B4-BE49-F238E27FC236}">
                  <a16:creationId xmlns:a16="http://schemas.microsoft.com/office/drawing/2014/main" id="{2419AADF-BB25-4AE9-8318-CC26F21A9785}"/>
                </a:ext>
              </a:extLst>
            </p:cNvPr>
            <p:cNvPicPr>
              <a:picLocks noChangeAspect="1"/>
            </p:cNvPicPr>
            <p:nvPr/>
          </p:nvPicPr>
          <p:blipFill>
            <a:blip r:embed="rId8"/>
            <a:stretch>
              <a:fillRect/>
            </a:stretch>
          </p:blipFill>
          <p:spPr>
            <a:xfrm>
              <a:off x="9683909" y="3656007"/>
              <a:ext cx="526500" cy="936000"/>
            </a:xfrm>
            <a:prstGeom prst="rect">
              <a:avLst/>
            </a:prstGeom>
          </p:spPr>
        </p:pic>
      </p:grpSp>
      <p:sp>
        <p:nvSpPr>
          <p:cNvPr id="72" name="テキスト ボックス 130">
            <a:extLst>
              <a:ext uri="{FF2B5EF4-FFF2-40B4-BE49-F238E27FC236}">
                <a16:creationId xmlns:a16="http://schemas.microsoft.com/office/drawing/2014/main" id="{62F7AFD5-097D-4EB5-8F28-526BC1E13385}"/>
              </a:ext>
            </a:extLst>
          </p:cNvPr>
          <p:cNvSpPr txBox="1"/>
          <p:nvPr/>
        </p:nvSpPr>
        <p:spPr>
          <a:xfrm>
            <a:off x="3674564" y="3974853"/>
            <a:ext cx="2060179" cy="369332"/>
          </a:xfrm>
          <a:prstGeom prst="rect">
            <a:avLst/>
          </a:prstGeom>
          <a:noFill/>
        </p:spPr>
        <p:txBody>
          <a:bodyPr wrap="non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相手の言語を変える</a:t>
            </a:r>
          </a:p>
        </p:txBody>
      </p:sp>
      <p:sp>
        <p:nvSpPr>
          <p:cNvPr id="73" name="テキスト ボックス 103">
            <a:extLst>
              <a:ext uri="{FF2B5EF4-FFF2-40B4-BE49-F238E27FC236}">
                <a16:creationId xmlns:a16="http://schemas.microsoft.com/office/drawing/2014/main" id="{ACFAA2E3-FEFE-4E4D-97C2-2B27BFBB3120}"/>
              </a:ext>
            </a:extLst>
          </p:cNvPr>
          <p:cNvSpPr txBox="1"/>
          <p:nvPr/>
        </p:nvSpPr>
        <p:spPr>
          <a:xfrm>
            <a:off x="4981095" y="4316396"/>
            <a:ext cx="1959198" cy="461665"/>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地球マーク」を押すと、</a:t>
            </a:r>
            <a:b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言語選択画面になります</a:t>
            </a:r>
          </a:p>
        </p:txBody>
      </p:sp>
      <p:cxnSp>
        <p:nvCxnSpPr>
          <p:cNvPr id="74" name="直線矢印コネクタ 73">
            <a:extLst>
              <a:ext uri="{FF2B5EF4-FFF2-40B4-BE49-F238E27FC236}">
                <a16:creationId xmlns:a16="http://schemas.microsoft.com/office/drawing/2014/main" id="{2C080F79-3BED-4F92-A4E2-88E8F3CCC2C7}"/>
              </a:ext>
            </a:extLst>
          </p:cNvPr>
          <p:cNvCxnSpPr>
            <a:cxnSpLocks/>
            <a:stCxn id="73" idx="1"/>
          </p:cNvCxnSpPr>
          <p:nvPr/>
        </p:nvCxnSpPr>
        <p:spPr>
          <a:xfrm flipH="1">
            <a:off x="3947767" y="4547229"/>
            <a:ext cx="1033328" cy="1620685"/>
          </a:xfrm>
          <a:prstGeom prst="straightConnector1">
            <a:avLst/>
          </a:prstGeom>
          <a:ln w="38100">
            <a:solidFill>
              <a:schemeClr val="accent2"/>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75" name="右矢印 12">
            <a:extLst>
              <a:ext uri="{FF2B5EF4-FFF2-40B4-BE49-F238E27FC236}">
                <a16:creationId xmlns:a16="http://schemas.microsoft.com/office/drawing/2014/main" id="{DF707ED5-F722-4149-BB11-0E50C9C50B2C}"/>
              </a:ext>
            </a:extLst>
          </p:cNvPr>
          <p:cNvSpPr/>
          <p:nvPr/>
        </p:nvSpPr>
        <p:spPr>
          <a:xfrm>
            <a:off x="4994326" y="5411281"/>
            <a:ext cx="387288" cy="84395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ja-JP"/>
            </a:defPPr>
            <a:lvl1pPr marL="0" algn="l" defTabSz="457200" rtl="0" eaLnBrk="1" latinLnBrk="0" hangingPunct="1">
              <a:defRPr kumimoji="1" sz="1800" kern="1200">
                <a:solidFill>
                  <a:schemeClr val="lt1"/>
                </a:solidFill>
                <a:latin typeface="+mn-lt"/>
                <a:ea typeface="+mn-ea"/>
                <a:cs typeface="+mn-cs"/>
              </a:defRPr>
            </a:lvl1pPr>
            <a:lvl2pPr marL="457200" algn="l" defTabSz="457200" rtl="0" eaLnBrk="1" latinLnBrk="0" hangingPunct="1">
              <a:defRPr kumimoji="1" sz="1800" kern="1200">
                <a:solidFill>
                  <a:schemeClr val="lt1"/>
                </a:solidFill>
                <a:latin typeface="+mn-lt"/>
                <a:ea typeface="+mn-ea"/>
                <a:cs typeface="+mn-cs"/>
              </a:defRPr>
            </a:lvl2pPr>
            <a:lvl3pPr marL="914400" algn="l" defTabSz="457200" rtl="0" eaLnBrk="1" latinLnBrk="0" hangingPunct="1">
              <a:defRPr kumimoji="1" sz="1800" kern="1200">
                <a:solidFill>
                  <a:schemeClr val="lt1"/>
                </a:solidFill>
                <a:latin typeface="+mn-lt"/>
                <a:ea typeface="+mn-ea"/>
                <a:cs typeface="+mn-cs"/>
              </a:defRPr>
            </a:lvl3pPr>
            <a:lvl4pPr marL="1371600" algn="l" defTabSz="457200" rtl="0" eaLnBrk="1" latinLnBrk="0" hangingPunct="1">
              <a:defRPr kumimoji="1" sz="1800" kern="1200">
                <a:solidFill>
                  <a:schemeClr val="lt1"/>
                </a:solidFill>
                <a:latin typeface="+mn-lt"/>
                <a:ea typeface="+mn-ea"/>
                <a:cs typeface="+mn-cs"/>
              </a:defRPr>
            </a:lvl4pPr>
            <a:lvl5pPr marL="1828800" algn="l" defTabSz="457200" rtl="0" eaLnBrk="1" latinLnBrk="0" hangingPunct="1">
              <a:defRPr kumimoji="1" sz="1800" kern="1200">
                <a:solidFill>
                  <a:schemeClr val="lt1"/>
                </a:solidFill>
                <a:latin typeface="+mn-lt"/>
                <a:ea typeface="+mn-ea"/>
                <a:cs typeface="+mn-cs"/>
              </a:defRPr>
            </a:lvl5pPr>
            <a:lvl6pPr marL="2286000" algn="l" defTabSz="457200" rtl="0" eaLnBrk="1" latinLnBrk="0" hangingPunct="1">
              <a:defRPr kumimoji="1" sz="1800" kern="1200">
                <a:solidFill>
                  <a:schemeClr val="lt1"/>
                </a:solidFill>
                <a:latin typeface="+mn-lt"/>
                <a:ea typeface="+mn-ea"/>
                <a:cs typeface="+mn-cs"/>
              </a:defRPr>
            </a:lvl6pPr>
            <a:lvl7pPr marL="2743200" algn="l" defTabSz="457200" rtl="0" eaLnBrk="1" latinLnBrk="0" hangingPunct="1">
              <a:defRPr kumimoji="1" sz="1800" kern="1200">
                <a:solidFill>
                  <a:schemeClr val="lt1"/>
                </a:solidFill>
                <a:latin typeface="+mn-lt"/>
                <a:ea typeface="+mn-ea"/>
                <a:cs typeface="+mn-cs"/>
              </a:defRPr>
            </a:lvl7pPr>
            <a:lvl8pPr marL="3200400" algn="l" defTabSz="457200" rtl="0" eaLnBrk="1" latinLnBrk="0" hangingPunct="1">
              <a:defRPr kumimoji="1" sz="1800" kern="1200">
                <a:solidFill>
                  <a:schemeClr val="lt1"/>
                </a:solidFill>
                <a:latin typeface="+mn-lt"/>
                <a:ea typeface="+mn-ea"/>
                <a:cs typeface="+mn-cs"/>
              </a:defRPr>
            </a:lvl8pPr>
            <a:lvl9pPr marL="3657600" algn="l" defTabSz="457200" rtl="0" eaLnBrk="1" latinLnBrk="0" hangingPunct="1">
              <a:defRPr kumimoji="1"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76" name="Picture 2" descr="è¨èªå¤æ´ãã¿ã³">
            <a:extLst>
              <a:ext uri="{FF2B5EF4-FFF2-40B4-BE49-F238E27FC236}">
                <a16:creationId xmlns:a16="http://schemas.microsoft.com/office/drawing/2014/main" id="{28CEC441-D98E-4C61-873A-4035712653D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8402" y="4360095"/>
            <a:ext cx="174330"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グループ化 76">
            <a:extLst>
              <a:ext uri="{FF2B5EF4-FFF2-40B4-BE49-F238E27FC236}">
                <a16:creationId xmlns:a16="http://schemas.microsoft.com/office/drawing/2014/main" id="{56887E54-C96B-4837-8755-FCFB8522E6D8}"/>
              </a:ext>
            </a:extLst>
          </p:cNvPr>
          <p:cNvGrpSpPr/>
          <p:nvPr/>
        </p:nvGrpSpPr>
        <p:grpSpPr>
          <a:xfrm>
            <a:off x="5428749" y="4766104"/>
            <a:ext cx="950704" cy="1800000"/>
            <a:chOff x="5047749" y="4608430"/>
            <a:chExt cx="950704" cy="1800000"/>
          </a:xfrm>
        </p:grpSpPr>
        <p:pic>
          <p:nvPicPr>
            <p:cNvPr id="78" name="図 77">
              <a:extLst>
                <a:ext uri="{FF2B5EF4-FFF2-40B4-BE49-F238E27FC236}">
                  <a16:creationId xmlns:a16="http://schemas.microsoft.com/office/drawing/2014/main" id="{A20CF1C8-11B3-4DF1-A1D4-A4FE19BE2E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47749" y="4608430"/>
              <a:ext cx="950704" cy="1800000"/>
            </a:xfrm>
            <a:prstGeom prst="rect">
              <a:avLst/>
            </a:prstGeom>
          </p:spPr>
        </p:pic>
        <p:pic>
          <p:nvPicPr>
            <p:cNvPr id="79" name="図 78" descr="グラフィカル ユーザー インターフェイス, アプリケーション&#10;&#10;自動的に生成された説明">
              <a:extLst>
                <a:ext uri="{FF2B5EF4-FFF2-40B4-BE49-F238E27FC236}">
                  <a16:creationId xmlns:a16="http://schemas.microsoft.com/office/drawing/2014/main" id="{4A3895F0-2CA7-4406-9BDA-476ED2542B89}"/>
                </a:ext>
              </a:extLst>
            </p:cNvPr>
            <p:cNvPicPr>
              <a:picLocks noChangeAspect="1"/>
            </p:cNvPicPr>
            <p:nvPr/>
          </p:nvPicPr>
          <p:blipFill>
            <a:blip r:embed="rId10"/>
            <a:stretch>
              <a:fillRect/>
            </a:stretch>
          </p:blipFill>
          <p:spPr>
            <a:xfrm>
              <a:off x="5176267" y="4883068"/>
              <a:ext cx="710775" cy="1263600"/>
            </a:xfrm>
            <a:prstGeom prst="rect">
              <a:avLst/>
            </a:prstGeom>
          </p:spPr>
        </p:pic>
      </p:grpSp>
      <p:sp>
        <p:nvSpPr>
          <p:cNvPr id="80" name="スライド番号プレースホルダー 5">
            <a:extLst>
              <a:ext uri="{FF2B5EF4-FFF2-40B4-BE49-F238E27FC236}">
                <a16:creationId xmlns:a16="http://schemas.microsoft.com/office/drawing/2014/main" id="{A9E972A8-7062-4C2B-95FC-E89E9232E8EE}"/>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28</a:t>
            </a:fld>
            <a:endParaRPr lang="ja-JP" altLang="en-US" dirty="0"/>
          </a:p>
        </p:txBody>
      </p:sp>
    </p:spTree>
    <p:extLst>
      <p:ext uri="{BB962C8B-B14F-4D97-AF65-F5344CB8AC3E}">
        <p14:creationId xmlns:p14="http://schemas.microsoft.com/office/powerpoint/2010/main" val="1890114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4531" y="2852935"/>
            <a:ext cx="8229599" cy="936104"/>
          </a:xfrm>
        </p:spPr>
        <p:txBody>
          <a:bodyPr>
            <a:normAutofit/>
          </a:bodyPr>
          <a:lstStyle/>
          <a:p>
            <a:r>
              <a:rPr lang="ja-JP" altLang="en-US" sz="4000" dirty="0"/>
              <a:t>１　在留外国人の現況等</a:t>
            </a:r>
          </a:p>
        </p:txBody>
      </p:sp>
    </p:spTree>
    <p:extLst>
      <p:ext uri="{BB962C8B-B14F-4D97-AF65-F5344CB8AC3E}">
        <p14:creationId xmlns:p14="http://schemas.microsoft.com/office/powerpoint/2010/main" val="1093413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AD75B4-E80A-436E-89CE-545B4C8DF237}"/>
              </a:ext>
            </a:extLst>
          </p:cNvPr>
          <p:cNvSpPr>
            <a:spLocks noGrp="1"/>
          </p:cNvSpPr>
          <p:nvPr>
            <p:ph type="title"/>
          </p:nvPr>
        </p:nvSpPr>
        <p:spPr/>
        <p:txBody>
          <a:bodyPr>
            <a:normAutofit/>
          </a:bodyPr>
          <a:lstStyle/>
          <a:p>
            <a:r>
              <a:rPr lang="en-US" altLang="ja-JP" dirty="0" err="1"/>
              <a:t>VoiceTra</a:t>
            </a:r>
            <a:r>
              <a:rPr lang="ja-JP" altLang="en-US" dirty="0"/>
              <a:t>をうまく使うコツ</a:t>
            </a:r>
          </a:p>
        </p:txBody>
      </p:sp>
      <p:sp>
        <p:nvSpPr>
          <p:cNvPr id="80" name="四角形: 角を丸くする 79">
            <a:extLst>
              <a:ext uri="{FF2B5EF4-FFF2-40B4-BE49-F238E27FC236}">
                <a16:creationId xmlns:a16="http://schemas.microsoft.com/office/drawing/2014/main" id="{5132EE6C-621D-4473-8368-1F3D2DFD1D1A}"/>
              </a:ext>
            </a:extLst>
          </p:cNvPr>
          <p:cNvSpPr/>
          <p:nvPr/>
        </p:nvSpPr>
        <p:spPr>
          <a:xfrm>
            <a:off x="655038" y="5085184"/>
            <a:ext cx="8654154" cy="1537130"/>
          </a:xfrm>
          <a:prstGeom prst="roundRect">
            <a:avLst/>
          </a:prstGeom>
          <a:solidFill>
            <a:srgbClr val="F9DFD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1" name="コンテンツ プレースホルダー 2">
            <a:extLst>
              <a:ext uri="{FF2B5EF4-FFF2-40B4-BE49-F238E27FC236}">
                <a16:creationId xmlns:a16="http://schemas.microsoft.com/office/drawing/2014/main" id="{CD381432-3F59-49A4-88E5-9B6937C6A252}"/>
              </a:ext>
            </a:extLst>
          </p:cNvPr>
          <p:cNvSpPr txBox="1">
            <a:spLocks/>
          </p:cNvSpPr>
          <p:nvPr/>
        </p:nvSpPr>
        <p:spPr>
          <a:xfrm>
            <a:off x="567779" y="3084075"/>
            <a:ext cx="6128856" cy="17850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翻訳が上手くいかないとき</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・翻訳が上手くいかなければ、</a:t>
            </a:r>
            <a:r>
              <a:rPr kumimoji="1" lang="ja-JP" altLang="en-US" sz="2400" b="0" i="0" u="none" strike="noStrike" kern="1200" cap="none" spc="0" normalizeH="0" baseline="0" noProof="0" dirty="0">
                <a:ln>
                  <a:noFill/>
                </a:ln>
                <a:solidFill>
                  <a:prstClr val="black"/>
                </a:solidFill>
                <a:effectLst/>
                <a:highlight>
                  <a:srgbClr val="A3F2E3"/>
                </a:highlight>
                <a:uLnTx/>
                <a:uFillTx/>
                <a:latin typeface="Meiryo UI" panose="020B0604030504040204" pitchFamily="50" charset="-128"/>
                <a:ea typeface="Meiryo UI" panose="020B0604030504040204" pitchFamily="50" charset="-128"/>
                <a:cs typeface="+mn-cs"/>
              </a:rPr>
              <a:t>言い方を変える</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・商品や人の名前など、現時点で</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2400" b="0" i="0" u="none" strike="noStrike" kern="1200" cap="none" spc="0" normalizeH="0" baseline="0" noProof="0" dirty="0">
                <a:ln>
                  <a:noFill/>
                </a:ln>
                <a:solidFill>
                  <a:prstClr val="black"/>
                </a:solidFill>
                <a:effectLst/>
                <a:highlight>
                  <a:srgbClr val="A3F2E3"/>
                </a:highlight>
                <a:uLnTx/>
                <a:uFillTx/>
                <a:latin typeface="Meiryo UI" panose="020B0604030504040204" pitchFamily="50" charset="-128"/>
                <a:ea typeface="Meiryo UI" panose="020B0604030504040204" pitchFamily="50" charset="-128"/>
                <a:cs typeface="+mn-cs"/>
              </a:rPr>
              <a:t>翻訳できない固有名詞</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もあります。</a:t>
            </a:r>
          </a:p>
        </p:txBody>
      </p:sp>
      <p:pic>
        <p:nvPicPr>
          <p:cNvPr id="82" name="図 81" descr="画面の領域">
            <a:extLst>
              <a:ext uri="{FF2B5EF4-FFF2-40B4-BE49-F238E27FC236}">
                <a16:creationId xmlns:a16="http://schemas.microsoft.com/office/drawing/2014/main" id="{58B41F04-4F85-4EC7-8461-E268B375E265}"/>
              </a:ext>
            </a:extLst>
          </p:cNvPr>
          <p:cNvPicPr>
            <a:picLocks noChangeAspect="1"/>
          </p:cNvPicPr>
          <p:nvPr/>
        </p:nvPicPr>
        <p:blipFill>
          <a:blip r:embed="rId2"/>
          <a:stretch>
            <a:fillRect/>
          </a:stretch>
        </p:blipFill>
        <p:spPr>
          <a:xfrm>
            <a:off x="6696635" y="888586"/>
            <a:ext cx="2431842" cy="1921748"/>
          </a:xfrm>
          <a:prstGeom prst="rect">
            <a:avLst/>
          </a:prstGeom>
        </p:spPr>
      </p:pic>
      <p:sp>
        <p:nvSpPr>
          <p:cNvPr id="83" name="吹き出し: 角を丸めた四角形 82">
            <a:extLst>
              <a:ext uri="{FF2B5EF4-FFF2-40B4-BE49-F238E27FC236}">
                <a16:creationId xmlns:a16="http://schemas.microsoft.com/office/drawing/2014/main" id="{DA5EFA51-4EDC-47E2-8907-12C9C4A16529}"/>
              </a:ext>
            </a:extLst>
          </p:cNvPr>
          <p:cNvSpPr/>
          <p:nvPr/>
        </p:nvSpPr>
        <p:spPr>
          <a:xfrm>
            <a:off x="7308994" y="2575650"/>
            <a:ext cx="1761564" cy="410801"/>
          </a:xfrm>
          <a:prstGeom prst="wedgeRoundRectCallout">
            <a:avLst>
              <a:gd name="adj1" fmla="val 11912"/>
              <a:gd name="adj2" fmla="val -125096"/>
              <a:gd name="adj3" fmla="val 16667"/>
            </a:avLst>
          </a:prstGeom>
          <a:solidFill>
            <a:srgbClr val="F9DFD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２センチぐらい。</a:t>
            </a:r>
          </a:p>
        </p:txBody>
      </p:sp>
      <p:sp>
        <p:nvSpPr>
          <p:cNvPr id="84" name="矢印: 左右 83">
            <a:extLst>
              <a:ext uri="{FF2B5EF4-FFF2-40B4-BE49-F238E27FC236}">
                <a16:creationId xmlns:a16="http://schemas.microsoft.com/office/drawing/2014/main" id="{4E76F051-7CB2-4694-8F1A-5E649A4D362C}"/>
              </a:ext>
            </a:extLst>
          </p:cNvPr>
          <p:cNvSpPr/>
          <p:nvPr/>
        </p:nvSpPr>
        <p:spPr>
          <a:xfrm rot="1051111">
            <a:off x="8211760" y="2048201"/>
            <a:ext cx="524435" cy="226860"/>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5" name="吹き出し: 角を丸めた四角形 84">
            <a:extLst>
              <a:ext uri="{FF2B5EF4-FFF2-40B4-BE49-F238E27FC236}">
                <a16:creationId xmlns:a16="http://schemas.microsoft.com/office/drawing/2014/main" id="{7AE0E499-6AEE-49E3-AA09-06A6343E46AC}"/>
              </a:ext>
            </a:extLst>
          </p:cNvPr>
          <p:cNvSpPr/>
          <p:nvPr/>
        </p:nvSpPr>
        <p:spPr>
          <a:xfrm>
            <a:off x="5660924" y="995288"/>
            <a:ext cx="2098030" cy="614915"/>
          </a:xfrm>
          <a:prstGeom prst="wedgeRoundRectCallout">
            <a:avLst>
              <a:gd name="adj1" fmla="val 33206"/>
              <a:gd name="adj2" fmla="val 107550"/>
              <a:gd name="adj3" fmla="val 16667"/>
            </a:avLst>
          </a:prstGeom>
          <a:solidFill>
            <a:srgbClr val="F9DFD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押したらすぐ話す。</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文章は簡潔に。</a:t>
            </a:r>
          </a:p>
        </p:txBody>
      </p:sp>
      <p:sp>
        <p:nvSpPr>
          <p:cNvPr id="86" name="コンテンツ プレースホルダー 2">
            <a:extLst>
              <a:ext uri="{FF2B5EF4-FFF2-40B4-BE49-F238E27FC236}">
                <a16:creationId xmlns:a16="http://schemas.microsoft.com/office/drawing/2014/main" id="{D132A756-BC7D-4B6E-8C21-B623B7F141EB}"/>
              </a:ext>
            </a:extLst>
          </p:cNvPr>
          <p:cNvSpPr txBox="1">
            <a:spLocks/>
          </p:cNvSpPr>
          <p:nvPr/>
        </p:nvSpPr>
        <p:spPr>
          <a:xfrm>
            <a:off x="573762" y="935106"/>
            <a:ext cx="6200664" cy="17792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話しかけるとき</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・マイクと口の距離は、</a:t>
            </a:r>
            <a:r>
              <a:rPr kumimoji="1" lang="en-US" altLang="ja-JP" sz="2400" b="0" i="0" u="none" strike="noStrike" kern="1200" cap="none" spc="0" normalizeH="0" baseline="0" noProof="0" dirty="0">
                <a:ln>
                  <a:noFill/>
                </a:ln>
                <a:solidFill>
                  <a:prstClr val="black"/>
                </a:solidFill>
                <a:effectLst/>
                <a:highlight>
                  <a:srgbClr val="A3F2E3"/>
                </a:highlight>
                <a:uLnTx/>
                <a:uFillTx/>
                <a:latin typeface="Meiryo UI" panose="020B0604030504040204" pitchFamily="50" charset="-128"/>
                <a:ea typeface="Meiryo UI" panose="020B0604030504040204" pitchFamily="50" charset="-128"/>
                <a:cs typeface="+mn-cs"/>
              </a:rPr>
              <a:t>2</a:t>
            </a:r>
            <a:r>
              <a:rPr kumimoji="1" lang="ja-JP" altLang="en-US" sz="2400" b="0" i="0" u="none" strike="noStrike" kern="1200" cap="none" spc="0" normalizeH="0" baseline="0" noProof="0" dirty="0">
                <a:ln>
                  <a:noFill/>
                </a:ln>
                <a:solidFill>
                  <a:prstClr val="black"/>
                </a:solidFill>
                <a:effectLst/>
                <a:highlight>
                  <a:srgbClr val="A3F2E3"/>
                </a:highlight>
                <a:uLnTx/>
                <a:uFillTx/>
                <a:latin typeface="Meiryo UI" panose="020B0604030504040204" pitchFamily="50" charset="-128"/>
                <a:ea typeface="Meiryo UI" panose="020B0604030504040204" pitchFamily="50" charset="-128"/>
                <a:cs typeface="+mn-cs"/>
              </a:rPr>
              <a:t>センチ</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ぐらい。</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・マイクボタンを</a:t>
            </a:r>
            <a:r>
              <a:rPr kumimoji="1" lang="ja-JP" altLang="en-US" sz="2400" b="0" i="0" u="none" strike="noStrike" kern="1200" cap="none" spc="0" normalizeH="0" baseline="0" noProof="0" dirty="0">
                <a:ln>
                  <a:noFill/>
                </a:ln>
                <a:solidFill>
                  <a:prstClr val="black"/>
                </a:solidFill>
                <a:effectLst/>
                <a:highlight>
                  <a:srgbClr val="A3F2E3"/>
                </a:highlight>
                <a:uLnTx/>
                <a:uFillTx/>
                <a:latin typeface="Meiryo UI" panose="020B0604030504040204" pitchFamily="50" charset="-128"/>
                <a:ea typeface="Meiryo UI" panose="020B0604030504040204" pitchFamily="50" charset="-128"/>
                <a:cs typeface="+mn-cs"/>
              </a:rPr>
              <a:t>押したら、すぐ</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に話し始める。</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・話す</a:t>
            </a:r>
            <a:r>
              <a:rPr kumimoji="1" lang="ja-JP" altLang="en-US" sz="2400" b="0" i="0" u="none" strike="noStrike" kern="1200" cap="none" spc="0" normalizeH="0" baseline="0" noProof="0" dirty="0">
                <a:ln>
                  <a:noFill/>
                </a:ln>
                <a:solidFill>
                  <a:prstClr val="black"/>
                </a:solidFill>
                <a:effectLst/>
                <a:highlight>
                  <a:srgbClr val="A3F2E3"/>
                </a:highlight>
                <a:uLnTx/>
                <a:uFillTx/>
                <a:latin typeface="Meiryo UI" panose="020B0604030504040204" pitchFamily="50" charset="-128"/>
                <a:ea typeface="Meiryo UI" panose="020B0604030504040204" pitchFamily="50" charset="-128"/>
                <a:cs typeface="+mn-cs"/>
              </a:rPr>
              <a:t>文章は短く</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、途中で詰まったら最初から。</a:t>
            </a:r>
          </a:p>
        </p:txBody>
      </p:sp>
      <p:pic>
        <p:nvPicPr>
          <p:cNvPr id="87" name="図 86" descr="画面の領域">
            <a:extLst>
              <a:ext uri="{FF2B5EF4-FFF2-40B4-BE49-F238E27FC236}">
                <a16:creationId xmlns:a16="http://schemas.microsoft.com/office/drawing/2014/main" id="{2213BDE7-9FC1-4009-A4AE-1762D66BA367}"/>
              </a:ext>
            </a:extLst>
          </p:cNvPr>
          <p:cNvPicPr>
            <a:picLocks noChangeAspect="1"/>
          </p:cNvPicPr>
          <p:nvPr/>
        </p:nvPicPr>
        <p:blipFill>
          <a:blip r:embed="rId3"/>
          <a:stretch>
            <a:fillRect/>
          </a:stretch>
        </p:blipFill>
        <p:spPr>
          <a:xfrm>
            <a:off x="6287136" y="4162097"/>
            <a:ext cx="2943636" cy="581106"/>
          </a:xfrm>
          <a:prstGeom prst="rect">
            <a:avLst/>
          </a:prstGeom>
          <a:ln>
            <a:solidFill>
              <a:schemeClr val="tx1"/>
            </a:solidFill>
          </a:ln>
        </p:spPr>
      </p:pic>
      <p:sp>
        <p:nvSpPr>
          <p:cNvPr id="88" name="吹き出し: 角を丸めた四角形 87">
            <a:extLst>
              <a:ext uri="{FF2B5EF4-FFF2-40B4-BE49-F238E27FC236}">
                <a16:creationId xmlns:a16="http://schemas.microsoft.com/office/drawing/2014/main" id="{E7CEEB1F-32DB-47B8-8F74-E7AE48446314}"/>
              </a:ext>
            </a:extLst>
          </p:cNvPr>
          <p:cNvSpPr/>
          <p:nvPr/>
        </p:nvSpPr>
        <p:spPr>
          <a:xfrm>
            <a:off x="6393160" y="3443457"/>
            <a:ext cx="2724615" cy="614915"/>
          </a:xfrm>
          <a:prstGeom prst="wedgeRoundRectCallout">
            <a:avLst>
              <a:gd name="adj1" fmla="val -30553"/>
              <a:gd name="adj2" fmla="val 68187"/>
              <a:gd name="adj3" fmla="val 16667"/>
            </a:avLst>
          </a:prstGeom>
          <a:solidFill>
            <a:srgbClr val="F9DFD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例えば、主語を入れてみる。</a:t>
            </a:r>
          </a:p>
        </p:txBody>
      </p:sp>
      <p:sp>
        <p:nvSpPr>
          <p:cNvPr id="89" name="正方形/長方形 88">
            <a:extLst>
              <a:ext uri="{FF2B5EF4-FFF2-40B4-BE49-F238E27FC236}">
                <a16:creationId xmlns:a16="http://schemas.microsoft.com/office/drawing/2014/main" id="{ABDEE029-8D2B-4093-B4BF-B7C0C529D65D}"/>
              </a:ext>
            </a:extLst>
          </p:cNvPr>
          <p:cNvSpPr/>
          <p:nvPr/>
        </p:nvSpPr>
        <p:spPr>
          <a:xfrm>
            <a:off x="688166" y="5186222"/>
            <a:ext cx="862102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最初の声掛けを自分からすると、翻訳機だと分かってもらえます。</a:t>
            </a:r>
          </a:p>
        </p:txBody>
      </p:sp>
      <p:pic>
        <p:nvPicPr>
          <p:cNvPr id="90" name="図 89" descr="画面の領域">
            <a:extLst>
              <a:ext uri="{FF2B5EF4-FFF2-40B4-BE49-F238E27FC236}">
                <a16:creationId xmlns:a16="http://schemas.microsoft.com/office/drawing/2014/main" id="{E79F7E9C-E1CF-40F3-B488-103A58F1BE12}"/>
              </a:ext>
            </a:extLst>
          </p:cNvPr>
          <p:cNvPicPr>
            <a:picLocks noChangeAspect="1"/>
          </p:cNvPicPr>
          <p:nvPr/>
        </p:nvPicPr>
        <p:blipFill>
          <a:blip r:embed="rId4"/>
          <a:stretch>
            <a:fillRect/>
          </a:stretch>
        </p:blipFill>
        <p:spPr>
          <a:xfrm>
            <a:off x="1522476" y="5656620"/>
            <a:ext cx="6484138" cy="805722"/>
          </a:xfrm>
          <a:prstGeom prst="rect">
            <a:avLst/>
          </a:prstGeom>
        </p:spPr>
      </p:pic>
      <p:sp>
        <p:nvSpPr>
          <p:cNvPr id="15" name="スライド番号プレースホルダー 5">
            <a:extLst>
              <a:ext uri="{FF2B5EF4-FFF2-40B4-BE49-F238E27FC236}">
                <a16:creationId xmlns:a16="http://schemas.microsoft.com/office/drawing/2014/main" id="{EF309416-BCA9-47B9-9DBE-E8C57EE649E0}"/>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29</a:t>
            </a:fld>
            <a:endParaRPr lang="ja-JP" altLang="en-US" dirty="0"/>
          </a:p>
        </p:txBody>
      </p:sp>
    </p:spTree>
    <p:extLst>
      <p:ext uri="{BB962C8B-B14F-4D97-AF65-F5344CB8AC3E}">
        <p14:creationId xmlns:p14="http://schemas.microsoft.com/office/powerpoint/2010/main" val="2178360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94867" y="639837"/>
            <a:ext cx="4643052" cy="5731340"/>
          </a:xfrm>
          <a:prstGeom prst="roundRect">
            <a:avLst>
              <a:gd name="adj" fmla="val 835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AutoShape 3"/>
          <p:cNvSpPr>
            <a:spLocks noChangeArrowheads="1"/>
          </p:cNvSpPr>
          <p:nvPr/>
        </p:nvSpPr>
        <p:spPr bwMode="auto">
          <a:xfrm>
            <a:off x="145200" y="66134"/>
            <a:ext cx="9559635" cy="432000"/>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44855" rIns="0" bIns="44855" anchor="ctr"/>
          <a:lstStyle/>
          <a:p>
            <a:pPr marL="0" marR="0" lvl="0" indent="0" algn="ctr" defTabSz="818033" rtl="0" eaLnBrk="1" fontAlgn="auto" latinLnBrk="0" hangingPunct="1">
              <a:lnSpc>
                <a:spcPts val="226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地方公共団体における多言語翻訳技術の活用の推進について</a:t>
            </a:r>
            <a:endParaRPr kumimoji="0" lang="en-US" altLang="ja-JP" sz="1100" b="0" i="0" u="none" strike="noStrike" kern="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p:txBody>
      </p:sp>
      <p:sp>
        <p:nvSpPr>
          <p:cNvPr id="9" name="角丸四角形 8"/>
          <p:cNvSpPr/>
          <p:nvPr/>
        </p:nvSpPr>
        <p:spPr>
          <a:xfrm>
            <a:off x="4852022" y="955470"/>
            <a:ext cx="4844472" cy="4036994"/>
          </a:xfrm>
          <a:prstGeom prst="roundRect">
            <a:avLst>
              <a:gd name="adj" fmla="val 5653"/>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角丸四角形 9"/>
          <p:cNvSpPr/>
          <p:nvPr/>
        </p:nvSpPr>
        <p:spPr>
          <a:xfrm>
            <a:off x="4892154" y="5315326"/>
            <a:ext cx="4804340" cy="10558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角丸四角形 10"/>
          <p:cNvSpPr/>
          <p:nvPr/>
        </p:nvSpPr>
        <p:spPr>
          <a:xfrm>
            <a:off x="41944" y="558730"/>
            <a:ext cx="4712753" cy="308210"/>
          </a:xfrm>
          <a:prstGeom prst="roundRect">
            <a:avLst/>
          </a:prstGeom>
          <a:solidFill>
            <a:schemeClr val="accent4">
              <a:lumMod val="20000"/>
              <a:lumOff val="80000"/>
            </a:schemeClr>
          </a:solid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ts val="2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多言語翻訳技術を活用した民間企業の製品・サービスの活用</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角丸四角形 11"/>
          <p:cNvSpPr/>
          <p:nvPr/>
        </p:nvSpPr>
        <p:spPr>
          <a:xfrm>
            <a:off x="4879166" y="5039503"/>
            <a:ext cx="4813716" cy="329638"/>
          </a:xfrm>
          <a:prstGeom prst="roundRect">
            <a:avLst/>
          </a:prstGeom>
          <a:solidFill>
            <a:schemeClr val="accent4">
              <a:lumMod val="20000"/>
              <a:lumOff val="80000"/>
            </a:schemeClr>
          </a:solid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ts val="2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先進的な取組事例の紹介</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（多文化共生アドバイザー制度の活用等）</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角丸四角形 14"/>
          <p:cNvSpPr/>
          <p:nvPr/>
        </p:nvSpPr>
        <p:spPr>
          <a:xfrm>
            <a:off x="98819" y="5727006"/>
            <a:ext cx="4527550" cy="683291"/>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360363" marR="0" lvl="0" indent="0" algn="l" defTabSz="457200" rtl="0" eaLnBrk="1" fontAlgn="auto" latinLnBrk="0" hangingPunct="1">
              <a:lnSpc>
                <a:spcPts val="1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地域における多文化共生の推進に要する経費のうち、</a:t>
            </a:r>
            <a:r>
              <a:rPr kumimoji="1" lang="ja-JP" altLang="en-US" sz="7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多言語翻訳サービスの導入・運用経費（</a:t>
            </a:r>
            <a:r>
              <a:rPr kumimoji="1" lang="ja-JP" altLang="en-US"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翻訳機器の購入費、リース料、保守料、通信料、相談料、ライセンス料、操作マニュアル作成費、職員向け研修費、その他初期費用等の翻訳機器（タブレット端末）の配備に要する経費等</a:t>
            </a:r>
            <a:r>
              <a:rPr kumimoji="1" lang="ja-JP" altLang="en-US" sz="7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）について、特別交付税措置の対象</a:t>
            </a:r>
            <a:endParaRPr kumimoji="1" lang="en-US" altLang="ja-JP" sz="7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0" algn="l" defTabSz="457200" rtl="0" eaLnBrk="1" fontAlgn="auto" latinLnBrk="0" hangingPunct="1">
              <a:lnSpc>
                <a:spcPts val="1000"/>
              </a:lnSpc>
              <a:spcBef>
                <a:spcPts val="0"/>
              </a:spcBef>
              <a:spcAft>
                <a:spcPts val="0"/>
              </a:spcAft>
              <a:buClrTx/>
              <a:buSzTx/>
              <a:buFontTx/>
              <a:buNone/>
              <a:tabLst/>
              <a:defRPr/>
            </a:pPr>
            <a:r>
              <a:rPr kumimoji="1" lang="ja-JP" altLang="en-US" sz="7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（市町村分）</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165354" y="874018"/>
            <a:ext cx="4525825" cy="684803"/>
          </a:xfrm>
          <a:prstGeom prst="rect">
            <a:avLst/>
          </a:prstGeom>
          <a:noFill/>
        </p:spPr>
        <p:txBody>
          <a:bodyPr wrap="square" rtlCol="0">
            <a:spAutoFit/>
          </a:bodyPr>
          <a:lstStyle/>
          <a:p>
            <a:pPr marL="72000" marR="0" lvl="0" indent="-7200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・国立研究開発法人情報通信研究機構（</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NICT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）が開発した</a:t>
            </a:r>
            <a:r>
              <a:rPr kumimoji="1"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多言語翻訳技術</a:t>
            </a:r>
            <a:r>
              <a:rPr kumimoji="1" lang="en-US" altLang="ja-JP" sz="900" b="1" i="0" u="sng" strike="noStrike" kern="1200" cap="none" spc="0" normalizeH="0" baseline="5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を活用した民間企業の製品・サービスの活用</a:t>
            </a:r>
            <a:endParaRPr kumimoji="1"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※NICT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が試験公開している</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VoiceTra</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（音声翻訳）及び</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みんなの自動翻訳＠</a:t>
            </a:r>
            <a:r>
              <a:rPr kumimoji="1" lang="en-US" altLang="ja-JP" sz="8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TexTra</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（テキスト</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翻訳）に使用している技術</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8939" y="1628927"/>
            <a:ext cx="1220475" cy="1741016"/>
          </a:xfrm>
          <a:prstGeom prst="rect">
            <a:avLst/>
          </a:prstGeom>
        </p:spPr>
      </p:pic>
      <p:pic>
        <p:nvPicPr>
          <p:cNvPr id="24" name="図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267" y="1632553"/>
            <a:ext cx="1211839" cy="1754366"/>
          </a:xfrm>
          <a:prstGeom prst="rect">
            <a:avLst/>
          </a:prstGeom>
        </p:spPr>
      </p:pic>
      <p:sp>
        <p:nvSpPr>
          <p:cNvPr id="25" name="テキスト ボックス 24"/>
          <p:cNvSpPr txBox="1"/>
          <p:nvPr/>
        </p:nvSpPr>
        <p:spPr>
          <a:xfrm>
            <a:off x="4924677" y="1086033"/>
            <a:ext cx="4705926" cy="553998"/>
          </a:xfrm>
          <a:prstGeom prst="rect">
            <a:avLst/>
          </a:prstGeom>
          <a:noFill/>
        </p:spPr>
        <p:txBody>
          <a:bodyPr wrap="square" rtlCol="0">
            <a:spAutoFit/>
          </a:bodyPr>
          <a:lstStyle/>
          <a:p>
            <a:pPr marL="72000" marR="0" lvl="0" indent="-7200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・地方公共団体が</a:t>
            </a:r>
            <a:r>
              <a:rPr kumimoji="1"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多言語翻訳システムを導入する際の共通課題やそれらへの解決策について整理し、円滑な導入に向けた手順や留意点を掲載した地方公共団体向けガイドの活用</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4905550" y="5389351"/>
            <a:ext cx="466886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「多文化共生アドバイザー制度」の活用</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多言語翻訳サービスを用いた取組等の見識を有する「多文化共生アドバイザー」の活用（必要経費については特別交付税措置の対象）</a:t>
            </a:r>
            <a:endParaRPr kumimoji="1"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アドバイザー名簿は総務省</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に掲載</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27"/>
          <p:cNvSpPr txBox="1"/>
          <p:nvPr/>
        </p:nvSpPr>
        <p:spPr>
          <a:xfrm>
            <a:off x="4879166" y="6070844"/>
            <a:ext cx="469524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「多文化共生事例集」を更新・改訂</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角丸四角形 31"/>
          <p:cNvSpPr/>
          <p:nvPr/>
        </p:nvSpPr>
        <p:spPr>
          <a:xfrm>
            <a:off x="4806466" y="556662"/>
            <a:ext cx="5049200" cy="509346"/>
          </a:xfrm>
          <a:prstGeom prst="roundRect">
            <a:avLst/>
          </a:prstGeom>
          <a:solidFill>
            <a:schemeClr val="accent4">
              <a:lumMod val="20000"/>
              <a:lumOff val="80000"/>
            </a:schemeClr>
          </a:solid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ts val="2000"/>
              </a:lnSpc>
              <a:spcBef>
                <a:spcPts val="60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地方公共団体における「多言語音声翻訳サービス」の導入ガイド</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の活用</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p:cNvSpPr txBox="1"/>
          <p:nvPr/>
        </p:nvSpPr>
        <p:spPr>
          <a:xfrm>
            <a:off x="8243071" y="40917"/>
            <a:ext cx="1209963"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令和３年４月</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23</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日付け</a:t>
            </a:r>
            <a:endPar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都道府県等宛て通知</a:t>
            </a:r>
            <a:endPar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（一部情報更新）</a:t>
            </a:r>
          </a:p>
        </p:txBody>
      </p:sp>
      <p:sp>
        <p:nvSpPr>
          <p:cNvPr id="26" name="テキスト ボックス 25"/>
          <p:cNvSpPr txBox="1"/>
          <p:nvPr/>
        </p:nvSpPr>
        <p:spPr>
          <a:xfrm>
            <a:off x="4924677" y="3450950"/>
            <a:ext cx="1733035"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＜共通課題と解決策の例＞</a:t>
            </a:r>
          </a:p>
        </p:txBody>
      </p:sp>
      <p:pic>
        <p:nvPicPr>
          <p:cNvPr id="5" name="図 4"/>
          <p:cNvPicPr>
            <a:picLocks noChangeAspect="1"/>
          </p:cNvPicPr>
          <p:nvPr/>
        </p:nvPicPr>
        <p:blipFill>
          <a:blip r:embed="rId4"/>
          <a:stretch>
            <a:fillRect/>
          </a:stretch>
        </p:blipFill>
        <p:spPr>
          <a:xfrm>
            <a:off x="4948939" y="3684080"/>
            <a:ext cx="4645910" cy="1073533"/>
          </a:xfrm>
          <a:prstGeom prst="rect">
            <a:avLst/>
          </a:prstGeom>
        </p:spPr>
      </p:pic>
      <p:pic>
        <p:nvPicPr>
          <p:cNvPr id="35" name="図 34"/>
          <p:cNvPicPr>
            <a:picLocks noChangeAspect="1"/>
          </p:cNvPicPr>
          <p:nvPr/>
        </p:nvPicPr>
        <p:blipFill>
          <a:blip r:embed="rId5"/>
          <a:stretch>
            <a:fillRect/>
          </a:stretch>
        </p:blipFill>
        <p:spPr>
          <a:xfrm>
            <a:off x="7554084" y="1769148"/>
            <a:ext cx="2070558" cy="1211907"/>
          </a:xfrm>
          <a:prstGeom prst="rect">
            <a:avLst/>
          </a:prstGeom>
        </p:spPr>
      </p:pic>
      <p:sp>
        <p:nvSpPr>
          <p:cNvPr id="36" name="右矢印 35"/>
          <p:cNvSpPr/>
          <p:nvPr/>
        </p:nvSpPr>
        <p:spPr>
          <a:xfrm>
            <a:off x="215897" y="6401096"/>
            <a:ext cx="285754" cy="407016"/>
          </a:xfrm>
          <a:prstGeom prst="rightArrow">
            <a:avLst/>
          </a:prstGeom>
          <a:solidFill>
            <a:schemeClr val="accent1"/>
          </a:solidFill>
          <a:ln w="1270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w="0"/>
              <a:solidFill>
                <a:srgbClr val="5B9BD5"/>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sp>
        <p:nvSpPr>
          <p:cNvPr id="37" name="テキスト ボックス 36"/>
          <p:cNvSpPr txBox="1"/>
          <p:nvPr/>
        </p:nvSpPr>
        <p:spPr>
          <a:xfrm>
            <a:off x="385037" y="6352515"/>
            <a:ext cx="9418968" cy="454101"/>
          </a:xfrm>
          <a:prstGeom prst="rect">
            <a:avLst/>
          </a:prstGeom>
          <a:noFill/>
          <a:ln w="6350">
            <a:noFill/>
          </a:ln>
        </p:spPr>
        <p:style>
          <a:lnRef idx="2">
            <a:schemeClr val="dk1"/>
          </a:lnRef>
          <a:fillRef idx="1">
            <a:schemeClr val="lt1"/>
          </a:fillRef>
          <a:effectRef idx="0">
            <a:schemeClr val="dk1"/>
          </a:effectRef>
          <a:fontRef idx="minor">
            <a:schemeClr val="dk1"/>
          </a:fontRef>
        </p:style>
        <p:txBody>
          <a:bodyPr wrap="square" lIns="36000" rIns="36000" rtlCol="0">
            <a:no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各地方公共団体におかれては、まずは</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多言語翻訳技術を試用</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いただき、</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その結果や地域の実情を踏まえ同技術に係るサービスの利用を積極的に検討・推進</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いただきますようお願いします。</a:t>
            </a:r>
            <a:endPar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テキスト ボックス 29"/>
          <p:cNvSpPr txBox="1"/>
          <p:nvPr/>
        </p:nvSpPr>
        <p:spPr bwMode="auto">
          <a:xfrm>
            <a:off x="4897143" y="3933366"/>
            <a:ext cx="291186" cy="4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90845" tIns="45422" rIns="90845" bIns="45422" rtlCol="0">
            <a:spAutoFit/>
          </a:bodyPr>
          <a:lstStyle/>
          <a:p>
            <a:pPr marL="182563" marR="0" lvl="0" indent="-182563"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導入時</a:t>
            </a:r>
          </a:p>
        </p:txBody>
      </p:sp>
      <p:sp>
        <p:nvSpPr>
          <p:cNvPr id="34" name="テキスト ボックス 33"/>
          <p:cNvSpPr txBox="1"/>
          <p:nvPr/>
        </p:nvSpPr>
        <p:spPr bwMode="auto">
          <a:xfrm>
            <a:off x="4897143" y="4359412"/>
            <a:ext cx="291186" cy="4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90845" tIns="45422" rIns="90845" bIns="45422" rtlCol="0">
            <a:spAutoFit/>
          </a:bodyPr>
          <a:lstStyle/>
          <a:p>
            <a:pPr marL="182563" marR="0" lvl="0" indent="-182563"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運用時</a:t>
            </a:r>
          </a:p>
        </p:txBody>
      </p:sp>
      <p:pic>
        <p:nvPicPr>
          <p:cNvPr id="19" name="図 18">
            <a:extLst>
              <a:ext uri="{FF2B5EF4-FFF2-40B4-BE49-F238E27FC236}">
                <a16:creationId xmlns:a16="http://schemas.microsoft.com/office/drawing/2014/main" id="{D2956373-3CED-40AE-A47C-981B2C79DB34}"/>
              </a:ext>
            </a:extLst>
          </p:cNvPr>
          <p:cNvPicPr>
            <a:picLocks noChangeAspect="1"/>
          </p:cNvPicPr>
          <p:nvPr/>
        </p:nvPicPr>
        <p:blipFill>
          <a:blip r:embed="rId6"/>
          <a:stretch>
            <a:fillRect/>
          </a:stretch>
        </p:blipFill>
        <p:spPr>
          <a:xfrm>
            <a:off x="275397" y="1526907"/>
            <a:ext cx="4241183" cy="4296263"/>
          </a:xfrm>
          <a:prstGeom prst="rect">
            <a:avLst/>
          </a:prstGeom>
        </p:spPr>
      </p:pic>
      <p:grpSp>
        <p:nvGrpSpPr>
          <p:cNvPr id="31" name="グループ化 30">
            <a:extLst>
              <a:ext uri="{FF2B5EF4-FFF2-40B4-BE49-F238E27FC236}">
                <a16:creationId xmlns:a16="http://schemas.microsoft.com/office/drawing/2014/main" id="{12A95BB9-AFAB-4F8E-AF02-4AE8D4D23392}"/>
              </a:ext>
            </a:extLst>
          </p:cNvPr>
          <p:cNvGrpSpPr/>
          <p:nvPr/>
        </p:nvGrpSpPr>
        <p:grpSpPr>
          <a:xfrm>
            <a:off x="2518325" y="5405698"/>
            <a:ext cx="2130927" cy="308210"/>
            <a:chOff x="2518325" y="5434273"/>
            <a:chExt cx="2130927" cy="308210"/>
          </a:xfrm>
        </p:grpSpPr>
        <p:sp>
          <p:nvSpPr>
            <p:cNvPr id="29" name="正方形/長方形 28">
              <a:extLst>
                <a:ext uri="{FF2B5EF4-FFF2-40B4-BE49-F238E27FC236}">
                  <a16:creationId xmlns:a16="http://schemas.microsoft.com/office/drawing/2014/main" id="{2E91760C-3CF4-43B6-9D25-6F0DD8163524}"/>
                </a:ext>
              </a:extLst>
            </p:cNvPr>
            <p:cNvSpPr/>
            <p:nvPr/>
          </p:nvSpPr>
          <p:spPr>
            <a:xfrm>
              <a:off x="2518325" y="5434273"/>
              <a:ext cx="2130927" cy="30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565F4A4A-CDF1-43AF-B2CC-EF2066771C0D}"/>
                </a:ext>
              </a:extLst>
            </p:cNvPr>
            <p:cNvPicPr>
              <a:picLocks noChangeAspect="1"/>
            </p:cNvPicPr>
            <p:nvPr/>
          </p:nvPicPr>
          <p:blipFill>
            <a:blip r:embed="rId7"/>
            <a:stretch>
              <a:fillRect/>
            </a:stretch>
          </p:blipFill>
          <p:spPr>
            <a:xfrm>
              <a:off x="2524060" y="5474001"/>
              <a:ext cx="1028295" cy="242443"/>
            </a:xfrm>
            <a:prstGeom prst="rect">
              <a:avLst/>
            </a:prstGeom>
          </p:spPr>
        </p:pic>
        <p:pic>
          <p:nvPicPr>
            <p:cNvPr id="23" name="図 22">
              <a:extLst>
                <a:ext uri="{FF2B5EF4-FFF2-40B4-BE49-F238E27FC236}">
                  <a16:creationId xmlns:a16="http://schemas.microsoft.com/office/drawing/2014/main" id="{46D81358-6EEF-4FC7-9A93-8AE29316A119}"/>
                </a:ext>
              </a:extLst>
            </p:cNvPr>
            <p:cNvPicPr>
              <a:picLocks noChangeAspect="1"/>
            </p:cNvPicPr>
            <p:nvPr/>
          </p:nvPicPr>
          <p:blipFill>
            <a:blip r:embed="rId8"/>
            <a:stretch>
              <a:fillRect/>
            </a:stretch>
          </p:blipFill>
          <p:spPr>
            <a:xfrm>
              <a:off x="3552355" y="5472504"/>
              <a:ext cx="1096897" cy="229994"/>
            </a:xfrm>
            <a:prstGeom prst="rect">
              <a:avLst/>
            </a:prstGeom>
          </p:spPr>
        </p:pic>
      </p:grpSp>
      <p:sp>
        <p:nvSpPr>
          <p:cNvPr id="17" name="正方形/長方形 16">
            <a:extLst>
              <a:ext uri="{FF2B5EF4-FFF2-40B4-BE49-F238E27FC236}">
                <a16:creationId xmlns:a16="http://schemas.microsoft.com/office/drawing/2014/main" id="{3920800F-E569-40CA-9089-44FB81E5324B}"/>
              </a:ext>
            </a:extLst>
          </p:cNvPr>
          <p:cNvSpPr/>
          <p:nvPr/>
        </p:nvSpPr>
        <p:spPr>
          <a:xfrm>
            <a:off x="1945111" y="1424495"/>
            <a:ext cx="2634444" cy="19638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en-US" altLang="ja-JP"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https://gcp.nict.go.jp/news/flyer_business_GCP.pdf</a:t>
            </a:r>
            <a:endParaRPr kumimoji="0"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スライド番号プレースホルダー 5">
            <a:extLst>
              <a:ext uri="{FF2B5EF4-FFF2-40B4-BE49-F238E27FC236}">
                <a16:creationId xmlns:a16="http://schemas.microsoft.com/office/drawing/2014/main" id="{67437EE2-C72C-4076-928F-9E56A43A7325}"/>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30</a:t>
            </a:fld>
            <a:endParaRPr lang="ja-JP" altLang="en-US" dirty="0"/>
          </a:p>
        </p:txBody>
      </p:sp>
    </p:spTree>
    <p:extLst>
      <p:ext uri="{BB962C8B-B14F-4D97-AF65-F5344CB8AC3E}">
        <p14:creationId xmlns:p14="http://schemas.microsoft.com/office/powerpoint/2010/main" val="1904520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561216" y="567519"/>
            <a:ext cx="8783568" cy="23226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060" algn="l" rtl="0" fontAlgn="base">
              <a:spcBef>
                <a:spcPct val="0"/>
              </a:spcBef>
              <a:spcAft>
                <a:spcPct val="0"/>
              </a:spcAft>
              <a:defRPr kumimoji="1" kern="1200">
                <a:solidFill>
                  <a:schemeClr val="dk1"/>
                </a:solidFill>
                <a:latin typeface="+mn-lt"/>
                <a:ea typeface="+mn-ea"/>
                <a:cs typeface="+mn-cs"/>
              </a:defRPr>
            </a:lvl2pPr>
            <a:lvl3pPr marL="914122" algn="l" rtl="0" fontAlgn="base">
              <a:spcBef>
                <a:spcPct val="0"/>
              </a:spcBef>
              <a:spcAft>
                <a:spcPct val="0"/>
              </a:spcAft>
              <a:defRPr kumimoji="1" kern="1200">
                <a:solidFill>
                  <a:schemeClr val="dk1"/>
                </a:solidFill>
                <a:latin typeface="+mn-lt"/>
                <a:ea typeface="+mn-ea"/>
                <a:cs typeface="+mn-cs"/>
              </a:defRPr>
            </a:lvl3pPr>
            <a:lvl4pPr marL="1371182" algn="l" rtl="0" fontAlgn="base">
              <a:spcBef>
                <a:spcPct val="0"/>
              </a:spcBef>
              <a:spcAft>
                <a:spcPct val="0"/>
              </a:spcAft>
              <a:defRPr kumimoji="1" kern="1200">
                <a:solidFill>
                  <a:schemeClr val="dk1"/>
                </a:solidFill>
                <a:latin typeface="+mn-lt"/>
                <a:ea typeface="+mn-ea"/>
                <a:cs typeface="+mn-cs"/>
              </a:defRPr>
            </a:lvl4pPr>
            <a:lvl5pPr marL="1828242" algn="l" rtl="0" fontAlgn="base">
              <a:spcBef>
                <a:spcPct val="0"/>
              </a:spcBef>
              <a:spcAft>
                <a:spcPct val="0"/>
              </a:spcAft>
              <a:defRPr kumimoji="1" kern="1200">
                <a:solidFill>
                  <a:schemeClr val="dk1"/>
                </a:solidFill>
                <a:latin typeface="+mn-lt"/>
                <a:ea typeface="+mn-ea"/>
                <a:cs typeface="+mn-cs"/>
              </a:defRPr>
            </a:lvl5pPr>
            <a:lvl6pPr marL="2285303" algn="l" defTabSz="914122" rtl="0" eaLnBrk="1" latinLnBrk="0" hangingPunct="1">
              <a:defRPr kumimoji="1" kern="1200">
                <a:solidFill>
                  <a:schemeClr val="dk1"/>
                </a:solidFill>
                <a:latin typeface="+mn-lt"/>
                <a:ea typeface="+mn-ea"/>
                <a:cs typeface="+mn-cs"/>
              </a:defRPr>
            </a:lvl6pPr>
            <a:lvl7pPr marL="2742363" algn="l" defTabSz="914122" rtl="0" eaLnBrk="1" latinLnBrk="0" hangingPunct="1">
              <a:defRPr kumimoji="1" kern="1200">
                <a:solidFill>
                  <a:schemeClr val="dk1"/>
                </a:solidFill>
                <a:latin typeface="+mn-lt"/>
                <a:ea typeface="+mn-ea"/>
                <a:cs typeface="+mn-cs"/>
              </a:defRPr>
            </a:lvl7pPr>
            <a:lvl8pPr marL="3199423" algn="l" defTabSz="914122" rtl="0" eaLnBrk="1" latinLnBrk="0" hangingPunct="1">
              <a:defRPr kumimoji="1" kern="1200">
                <a:solidFill>
                  <a:schemeClr val="dk1"/>
                </a:solidFill>
                <a:latin typeface="+mn-lt"/>
                <a:ea typeface="+mn-ea"/>
                <a:cs typeface="+mn-cs"/>
              </a:defRPr>
            </a:lvl8pPr>
            <a:lvl9pPr marL="3656484" algn="l" defTabSz="914122" rtl="0" eaLnBrk="1" latinLnBrk="0" hangingPunct="1">
              <a:defRPr kumimoji="1" kern="12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〇多言語音声翻訳アプリを利用することにより、救急現場で救急隊員が外国人傷病者に対して、</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円滑なコミュニケーションを図ることが可能となる。</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〇消防庁消防研究センターと国立研究開発法人情報通信研究機構（</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NICT</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）が救急隊用に開発した</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多言語音声翻訳アプリ「救急ボイストラ」は、 使用頻度が高い会話内容を「定型文」として</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登録しており、外国語による音声と画面の文字によりコミュニケーションを行う。</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〇救急ボイストラは、全国の消防本部に対して平成</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29</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年４月から提供を開始し、</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令和６年１月１日現在、 </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722</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本部中</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690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本部（</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95.6</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％）が導入。</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heavy"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令和元年度より、多言語音声翻訳アプリも利用できる</a:t>
            </a:r>
            <a:r>
              <a:rPr kumimoji="1" lang="ja-JP" altLang="ja-JP" sz="1100" b="0" i="0" u="heavy"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タブレット型情報通信端末等</a:t>
            </a:r>
            <a:r>
              <a:rPr kumimoji="1" lang="ja-JP"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の救急自動車への</a:t>
            </a:r>
            <a:r>
              <a:rPr kumimoji="1" lang="ja-JP" altLang="ja-JP" sz="1100" b="0" i="0" u="heavy"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配備に要する経費</a:t>
            </a:r>
            <a:r>
              <a:rPr kumimoji="1" lang="ja-JP" altLang="en-US" sz="1100" b="0" i="0" u="heavy"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を普通交付税措置。</a:t>
            </a:r>
            <a:endParaRPr kumimoji="1" lang="en-US" altLang="ja-JP" sz="1100" b="0" i="0" u="heavy"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100" b="0" i="0" u="heavy"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⇒常備消防費の救急業務費に、「</a:t>
            </a:r>
            <a:r>
              <a:rPr kumimoji="1" lang="en-US" altLang="ja-JP" sz="1100" b="0" i="0" u="heavy"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1100" b="0" i="0" u="heavy"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推進（タブレット端末の配備等）費用」として、人口</a:t>
            </a:r>
            <a:r>
              <a:rPr kumimoji="1" lang="en-US" altLang="ja-JP" sz="1100" b="0" i="0" u="heavy"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1100" b="0" i="0" u="heavy"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万人規模の標準団体あたり</a:t>
            </a:r>
            <a:r>
              <a:rPr kumimoji="1" lang="en-US" altLang="ja-JP" sz="1100" b="0" i="0" u="heavy"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263</a:t>
            </a:r>
            <a:r>
              <a:rPr kumimoji="1" lang="ja-JP" altLang="en-US" sz="1100" b="0" i="0" u="heavy"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千円（令和５年度）を措置。</a:t>
            </a:r>
          </a:p>
        </p:txBody>
      </p:sp>
      <p:sp>
        <p:nvSpPr>
          <p:cNvPr id="34" name="テキスト ボックス 4"/>
          <p:cNvSpPr txBox="1"/>
          <p:nvPr/>
        </p:nvSpPr>
        <p:spPr>
          <a:xfrm>
            <a:off x="479179" y="2939005"/>
            <a:ext cx="1936270" cy="439787"/>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68569" tIns="34285" rIns="68569" bIns="34285" numCol="1" spcCol="0" rtlCol="0" fromWordArt="0" anchor="ctr" anchorCtr="0" forceAA="0" compatLnSpc="1">
            <a:prstTxWarp prst="textNoShape">
              <a:avLst/>
            </a:prstTxWarp>
            <a:noAutofit/>
          </a:bodyP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060" algn="l" rtl="0" fontAlgn="base">
              <a:spcBef>
                <a:spcPct val="0"/>
              </a:spcBef>
              <a:spcAft>
                <a:spcPct val="0"/>
              </a:spcAft>
              <a:defRPr kumimoji="1" kern="1200">
                <a:solidFill>
                  <a:schemeClr val="dk1"/>
                </a:solidFill>
                <a:latin typeface="+mn-lt"/>
                <a:ea typeface="+mn-ea"/>
                <a:cs typeface="+mn-cs"/>
              </a:defRPr>
            </a:lvl2pPr>
            <a:lvl3pPr marL="914122" algn="l" rtl="0" fontAlgn="base">
              <a:spcBef>
                <a:spcPct val="0"/>
              </a:spcBef>
              <a:spcAft>
                <a:spcPct val="0"/>
              </a:spcAft>
              <a:defRPr kumimoji="1" kern="1200">
                <a:solidFill>
                  <a:schemeClr val="dk1"/>
                </a:solidFill>
                <a:latin typeface="+mn-lt"/>
                <a:ea typeface="+mn-ea"/>
                <a:cs typeface="+mn-cs"/>
              </a:defRPr>
            </a:lvl3pPr>
            <a:lvl4pPr marL="1371182" algn="l" rtl="0" fontAlgn="base">
              <a:spcBef>
                <a:spcPct val="0"/>
              </a:spcBef>
              <a:spcAft>
                <a:spcPct val="0"/>
              </a:spcAft>
              <a:defRPr kumimoji="1" kern="1200">
                <a:solidFill>
                  <a:schemeClr val="dk1"/>
                </a:solidFill>
                <a:latin typeface="+mn-lt"/>
                <a:ea typeface="+mn-ea"/>
                <a:cs typeface="+mn-cs"/>
              </a:defRPr>
            </a:lvl4pPr>
            <a:lvl5pPr marL="1828242" algn="l" rtl="0" fontAlgn="base">
              <a:spcBef>
                <a:spcPct val="0"/>
              </a:spcBef>
              <a:spcAft>
                <a:spcPct val="0"/>
              </a:spcAft>
              <a:defRPr kumimoji="1" kern="1200">
                <a:solidFill>
                  <a:schemeClr val="dk1"/>
                </a:solidFill>
                <a:latin typeface="+mn-lt"/>
                <a:ea typeface="+mn-ea"/>
                <a:cs typeface="+mn-cs"/>
              </a:defRPr>
            </a:lvl5pPr>
            <a:lvl6pPr marL="2285303" algn="l" defTabSz="914122" rtl="0" eaLnBrk="1" latinLnBrk="0" hangingPunct="1">
              <a:defRPr kumimoji="1" kern="1200">
                <a:solidFill>
                  <a:schemeClr val="dk1"/>
                </a:solidFill>
                <a:latin typeface="+mn-lt"/>
                <a:ea typeface="+mn-ea"/>
                <a:cs typeface="+mn-cs"/>
              </a:defRPr>
            </a:lvl6pPr>
            <a:lvl7pPr marL="2742363" algn="l" defTabSz="914122" rtl="0" eaLnBrk="1" latinLnBrk="0" hangingPunct="1">
              <a:defRPr kumimoji="1" kern="1200">
                <a:solidFill>
                  <a:schemeClr val="dk1"/>
                </a:solidFill>
                <a:latin typeface="+mn-lt"/>
                <a:ea typeface="+mn-ea"/>
                <a:cs typeface="+mn-cs"/>
              </a:defRPr>
            </a:lvl7pPr>
            <a:lvl8pPr marL="3199423" algn="l" defTabSz="914122" rtl="0" eaLnBrk="1" latinLnBrk="0" hangingPunct="1">
              <a:defRPr kumimoji="1" kern="1200">
                <a:solidFill>
                  <a:schemeClr val="dk1"/>
                </a:solidFill>
                <a:latin typeface="+mn-lt"/>
                <a:ea typeface="+mn-ea"/>
                <a:cs typeface="+mn-cs"/>
              </a:defRPr>
            </a:lvl8pPr>
            <a:lvl9pPr marL="3656484" algn="l" defTabSz="914122" rtl="0" eaLnBrk="1" latinLnBrk="0" hangingPunct="1">
              <a:defRPr kumimoji="1"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救急ボイストラの特徴</a:t>
            </a:r>
          </a:p>
        </p:txBody>
      </p:sp>
      <p:grpSp>
        <p:nvGrpSpPr>
          <p:cNvPr id="35" name="グループ化 34"/>
          <p:cNvGrpSpPr/>
          <p:nvPr/>
        </p:nvGrpSpPr>
        <p:grpSpPr>
          <a:xfrm>
            <a:off x="841656" y="3470776"/>
            <a:ext cx="4444235" cy="1500684"/>
            <a:chOff x="581928" y="3096464"/>
            <a:chExt cx="5387814" cy="1819303"/>
          </a:xfrm>
        </p:grpSpPr>
        <p:pic>
          <p:nvPicPr>
            <p:cNvPr id="46" name="図 45"/>
            <p:cNvPicPr/>
            <p:nvPr/>
          </p:nvPicPr>
          <p:blipFill>
            <a:blip r:embed="rId3" cstate="email">
              <a:extLst>
                <a:ext uri="{28A0092B-C50C-407E-A947-70E740481C1C}">
                  <a14:useLocalDpi xmlns:a14="http://schemas.microsoft.com/office/drawing/2010/main"/>
                </a:ext>
              </a:extLst>
            </a:blip>
            <a:srcRect/>
            <a:stretch>
              <a:fillRect/>
            </a:stretch>
          </p:blipFill>
          <p:spPr bwMode="auto">
            <a:xfrm>
              <a:off x="581928" y="3126163"/>
              <a:ext cx="2700184" cy="1789604"/>
            </a:xfrm>
            <a:prstGeom prst="rect">
              <a:avLst/>
            </a:prstGeom>
            <a:noFill/>
            <a:ln>
              <a:noFill/>
            </a:ln>
          </p:spPr>
        </p:pic>
        <p:pic>
          <p:nvPicPr>
            <p:cNvPr id="47" name="図 4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408" y="3096464"/>
              <a:ext cx="2995334" cy="1817374"/>
            </a:xfrm>
            <a:prstGeom prst="rect">
              <a:avLst/>
            </a:prstGeom>
          </p:spPr>
        </p:pic>
      </p:grpSp>
      <p:sp>
        <p:nvSpPr>
          <p:cNvPr id="40" name="テキスト ボックス 4"/>
          <p:cNvSpPr txBox="1"/>
          <p:nvPr/>
        </p:nvSpPr>
        <p:spPr>
          <a:xfrm>
            <a:off x="5538453" y="2969076"/>
            <a:ext cx="2342577" cy="43157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68569" tIns="34285" rIns="68569" bIns="34285" numCol="1" spcCol="0" rtlCol="0" fromWordArt="0" anchor="t" anchorCtr="0" forceAA="0" compatLnSpc="1">
            <a:prstTxWarp prst="textNoShape">
              <a:avLst/>
            </a:prstTxWarp>
            <a:noAutofit/>
          </a:bodyP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060" algn="l" rtl="0" fontAlgn="base">
              <a:spcBef>
                <a:spcPct val="0"/>
              </a:spcBef>
              <a:spcAft>
                <a:spcPct val="0"/>
              </a:spcAft>
              <a:defRPr kumimoji="1" kern="1200">
                <a:solidFill>
                  <a:schemeClr val="dk1"/>
                </a:solidFill>
                <a:latin typeface="+mn-lt"/>
                <a:ea typeface="+mn-ea"/>
                <a:cs typeface="+mn-cs"/>
              </a:defRPr>
            </a:lvl2pPr>
            <a:lvl3pPr marL="914122" algn="l" rtl="0" fontAlgn="base">
              <a:spcBef>
                <a:spcPct val="0"/>
              </a:spcBef>
              <a:spcAft>
                <a:spcPct val="0"/>
              </a:spcAft>
              <a:defRPr kumimoji="1" kern="1200">
                <a:solidFill>
                  <a:schemeClr val="dk1"/>
                </a:solidFill>
                <a:latin typeface="+mn-lt"/>
                <a:ea typeface="+mn-ea"/>
                <a:cs typeface="+mn-cs"/>
              </a:defRPr>
            </a:lvl3pPr>
            <a:lvl4pPr marL="1371182" algn="l" rtl="0" fontAlgn="base">
              <a:spcBef>
                <a:spcPct val="0"/>
              </a:spcBef>
              <a:spcAft>
                <a:spcPct val="0"/>
              </a:spcAft>
              <a:defRPr kumimoji="1" kern="1200">
                <a:solidFill>
                  <a:schemeClr val="dk1"/>
                </a:solidFill>
                <a:latin typeface="+mn-lt"/>
                <a:ea typeface="+mn-ea"/>
                <a:cs typeface="+mn-cs"/>
              </a:defRPr>
            </a:lvl4pPr>
            <a:lvl5pPr marL="1828242" algn="l" rtl="0" fontAlgn="base">
              <a:spcBef>
                <a:spcPct val="0"/>
              </a:spcBef>
              <a:spcAft>
                <a:spcPct val="0"/>
              </a:spcAft>
              <a:defRPr kumimoji="1" kern="1200">
                <a:solidFill>
                  <a:schemeClr val="dk1"/>
                </a:solidFill>
                <a:latin typeface="+mn-lt"/>
                <a:ea typeface="+mn-ea"/>
                <a:cs typeface="+mn-cs"/>
              </a:defRPr>
            </a:lvl5pPr>
            <a:lvl6pPr marL="2285303" algn="l" defTabSz="914122" rtl="0" eaLnBrk="1" latinLnBrk="0" hangingPunct="1">
              <a:defRPr kumimoji="1" kern="1200">
                <a:solidFill>
                  <a:schemeClr val="dk1"/>
                </a:solidFill>
                <a:latin typeface="+mn-lt"/>
                <a:ea typeface="+mn-ea"/>
                <a:cs typeface="+mn-cs"/>
              </a:defRPr>
            </a:lvl6pPr>
            <a:lvl7pPr marL="2742363" algn="l" defTabSz="914122" rtl="0" eaLnBrk="1" latinLnBrk="0" hangingPunct="1">
              <a:defRPr kumimoji="1" kern="1200">
                <a:solidFill>
                  <a:schemeClr val="dk1"/>
                </a:solidFill>
                <a:latin typeface="+mn-lt"/>
                <a:ea typeface="+mn-ea"/>
                <a:cs typeface="+mn-cs"/>
              </a:defRPr>
            </a:lvl7pPr>
            <a:lvl8pPr marL="3199423" algn="l" defTabSz="914122" rtl="0" eaLnBrk="1" latinLnBrk="0" hangingPunct="1">
              <a:defRPr kumimoji="1" kern="1200">
                <a:solidFill>
                  <a:schemeClr val="dk1"/>
                </a:solidFill>
                <a:latin typeface="+mn-lt"/>
                <a:ea typeface="+mn-ea"/>
                <a:cs typeface="+mn-cs"/>
              </a:defRPr>
            </a:lvl8pPr>
            <a:lvl9pPr marL="3656484" algn="l" defTabSz="914122" rtl="0" eaLnBrk="1" latinLnBrk="0" hangingPunct="1">
              <a:defRPr kumimoji="1" kern="1200">
                <a:solidFill>
                  <a:schemeClr val="dk1"/>
                </a:solidFill>
                <a:latin typeface="+mn-lt"/>
                <a:ea typeface="+mn-ea"/>
                <a:cs typeface="+mn-cs"/>
              </a:defRPr>
            </a:lvl9p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救急ボイストラ導入状況</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（令和６年１月１日現在）</a:t>
            </a:r>
            <a:endParaRPr kumimoji="1" lang="ja-JP"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7" name="グループ化 6"/>
          <p:cNvGrpSpPr/>
          <p:nvPr/>
        </p:nvGrpSpPr>
        <p:grpSpPr>
          <a:xfrm>
            <a:off x="612628" y="5122185"/>
            <a:ext cx="4885513" cy="1569408"/>
            <a:chOff x="821423" y="5098200"/>
            <a:chExt cx="4886296" cy="1569660"/>
          </a:xfrm>
        </p:grpSpPr>
        <p:sp>
          <p:nvSpPr>
            <p:cNvPr id="32" name="テキスト ボックス 25"/>
            <p:cNvSpPr txBox="1"/>
            <p:nvPr/>
          </p:nvSpPr>
          <p:spPr>
            <a:xfrm>
              <a:off x="821423" y="5098200"/>
              <a:ext cx="4886296" cy="1569660"/>
            </a:xfrm>
            <a:prstGeom prst="rect">
              <a:avLst/>
            </a:prstGeom>
            <a:gradFill>
              <a:gsLst>
                <a:gs pos="0">
                  <a:srgbClr val="F9E1B9"/>
                </a:gs>
                <a:gs pos="35000">
                  <a:srgbClr val="FAE8CA"/>
                </a:gs>
                <a:gs pos="100000">
                  <a:srgbClr val="FDF5E7"/>
                </a:gs>
              </a:gsLst>
            </a:gra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060" algn="l" rtl="0" fontAlgn="base">
                <a:spcBef>
                  <a:spcPct val="0"/>
                </a:spcBef>
                <a:spcAft>
                  <a:spcPct val="0"/>
                </a:spcAft>
                <a:defRPr kumimoji="1" kern="1200">
                  <a:solidFill>
                    <a:schemeClr val="dk1"/>
                  </a:solidFill>
                  <a:latin typeface="+mn-lt"/>
                  <a:ea typeface="+mn-ea"/>
                  <a:cs typeface="+mn-cs"/>
                </a:defRPr>
              </a:lvl2pPr>
              <a:lvl3pPr marL="914122" algn="l" rtl="0" fontAlgn="base">
                <a:spcBef>
                  <a:spcPct val="0"/>
                </a:spcBef>
                <a:spcAft>
                  <a:spcPct val="0"/>
                </a:spcAft>
                <a:defRPr kumimoji="1" kern="1200">
                  <a:solidFill>
                    <a:schemeClr val="dk1"/>
                  </a:solidFill>
                  <a:latin typeface="+mn-lt"/>
                  <a:ea typeface="+mn-ea"/>
                  <a:cs typeface="+mn-cs"/>
                </a:defRPr>
              </a:lvl3pPr>
              <a:lvl4pPr marL="1371182" algn="l" rtl="0" fontAlgn="base">
                <a:spcBef>
                  <a:spcPct val="0"/>
                </a:spcBef>
                <a:spcAft>
                  <a:spcPct val="0"/>
                </a:spcAft>
                <a:defRPr kumimoji="1" kern="1200">
                  <a:solidFill>
                    <a:schemeClr val="dk1"/>
                  </a:solidFill>
                  <a:latin typeface="+mn-lt"/>
                  <a:ea typeface="+mn-ea"/>
                  <a:cs typeface="+mn-cs"/>
                </a:defRPr>
              </a:lvl4pPr>
              <a:lvl5pPr marL="1828242" algn="l" rtl="0" fontAlgn="base">
                <a:spcBef>
                  <a:spcPct val="0"/>
                </a:spcBef>
                <a:spcAft>
                  <a:spcPct val="0"/>
                </a:spcAft>
                <a:defRPr kumimoji="1" kern="1200">
                  <a:solidFill>
                    <a:schemeClr val="dk1"/>
                  </a:solidFill>
                  <a:latin typeface="+mn-lt"/>
                  <a:ea typeface="+mn-ea"/>
                  <a:cs typeface="+mn-cs"/>
                </a:defRPr>
              </a:lvl5pPr>
              <a:lvl6pPr marL="2285303" algn="l" defTabSz="914122" rtl="0" eaLnBrk="1" latinLnBrk="0" hangingPunct="1">
                <a:defRPr kumimoji="1" kern="1200">
                  <a:solidFill>
                    <a:schemeClr val="dk1"/>
                  </a:solidFill>
                  <a:latin typeface="+mn-lt"/>
                  <a:ea typeface="+mn-ea"/>
                  <a:cs typeface="+mn-cs"/>
                </a:defRPr>
              </a:lvl6pPr>
              <a:lvl7pPr marL="2742363" algn="l" defTabSz="914122" rtl="0" eaLnBrk="1" latinLnBrk="0" hangingPunct="1">
                <a:defRPr kumimoji="1" kern="1200">
                  <a:solidFill>
                    <a:schemeClr val="dk1"/>
                  </a:solidFill>
                  <a:latin typeface="+mn-lt"/>
                  <a:ea typeface="+mn-ea"/>
                  <a:cs typeface="+mn-cs"/>
                </a:defRPr>
              </a:lvl7pPr>
              <a:lvl8pPr marL="3199423" algn="l" defTabSz="914122" rtl="0" eaLnBrk="1" latinLnBrk="0" hangingPunct="1">
                <a:defRPr kumimoji="1" kern="1200">
                  <a:solidFill>
                    <a:schemeClr val="dk1"/>
                  </a:solidFill>
                  <a:latin typeface="+mn-lt"/>
                  <a:ea typeface="+mn-ea"/>
                  <a:cs typeface="+mn-cs"/>
                </a:defRPr>
              </a:lvl8pPr>
              <a:lvl9pPr marL="3656484" algn="l" defTabSz="914122" rtl="0" eaLnBrk="1" latinLnBrk="0" hangingPunct="1">
                <a:defRPr kumimoji="1" kern="1200">
                  <a:solidFill>
                    <a:schemeClr val="dk1"/>
                  </a:solidFill>
                  <a:latin typeface="+mn-lt"/>
                  <a:ea typeface="+mn-ea"/>
                  <a:cs typeface="+mn-cs"/>
                </a:defRPr>
              </a:lvl9pPr>
            </a:lstStyle>
            <a:p>
              <a:pPr marL="257124" marR="0" lvl="0" indent="-257124"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救急隊用</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46</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の定型文の対応言語は</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15</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種類</a:t>
              </a:r>
              <a:r>
                <a:rPr kumimoji="1" lang="en-US" altLang="ja-JP" sz="1600" b="0"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57124" marR="0" lvl="0" indent="-257124"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聴覚障害者とのコミュニケーションにも活用可能</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テキスト ボックス 4"/>
            <p:cNvSpPr txBox="1"/>
            <p:nvPr/>
          </p:nvSpPr>
          <p:spPr>
            <a:xfrm>
              <a:off x="832026" y="5742230"/>
              <a:ext cx="4711546" cy="9079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rPr>
                <a:t>定型文対応言語</a:t>
              </a: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rPr>
                <a:t>　　英語、中国語（簡体字）、中国語（繁体字）、韓国語、タイ語、</a:t>
              </a: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rPr>
                <a:t>　　フランス語、スペイン語、インドネシア語、ベトナム語、ミャンマー語、</a:t>
              </a: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rPr>
                <a:t>　　ロシア語、マレー語、ドイツ語、ネパール語、ブラジルポルトガル語</a:t>
              </a:r>
            </a:p>
          </p:txBody>
        </p:sp>
      </p:grpSp>
      <p:sp>
        <p:nvSpPr>
          <p:cNvPr id="6" name="大かっこ 5"/>
          <p:cNvSpPr/>
          <p:nvPr/>
        </p:nvSpPr>
        <p:spPr>
          <a:xfrm>
            <a:off x="839907" y="6052955"/>
            <a:ext cx="4494113" cy="620952"/>
          </a:xfrm>
          <a:prstGeom prst="bracketPair">
            <a:avLst>
              <a:gd name="adj" fmla="val 12175"/>
            </a:avLst>
          </a:pr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 name="タイトル 1">
            <a:extLst>
              <a:ext uri="{FF2B5EF4-FFF2-40B4-BE49-F238E27FC236}">
                <a16:creationId xmlns:a16="http://schemas.microsoft.com/office/drawing/2014/main" id="{AF6D0EED-9C42-4467-AEB7-C9CC0A71B7B1}"/>
              </a:ext>
            </a:extLst>
          </p:cNvPr>
          <p:cNvSpPr txBox="1">
            <a:spLocks/>
          </p:cNvSpPr>
          <p:nvPr/>
        </p:nvSpPr>
        <p:spPr>
          <a:xfrm>
            <a:off x="56741" y="50728"/>
            <a:ext cx="9795592" cy="46800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lIns="91429" tIns="45715" rIns="91429" bIns="45715"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2100" b="0" i="0" u="none" strike="noStrike" kern="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eiryo UI" panose="020B0604030504040204" pitchFamily="50" charset="-128"/>
              </a:rPr>
              <a:t>救急現場における多言語音声翻訳アプリ「救急ボイストラ」の利用 </a:t>
            </a:r>
          </a:p>
        </p:txBody>
      </p:sp>
      <p:pic>
        <p:nvPicPr>
          <p:cNvPr id="18" name="Picture 6">
            <a:extLst>
              <a:ext uri="{FF2B5EF4-FFF2-40B4-BE49-F238E27FC236}">
                <a16:creationId xmlns:a16="http://schemas.microsoft.com/office/drawing/2014/main" id="{73B20D09-B923-49EA-9E02-98343BA4793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96505" y="44995"/>
            <a:ext cx="507124" cy="48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76F891BE-AD0B-47F8-AB3C-F89102F811A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4995"/>
            <a:ext cx="507125" cy="47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F9EF7547-0037-4F11-997B-2D61269698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4300" y="3479711"/>
            <a:ext cx="4081713" cy="3262593"/>
          </a:xfrm>
          <a:prstGeom prst="rect">
            <a:avLst/>
          </a:prstGeom>
          <a:ln>
            <a:solidFill>
              <a:schemeClr val="tx1"/>
            </a:solidFill>
          </a:ln>
        </p:spPr>
      </p:pic>
      <p:sp>
        <p:nvSpPr>
          <p:cNvPr id="20" name="スライド番号プレースホルダー 5">
            <a:extLst>
              <a:ext uri="{FF2B5EF4-FFF2-40B4-BE49-F238E27FC236}">
                <a16:creationId xmlns:a16="http://schemas.microsoft.com/office/drawing/2014/main" id="{0CC40E3F-60AF-4DE5-9BF6-B5B3ED0FF7D4}"/>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31</a:t>
            </a:fld>
            <a:endParaRPr lang="ja-JP" altLang="en-US" dirty="0"/>
          </a:p>
        </p:txBody>
      </p:sp>
    </p:spTree>
    <p:extLst>
      <p:ext uri="{BB962C8B-B14F-4D97-AF65-F5344CB8AC3E}">
        <p14:creationId xmlns:p14="http://schemas.microsoft.com/office/powerpoint/2010/main" val="1877031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016D0872-1B44-4AF2-9537-BBE70F218D02}"/>
              </a:ext>
            </a:extLst>
          </p:cNvPr>
          <p:cNvSpPr txBox="1"/>
          <p:nvPr/>
        </p:nvSpPr>
        <p:spPr>
          <a:xfrm>
            <a:off x="1885205" y="60983"/>
            <a:ext cx="6135590" cy="461665"/>
          </a:xfrm>
          <a:prstGeom prst="rect">
            <a:avLst/>
          </a:prstGeom>
          <a:noFill/>
        </p:spPr>
        <p:txBody>
          <a:bodyPr wrap="none" rtlCol="0">
            <a:spAutoFit/>
          </a:bodyPr>
          <a:lstStyle/>
          <a:p>
            <a:r>
              <a:rPr lang="ja-JP" altLang="en-US" sz="2400" b="1" dirty="0"/>
              <a:t>災害時情報提供アプリ「</a:t>
            </a:r>
            <a:r>
              <a:rPr lang="en-US" altLang="ja-JP" sz="2400" b="1" dirty="0"/>
              <a:t>Safety tips</a:t>
            </a:r>
            <a:r>
              <a:rPr lang="ja-JP" altLang="en-US" sz="2400" b="1" dirty="0"/>
              <a:t>」概要①</a:t>
            </a:r>
            <a:endParaRPr kumimoji="1" lang="ja-JP" altLang="en-US" sz="2400" dirty="0"/>
          </a:p>
        </p:txBody>
      </p:sp>
      <p:pic>
        <p:nvPicPr>
          <p:cNvPr id="45" name="図 44">
            <a:extLst>
              <a:ext uri="{FF2B5EF4-FFF2-40B4-BE49-F238E27FC236}">
                <a16:creationId xmlns:a16="http://schemas.microsoft.com/office/drawing/2014/main" id="{BC6F3C58-26F7-4203-9419-831F9B3DA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480" y="3825278"/>
            <a:ext cx="1537374" cy="2635628"/>
          </a:xfrm>
          <a:prstGeom prst="rect">
            <a:avLst/>
          </a:prstGeom>
        </p:spPr>
      </p:pic>
      <p:pic>
        <p:nvPicPr>
          <p:cNvPr id="46" name="図 45">
            <a:extLst>
              <a:ext uri="{FF2B5EF4-FFF2-40B4-BE49-F238E27FC236}">
                <a16:creationId xmlns:a16="http://schemas.microsoft.com/office/drawing/2014/main" id="{BD136AB2-5791-44AF-BC40-128A8D730D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1039" y="3806994"/>
            <a:ext cx="1536158" cy="2633541"/>
          </a:xfrm>
          <a:prstGeom prst="rect">
            <a:avLst/>
          </a:prstGeom>
        </p:spPr>
      </p:pic>
      <p:pic>
        <p:nvPicPr>
          <p:cNvPr id="47" name="図 46">
            <a:extLst>
              <a:ext uri="{FF2B5EF4-FFF2-40B4-BE49-F238E27FC236}">
                <a16:creationId xmlns:a16="http://schemas.microsoft.com/office/drawing/2014/main" id="{4A8A7042-6FCC-49BE-92D0-6DBB87137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1971" y="3811183"/>
            <a:ext cx="1563444" cy="2680322"/>
          </a:xfrm>
          <a:prstGeom prst="rect">
            <a:avLst/>
          </a:prstGeom>
        </p:spPr>
      </p:pic>
      <p:sp>
        <p:nvSpPr>
          <p:cNvPr id="48" name="正方形/長方形 47">
            <a:extLst>
              <a:ext uri="{FF2B5EF4-FFF2-40B4-BE49-F238E27FC236}">
                <a16:creationId xmlns:a16="http://schemas.microsoft.com/office/drawing/2014/main" id="{F7A17151-51D6-4D92-A222-9A65B193FC53}"/>
              </a:ext>
            </a:extLst>
          </p:cNvPr>
          <p:cNvSpPr/>
          <p:nvPr/>
        </p:nvSpPr>
        <p:spPr>
          <a:xfrm>
            <a:off x="184447" y="6253081"/>
            <a:ext cx="1674594" cy="461665"/>
          </a:xfrm>
          <a:prstGeom prst="rect">
            <a:avLst/>
          </a:prstGeom>
          <a:noFill/>
        </p:spPr>
        <p:txBody>
          <a:bodyPr wrap="square" lIns="36000" tIns="36000" rIns="36000" bIns="36000">
            <a:noAutofit/>
          </a:bodyPr>
          <a:lstStyle/>
          <a:p>
            <a:pPr algn="ctr"/>
            <a:r>
              <a:rPr lang="ja-JP" altLang="en-US" sz="1200" dirty="0"/>
              <a:t>言語はアプリ内</a:t>
            </a:r>
            <a:endParaRPr lang="en-US" altLang="ja-JP" sz="1200" dirty="0"/>
          </a:p>
          <a:p>
            <a:pPr algn="ctr"/>
            <a:r>
              <a:rPr lang="ja-JP" altLang="en-US" sz="1200" dirty="0"/>
              <a:t>設定ボタンで選択可能　　　</a:t>
            </a:r>
            <a:endParaRPr lang="en-US" altLang="zh-TW" sz="1200" dirty="0"/>
          </a:p>
        </p:txBody>
      </p:sp>
      <p:sp>
        <p:nvSpPr>
          <p:cNvPr id="49" name="正方形/長方形 48">
            <a:extLst>
              <a:ext uri="{FF2B5EF4-FFF2-40B4-BE49-F238E27FC236}">
                <a16:creationId xmlns:a16="http://schemas.microsoft.com/office/drawing/2014/main" id="{C5C1C478-96AC-49B3-96E9-F4BC65A99F99}"/>
              </a:ext>
            </a:extLst>
          </p:cNvPr>
          <p:cNvSpPr/>
          <p:nvPr/>
        </p:nvSpPr>
        <p:spPr>
          <a:xfrm>
            <a:off x="6663941" y="6331736"/>
            <a:ext cx="1474497" cy="276999"/>
          </a:xfrm>
          <a:prstGeom prst="rect">
            <a:avLst/>
          </a:prstGeom>
          <a:noFill/>
        </p:spPr>
        <p:txBody>
          <a:bodyPr wrap="square" lIns="36000" tIns="36000" rIns="36000" bIns="36000">
            <a:noAutofit/>
          </a:bodyPr>
          <a:lstStyle/>
          <a:p>
            <a:r>
              <a:rPr lang="ja-JP" altLang="en-US" sz="1200" dirty="0"/>
              <a:t>対応フローチャート　　　　　　</a:t>
            </a:r>
            <a:endParaRPr lang="en-US" altLang="zh-TW" sz="1200" strike="sngStrike" dirty="0">
              <a:solidFill>
                <a:srgbClr val="FF0000"/>
              </a:solidFill>
            </a:endParaRPr>
          </a:p>
        </p:txBody>
      </p:sp>
      <p:sp>
        <p:nvSpPr>
          <p:cNvPr id="50" name="正方形/長方形 49">
            <a:extLst>
              <a:ext uri="{FF2B5EF4-FFF2-40B4-BE49-F238E27FC236}">
                <a16:creationId xmlns:a16="http://schemas.microsoft.com/office/drawing/2014/main" id="{159A410C-EBC1-4FB7-9EDB-89AAF5DB02BF}"/>
              </a:ext>
            </a:extLst>
          </p:cNvPr>
          <p:cNvSpPr/>
          <p:nvPr/>
        </p:nvSpPr>
        <p:spPr>
          <a:xfrm>
            <a:off x="1885204" y="6253790"/>
            <a:ext cx="1364087" cy="461665"/>
          </a:xfrm>
          <a:prstGeom prst="rect">
            <a:avLst/>
          </a:prstGeom>
        </p:spPr>
        <p:txBody>
          <a:bodyPr wrap="square" lIns="36000" tIns="36000" rIns="36000" bIns="36000">
            <a:noAutofit/>
          </a:bodyPr>
          <a:lstStyle/>
          <a:p>
            <a:pPr algn="ctr"/>
            <a:r>
              <a:rPr lang="ja-JP" altLang="en-US" sz="1200" dirty="0"/>
              <a:t>地震発生時の</a:t>
            </a:r>
            <a:endParaRPr lang="en-US" altLang="ja-JP" sz="1200" dirty="0"/>
          </a:p>
          <a:p>
            <a:pPr algn="ctr"/>
            <a:r>
              <a:rPr lang="ja-JP" altLang="en-US" sz="1200" dirty="0"/>
              <a:t>周辺震度も表示</a:t>
            </a:r>
            <a:endParaRPr lang="en-US" altLang="ja-JP" sz="1200" dirty="0"/>
          </a:p>
        </p:txBody>
      </p:sp>
      <p:sp>
        <p:nvSpPr>
          <p:cNvPr id="51" name="正方形/長方形 50">
            <a:extLst>
              <a:ext uri="{FF2B5EF4-FFF2-40B4-BE49-F238E27FC236}">
                <a16:creationId xmlns:a16="http://schemas.microsoft.com/office/drawing/2014/main" id="{17DFCF54-0671-45B7-B7BD-02919FCF1C89}"/>
              </a:ext>
            </a:extLst>
          </p:cNvPr>
          <p:cNvSpPr/>
          <p:nvPr/>
        </p:nvSpPr>
        <p:spPr>
          <a:xfrm>
            <a:off x="3404220" y="6253081"/>
            <a:ext cx="1424871" cy="461665"/>
          </a:xfrm>
          <a:prstGeom prst="rect">
            <a:avLst/>
          </a:prstGeom>
        </p:spPr>
        <p:txBody>
          <a:bodyPr wrap="square" lIns="36000" tIns="36000" rIns="36000" bIns="36000">
            <a:noAutofit/>
          </a:bodyPr>
          <a:lstStyle/>
          <a:p>
            <a:pPr algn="ctr"/>
            <a:r>
              <a:rPr lang="ja-JP" altLang="en-US" sz="1200" dirty="0"/>
              <a:t>災害発生箇所と</a:t>
            </a:r>
            <a:endParaRPr lang="en-US" altLang="ja-JP" sz="1200" dirty="0"/>
          </a:p>
          <a:p>
            <a:pPr algn="ctr"/>
            <a:r>
              <a:rPr lang="ja-JP" altLang="en-US" sz="1200" dirty="0"/>
              <a:t>現在地の見える化</a:t>
            </a:r>
          </a:p>
        </p:txBody>
      </p:sp>
      <p:pic>
        <p:nvPicPr>
          <p:cNvPr id="52" name="図 51">
            <a:extLst>
              <a:ext uri="{FF2B5EF4-FFF2-40B4-BE49-F238E27FC236}">
                <a16:creationId xmlns:a16="http://schemas.microsoft.com/office/drawing/2014/main" id="{9295D228-EE6E-4B5B-8B84-18526D17C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7200" y="3803447"/>
            <a:ext cx="1554014" cy="2664155"/>
          </a:xfrm>
          <a:prstGeom prst="rect">
            <a:avLst/>
          </a:prstGeom>
        </p:spPr>
      </p:pic>
      <p:sp>
        <p:nvSpPr>
          <p:cNvPr id="53" name="正方形/長方形 52">
            <a:extLst>
              <a:ext uri="{FF2B5EF4-FFF2-40B4-BE49-F238E27FC236}">
                <a16:creationId xmlns:a16="http://schemas.microsoft.com/office/drawing/2014/main" id="{B5680A5B-7326-48B0-8615-4F96546BA1A2}"/>
              </a:ext>
            </a:extLst>
          </p:cNvPr>
          <p:cNvSpPr/>
          <p:nvPr/>
        </p:nvSpPr>
        <p:spPr bwMode="auto">
          <a:xfrm>
            <a:off x="74983" y="704248"/>
            <a:ext cx="9725905" cy="6120000"/>
          </a:xfrm>
          <a:prstGeom prst="rect">
            <a:avLst/>
          </a:prstGeom>
          <a:noFill/>
          <a:ln w="38100" cmpd="dbl">
            <a:solidFill>
              <a:schemeClr val="tx1"/>
            </a:solidFill>
            <a:prstDash val="solid"/>
            <a:round/>
            <a:headEnd/>
            <a:tailEnd/>
          </a:ln>
          <a:effectLst/>
        </p:spPr>
        <p:txBody>
          <a:bodyPr wrap="square" lIns="91422" tIns="45710" rIns="91422" bIns="45710" rtlCol="0" anchor="t" anchorCtr="0">
            <a:spAutoFit/>
          </a:bodyPr>
          <a:lstStyle/>
          <a:p>
            <a:pPr marL="1338263" algn="ctr">
              <a:lnSpc>
                <a:spcPct val="130000"/>
              </a:lnSpc>
              <a:tabLst>
                <a:tab pos="3136900" algn="ctr"/>
              </a:tabLst>
            </a:pPr>
            <a:endParaRPr kumimoji="1" lang="ja-JP" altLang="en-US" sz="1200" dirty="0">
              <a:latin typeface="+mj-ea"/>
              <a:ea typeface="+mj-ea"/>
            </a:endParaRPr>
          </a:p>
        </p:txBody>
      </p:sp>
      <p:sp>
        <p:nvSpPr>
          <p:cNvPr id="54" name="テキスト ボックス 26">
            <a:extLst>
              <a:ext uri="{FF2B5EF4-FFF2-40B4-BE49-F238E27FC236}">
                <a16:creationId xmlns:a16="http://schemas.microsoft.com/office/drawing/2014/main" id="{C7972597-C830-41ED-92E1-2E5A0198BDA0}"/>
              </a:ext>
            </a:extLst>
          </p:cNvPr>
          <p:cNvSpPr txBox="1">
            <a:spLocks noChangeArrowheads="1"/>
          </p:cNvSpPr>
          <p:nvPr/>
        </p:nvSpPr>
        <p:spPr bwMode="auto">
          <a:xfrm>
            <a:off x="211681" y="995830"/>
            <a:ext cx="7644397" cy="291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lnSpc>
                <a:spcPts val="1800"/>
              </a:lnSpc>
              <a:spcBef>
                <a:spcPct val="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・自然災害の多い日本において訪日外国人旅行者が安心して旅行できるよう、</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800"/>
              </a:lnSpc>
              <a:spcBef>
                <a:spcPct val="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月から提供を開始した</a:t>
            </a:r>
            <a:r>
              <a:rPr lang="ja-JP" altLang="en-US" sz="1200"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観光庁監修の外国人旅行者向け災害時情報提供アプリ</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800"/>
              </a:lnSpc>
              <a:spcBef>
                <a:spcPct val="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・日本国内における</a:t>
            </a:r>
            <a:r>
              <a:rPr lang="ja-JP" altLang="en-US" sz="1200"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緊急地震速報、津波警報、気象特別警報等をプッシュ型で通知</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できる他、</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800"/>
              </a:lnSpc>
              <a:spcBef>
                <a:spcPct val="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周囲の状況に照らした</a:t>
            </a:r>
            <a:r>
              <a:rPr lang="ja-JP" altLang="en-US" sz="1200"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避難行動を示した対応フローチャート</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や周りの人から情報を取るため</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800"/>
              </a:lnSpc>
              <a:spcBef>
                <a:spcPct val="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のコミュニケーションカード、災害時に必要な情報を収集できるリンク集等を提供。</a:t>
            </a:r>
          </a:p>
          <a:p>
            <a:pPr algn="l">
              <a:lnSpc>
                <a:spcPts val="1800"/>
              </a:lnSpc>
              <a:spcBef>
                <a:spcPts val="60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■対応言語：</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か国語</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言語</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800"/>
              </a:lnSpc>
              <a:spcBef>
                <a:spcPct val="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日本語・英語・中国語（簡体字</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繁体字）・韓国語・スペイン語・ポルトガル語・</a:t>
            </a:r>
          </a:p>
          <a:p>
            <a:pPr algn="l">
              <a:lnSpc>
                <a:spcPts val="1800"/>
              </a:lnSpc>
              <a:spcBef>
                <a:spcPct val="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ベトナム語・タイ語・インドネシア語・タガログ語・ネパール語・</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クメール語</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ビルマ語</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モンゴル語</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800"/>
              </a:lnSpc>
              <a:spcBef>
                <a:spcPts val="60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■アプリ利用料：無料</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800"/>
              </a:lnSpc>
              <a:spcBef>
                <a:spcPts val="60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■プッシュ通知される情報</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800"/>
              </a:lnSpc>
              <a:spcBef>
                <a:spcPct val="0"/>
              </a:spcBef>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緊急地震速報、津波警報、気象警報、噴火速報、</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台風情報</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、熱中症情報、国民保護情報、</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避難情報</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None/>
            </a:pPr>
            <a:endParaRPr lang="en-US" altLang="ja-JP" sz="12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角丸四角形 26">
            <a:extLst>
              <a:ext uri="{FF2B5EF4-FFF2-40B4-BE49-F238E27FC236}">
                <a16:creationId xmlns:a16="http://schemas.microsoft.com/office/drawing/2014/main" id="{03563AFB-90E5-4631-A7C4-FA05037525F9}"/>
              </a:ext>
            </a:extLst>
          </p:cNvPr>
          <p:cNvSpPr/>
          <p:nvPr/>
        </p:nvSpPr>
        <p:spPr>
          <a:xfrm>
            <a:off x="172767" y="704248"/>
            <a:ext cx="9575266" cy="3122687"/>
          </a:xfrm>
          <a:prstGeom prst="roundRect">
            <a:avLst>
              <a:gd name="adj" fmla="val 0"/>
            </a:avLst>
          </a:prstGeom>
          <a:noFill/>
          <a:ln w="12700" cap="flat" cmpd="sng" algn="ctr">
            <a:solidFill>
              <a:srgbClr val="0066FF"/>
            </a:solidFill>
            <a:prstDash val="solid"/>
          </a:ln>
          <a:effectLst/>
        </p:spPr>
        <p:txBody>
          <a:bodyPr anchor="ctr"/>
          <a:lstStyle/>
          <a:p>
            <a:pPr algn="ctr" eaLnBrk="1" fontAlgn="auto" hangingPunct="1">
              <a:spcBef>
                <a:spcPts val="0"/>
              </a:spcBef>
              <a:spcAft>
                <a:spcPts val="0"/>
              </a:spcAft>
              <a:defRPr/>
            </a:pPr>
            <a:endParaRPr kumimoji="0" lang="en-US" altLang="ja-JP" sz="1400" b="1" kern="0" dirty="0">
              <a:solidFill>
                <a:sysClr val="windowText" lastClr="000000"/>
              </a:solidFill>
              <a:latin typeface="メイリオ" pitchFamily="50" charset="-128"/>
              <a:ea typeface="メイリオ" pitchFamily="50" charset="-128"/>
            </a:endParaRPr>
          </a:p>
        </p:txBody>
      </p:sp>
      <p:sp>
        <p:nvSpPr>
          <p:cNvPr id="56" name="角丸四角形 27">
            <a:extLst>
              <a:ext uri="{FF2B5EF4-FFF2-40B4-BE49-F238E27FC236}">
                <a16:creationId xmlns:a16="http://schemas.microsoft.com/office/drawing/2014/main" id="{6784E8A3-C326-4ED7-8CC8-A7D4078903D7}"/>
              </a:ext>
            </a:extLst>
          </p:cNvPr>
          <p:cNvSpPr/>
          <p:nvPr/>
        </p:nvSpPr>
        <p:spPr>
          <a:xfrm>
            <a:off x="172767" y="706518"/>
            <a:ext cx="1107825" cy="272834"/>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anchor="ctr"/>
          <a:lstStyle/>
          <a:p>
            <a:pPr eaLnBrk="1" hangingPunct="1">
              <a:defRPr/>
            </a:pPr>
            <a:r>
              <a:rPr lang="ja-JP" altLang="en-US" sz="1400" b="1" dirty="0">
                <a:solidFill>
                  <a:schemeClr val="bg1"/>
                </a:solidFill>
                <a:latin typeface="メイリオ" pitchFamily="50" charset="-128"/>
                <a:ea typeface="メイリオ" pitchFamily="50" charset="-128"/>
              </a:rPr>
              <a:t>機能</a:t>
            </a:r>
          </a:p>
        </p:txBody>
      </p:sp>
      <p:sp>
        <p:nvSpPr>
          <p:cNvPr id="57" name="正方形/長方形 56">
            <a:extLst>
              <a:ext uri="{FF2B5EF4-FFF2-40B4-BE49-F238E27FC236}">
                <a16:creationId xmlns:a16="http://schemas.microsoft.com/office/drawing/2014/main" id="{63C52C91-60D4-4FEC-BAE4-E443CD1746DC}"/>
              </a:ext>
            </a:extLst>
          </p:cNvPr>
          <p:cNvSpPr/>
          <p:nvPr/>
        </p:nvSpPr>
        <p:spPr>
          <a:xfrm>
            <a:off x="8572077" y="6338438"/>
            <a:ext cx="710451" cy="276999"/>
          </a:xfrm>
          <a:prstGeom prst="rect">
            <a:avLst/>
          </a:prstGeom>
        </p:spPr>
        <p:txBody>
          <a:bodyPr wrap="none" lIns="36000" tIns="36000" rIns="36000" bIns="36000">
            <a:noAutofit/>
          </a:bodyPr>
          <a:lstStyle/>
          <a:p>
            <a:r>
              <a:rPr lang="ja-JP" altLang="en-US" sz="1200" dirty="0"/>
              <a:t>リンク先</a:t>
            </a:r>
          </a:p>
        </p:txBody>
      </p:sp>
      <p:sp>
        <p:nvSpPr>
          <p:cNvPr id="58" name="正方形/長方形 57">
            <a:extLst>
              <a:ext uri="{FF2B5EF4-FFF2-40B4-BE49-F238E27FC236}">
                <a16:creationId xmlns:a16="http://schemas.microsoft.com/office/drawing/2014/main" id="{8C5FB659-8E3A-4FB8-AB4B-7C4E1B6F7A5A}"/>
              </a:ext>
            </a:extLst>
          </p:cNvPr>
          <p:cNvSpPr/>
          <p:nvPr/>
        </p:nvSpPr>
        <p:spPr>
          <a:xfrm>
            <a:off x="4897534" y="6331736"/>
            <a:ext cx="1697964" cy="276999"/>
          </a:xfrm>
          <a:prstGeom prst="rect">
            <a:avLst/>
          </a:prstGeom>
        </p:spPr>
        <p:txBody>
          <a:bodyPr wrap="square" lIns="36000" tIns="36000" rIns="36000" bIns="36000">
            <a:noAutofit/>
          </a:bodyPr>
          <a:lstStyle/>
          <a:p>
            <a:pPr algn="ctr"/>
            <a:r>
              <a:rPr lang="ja-JP" altLang="en-US" sz="1200" dirty="0"/>
              <a:t>災害情報の履歴も表示</a:t>
            </a:r>
            <a:endParaRPr lang="en-US" altLang="ja-JP" sz="1200" dirty="0"/>
          </a:p>
        </p:txBody>
      </p:sp>
      <p:pic>
        <p:nvPicPr>
          <p:cNvPr id="59" name="図 58">
            <a:extLst>
              <a:ext uri="{FF2B5EF4-FFF2-40B4-BE49-F238E27FC236}">
                <a16:creationId xmlns:a16="http://schemas.microsoft.com/office/drawing/2014/main" id="{0AEF2259-BAD0-4062-BEF6-4D6AD9392C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7387" y="3908089"/>
            <a:ext cx="2499079" cy="2499079"/>
          </a:xfrm>
          <a:prstGeom prst="rect">
            <a:avLst/>
          </a:prstGeom>
        </p:spPr>
      </p:pic>
      <p:sp>
        <p:nvSpPr>
          <p:cNvPr id="60" name="テキスト ボックス 59">
            <a:extLst>
              <a:ext uri="{FF2B5EF4-FFF2-40B4-BE49-F238E27FC236}">
                <a16:creationId xmlns:a16="http://schemas.microsoft.com/office/drawing/2014/main" id="{715ED210-20E1-4F48-8DA9-CEF5CE44E1C7}"/>
              </a:ext>
            </a:extLst>
          </p:cNvPr>
          <p:cNvSpPr txBox="1"/>
          <p:nvPr/>
        </p:nvSpPr>
        <p:spPr>
          <a:xfrm>
            <a:off x="7513376" y="2424924"/>
            <a:ext cx="800219" cy="215444"/>
          </a:xfrm>
          <a:prstGeom prst="rect">
            <a:avLst/>
          </a:prstGeom>
          <a:noFill/>
        </p:spPr>
        <p:txBody>
          <a:bodyPr wrap="none" rtlCol="0">
            <a:spAutoFit/>
          </a:bodyPr>
          <a:lstStyle/>
          <a:p>
            <a:pPr algn="l"/>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プッシュ通知</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a:extLst>
              <a:ext uri="{FF2B5EF4-FFF2-40B4-BE49-F238E27FC236}">
                <a16:creationId xmlns:a16="http://schemas.microsoft.com/office/drawing/2014/main" id="{4D2C5D4E-DEC1-47F9-9305-C73EDFEFF2E6}"/>
              </a:ext>
            </a:extLst>
          </p:cNvPr>
          <p:cNvSpPr txBox="1"/>
          <p:nvPr/>
        </p:nvSpPr>
        <p:spPr>
          <a:xfrm>
            <a:off x="8697416" y="2420888"/>
            <a:ext cx="800219" cy="215444"/>
          </a:xfrm>
          <a:prstGeom prst="rect">
            <a:avLst/>
          </a:prstGeom>
          <a:noFill/>
        </p:spPr>
        <p:txBody>
          <a:bodyPr wrap="none" rtlCol="0">
            <a:spAutoFit/>
          </a:bodyPr>
          <a:lstStyle/>
          <a:p>
            <a:pPr algn="l"/>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とるべき行動</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2" name="図 61">
            <a:extLst>
              <a:ext uri="{FF2B5EF4-FFF2-40B4-BE49-F238E27FC236}">
                <a16:creationId xmlns:a16="http://schemas.microsoft.com/office/drawing/2014/main" id="{9C56B56D-D943-4410-83AD-67DE8F57C5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1888" y="3805845"/>
            <a:ext cx="1569672" cy="2690998"/>
          </a:xfrm>
          <a:prstGeom prst="rect">
            <a:avLst/>
          </a:prstGeom>
        </p:spPr>
      </p:pic>
      <p:grpSp>
        <p:nvGrpSpPr>
          <p:cNvPr id="63" name="グループ化 62">
            <a:extLst>
              <a:ext uri="{FF2B5EF4-FFF2-40B4-BE49-F238E27FC236}">
                <a16:creationId xmlns:a16="http://schemas.microsoft.com/office/drawing/2014/main" id="{878B6308-3577-45AF-8039-04EDA8866C25}"/>
              </a:ext>
            </a:extLst>
          </p:cNvPr>
          <p:cNvGrpSpPr>
            <a:grpSpLocks noChangeAspect="1"/>
          </p:cNvGrpSpPr>
          <p:nvPr/>
        </p:nvGrpSpPr>
        <p:grpSpPr>
          <a:xfrm>
            <a:off x="7894752" y="2787406"/>
            <a:ext cx="1737287" cy="969040"/>
            <a:chOff x="4711733" y="2499219"/>
            <a:chExt cx="1915634" cy="1068518"/>
          </a:xfrm>
        </p:grpSpPr>
        <p:pic>
          <p:nvPicPr>
            <p:cNvPr id="64" name="Picture 3" descr="\\Kkckusdt001\hd\０９．本間さんの部屋\災害時情報提供WG\H26年度\アプリチラシ・ポスター\データ一式\QRcode(Android).png">
              <a:extLst>
                <a:ext uri="{FF2B5EF4-FFF2-40B4-BE49-F238E27FC236}">
                  <a16:creationId xmlns:a16="http://schemas.microsoft.com/office/drawing/2014/main" id="{B94E8906-58A5-46A5-897F-AD52B49C88A0}"/>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711733" y="2775574"/>
              <a:ext cx="7921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正方形/長方形 64">
              <a:extLst>
                <a:ext uri="{FF2B5EF4-FFF2-40B4-BE49-F238E27FC236}">
                  <a16:creationId xmlns:a16="http://schemas.microsoft.com/office/drawing/2014/main" id="{64D1FFE9-138E-475D-9CC3-188D104FF713}"/>
                </a:ext>
              </a:extLst>
            </p:cNvPr>
            <p:cNvSpPr/>
            <p:nvPr/>
          </p:nvSpPr>
          <p:spPr>
            <a:xfrm>
              <a:off x="4730950" y="2499873"/>
              <a:ext cx="753731" cy="2616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Android:</a:t>
              </a:r>
              <a:endParaRPr kumimoji="0" lang="ja-JP" altLang="en-US" sz="1100" b="0" i="0" u="none" strike="noStrike" kern="0" cap="none" spc="0" normalizeH="0" baseline="0" noProof="0" dirty="0">
                <a:ln>
                  <a:noFill/>
                </a:ln>
                <a:solidFill>
                  <a:prstClr val="black"/>
                </a:solidFill>
                <a:effectLst/>
                <a:uLnTx/>
                <a:uFillTx/>
              </a:endParaRPr>
            </a:p>
          </p:txBody>
        </p:sp>
        <p:sp>
          <p:nvSpPr>
            <p:cNvPr id="66" name="正方形/長方形 65">
              <a:extLst>
                <a:ext uri="{FF2B5EF4-FFF2-40B4-BE49-F238E27FC236}">
                  <a16:creationId xmlns:a16="http://schemas.microsoft.com/office/drawing/2014/main" id="{FC84A57C-946D-4F27-89B9-CF4DFDFF6970}"/>
                </a:ext>
              </a:extLst>
            </p:cNvPr>
            <p:cNvSpPr/>
            <p:nvPr/>
          </p:nvSpPr>
          <p:spPr>
            <a:xfrm>
              <a:off x="5897837" y="2499219"/>
              <a:ext cx="638316" cy="2616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iPhone</a:t>
              </a:r>
              <a:endParaRPr kumimoji="0" lang="ja-JP" altLang="en-US" sz="1100" b="0" i="0" u="none" strike="noStrike" kern="0" cap="none" spc="0" normalizeH="0" baseline="0" noProof="0" dirty="0">
                <a:ln>
                  <a:noFill/>
                </a:ln>
                <a:solidFill>
                  <a:prstClr val="black"/>
                </a:solidFill>
                <a:effectLst/>
                <a:uLnTx/>
                <a:uFillTx/>
              </a:endParaRPr>
            </a:p>
          </p:txBody>
        </p:sp>
        <p:pic>
          <p:nvPicPr>
            <p:cNvPr id="67" name="Picture 2" descr="\\Kkckusdt001\hd\０９．本間さんの部屋\災害時情報提供WG\H26年度\アプリチラシ・ポスター\QRcode(iPhone).png">
              <a:extLst>
                <a:ext uri="{FF2B5EF4-FFF2-40B4-BE49-F238E27FC236}">
                  <a16:creationId xmlns:a16="http://schemas.microsoft.com/office/drawing/2014/main" id="{2DFFD66D-1809-491C-A626-1489175740AF}"/>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836792" y="2767553"/>
              <a:ext cx="790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グループ化 67">
            <a:extLst>
              <a:ext uri="{FF2B5EF4-FFF2-40B4-BE49-F238E27FC236}">
                <a16:creationId xmlns:a16="http://schemas.microsoft.com/office/drawing/2014/main" id="{D13AC55F-9D49-4525-9A15-0036A16AEB36}"/>
              </a:ext>
            </a:extLst>
          </p:cNvPr>
          <p:cNvGrpSpPr/>
          <p:nvPr/>
        </p:nvGrpSpPr>
        <p:grpSpPr>
          <a:xfrm>
            <a:off x="7365714" y="729031"/>
            <a:ext cx="2183603" cy="1625914"/>
            <a:chOff x="7365714" y="729031"/>
            <a:chExt cx="2183603" cy="1625914"/>
          </a:xfrm>
        </p:grpSpPr>
        <p:grpSp>
          <p:nvGrpSpPr>
            <p:cNvPr id="69" name="グループ化 68">
              <a:extLst>
                <a:ext uri="{FF2B5EF4-FFF2-40B4-BE49-F238E27FC236}">
                  <a16:creationId xmlns:a16="http://schemas.microsoft.com/office/drawing/2014/main" id="{3311022E-7496-40B0-968D-63B239DE44F8}"/>
                </a:ext>
              </a:extLst>
            </p:cNvPr>
            <p:cNvGrpSpPr/>
            <p:nvPr/>
          </p:nvGrpSpPr>
          <p:grpSpPr>
            <a:xfrm>
              <a:off x="7365714" y="729031"/>
              <a:ext cx="964116" cy="1624741"/>
              <a:chOff x="10627132" y="1799625"/>
              <a:chExt cx="1546549" cy="2542303"/>
            </a:xfrm>
          </p:grpSpPr>
          <p:pic>
            <p:nvPicPr>
              <p:cNvPr id="72" name="図 71">
                <a:extLst>
                  <a:ext uri="{FF2B5EF4-FFF2-40B4-BE49-F238E27FC236}">
                    <a16:creationId xmlns:a16="http://schemas.microsoft.com/office/drawing/2014/main" id="{EFC3B719-1D7C-40C5-AB93-D9589752B8F3}"/>
                  </a:ext>
                </a:extLst>
              </p:cNvPr>
              <p:cNvPicPr>
                <a:picLocks noChangeAspect="1"/>
              </p:cNvPicPr>
              <p:nvPr/>
            </p:nvPicPr>
            <p:blipFill rotWithShape="1">
              <a:blip r:embed="rId11"/>
              <a:srcRect l="16623" t="20768" r="64560" b="20202"/>
              <a:stretch/>
            </p:blipFill>
            <p:spPr>
              <a:xfrm>
                <a:off x="10875213" y="1893947"/>
                <a:ext cx="1298468" cy="2447981"/>
              </a:xfrm>
              <a:prstGeom prst="rect">
                <a:avLst/>
              </a:prstGeom>
            </p:spPr>
          </p:pic>
          <p:sp>
            <p:nvSpPr>
              <p:cNvPr id="73" name="稲妻 9">
                <a:extLst>
                  <a:ext uri="{FF2B5EF4-FFF2-40B4-BE49-F238E27FC236}">
                    <a16:creationId xmlns:a16="http://schemas.microsoft.com/office/drawing/2014/main" id="{DE3A1AB5-F018-4D2B-A47D-DCFE6F79C2B3}"/>
                  </a:ext>
                </a:extLst>
              </p:cNvPr>
              <p:cNvSpPr>
                <a:spLocks noChangeArrowheads="1"/>
              </p:cNvSpPr>
              <p:nvPr/>
            </p:nvSpPr>
            <p:spPr bwMode="auto">
              <a:xfrm>
                <a:off x="10649357" y="1799625"/>
                <a:ext cx="422276" cy="465137"/>
              </a:xfrm>
              <a:prstGeom prst="lightningBolt">
                <a:avLst/>
              </a:prstGeom>
              <a:solidFill>
                <a:srgbClr val="FF3300"/>
              </a:solidFill>
              <a:ln w="12700" algn="ctr">
                <a:solidFill>
                  <a:srgbClr val="FF33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endParaRPr lang="ja-JP" altLang="en-US" sz="923"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稲妻 20">
                <a:extLst>
                  <a:ext uri="{FF2B5EF4-FFF2-40B4-BE49-F238E27FC236}">
                    <a16:creationId xmlns:a16="http://schemas.microsoft.com/office/drawing/2014/main" id="{0682BA4D-229F-4121-B9FE-47BC17F45BD9}"/>
                  </a:ext>
                </a:extLst>
              </p:cNvPr>
              <p:cNvSpPr>
                <a:spLocks noChangeArrowheads="1"/>
              </p:cNvSpPr>
              <p:nvPr/>
            </p:nvSpPr>
            <p:spPr bwMode="auto">
              <a:xfrm>
                <a:off x="10627132" y="2161573"/>
                <a:ext cx="339726" cy="311151"/>
              </a:xfrm>
              <a:prstGeom prst="lightningBolt">
                <a:avLst/>
              </a:prstGeom>
              <a:solidFill>
                <a:srgbClr val="FF3300"/>
              </a:solidFill>
              <a:ln w="12700" algn="ctr">
                <a:solidFill>
                  <a:srgbClr val="FF33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endParaRPr lang="ja-JP" altLang="en-US" sz="923">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0" name="右矢印 36">
              <a:extLst>
                <a:ext uri="{FF2B5EF4-FFF2-40B4-BE49-F238E27FC236}">
                  <a16:creationId xmlns:a16="http://schemas.microsoft.com/office/drawing/2014/main" id="{C3F5F135-4B06-4471-8A2B-BADD11FEBD3B}"/>
                </a:ext>
              </a:extLst>
            </p:cNvPr>
            <p:cNvSpPr/>
            <p:nvPr/>
          </p:nvSpPr>
          <p:spPr>
            <a:xfrm>
              <a:off x="8369792" y="1410112"/>
              <a:ext cx="327624" cy="420045"/>
            </a:xfrm>
            <a:prstGeom prst="rightArrow">
              <a:avLst>
                <a:gd name="adj1" fmla="val 3836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69">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1" name="図 70">
              <a:extLst>
                <a:ext uri="{FF2B5EF4-FFF2-40B4-BE49-F238E27FC236}">
                  <a16:creationId xmlns:a16="http://schemas.microsoft.com/office/drawing/2014/main" id="{4DF79F22-66EA-4CE9-B477-62AEBBAAB210}"/>
                </a:ext>
              </a:extLst>
            </p:cNvPr>
            <p:cNvPicPr>
              <a:picLocks noChangeAspect="1"/>
            </p:cNvPicPr>
            <p:nvPr/>
          </p:nvPicPr>
          <p:blipFill>
            <a:blip r:embed="rId12"/>
            <a:stretch>
              <a:fillRect/>
            </a:stretch>
          </p:blipFill>
          <p:spPr>
            <a:xfrm>
              <a:off x="8720189" y="788137"/>
              <a:ext cx="829128" cy="1566808"/>
            </a:xfrm>
            <a:prstGeom prst="rect">
              <a:avLst/>
            </a:prstGeom>
          </p:spPr>
        </p:pic>
      </p:grpSp>
      <p:grpSp>
        <p:nvGrpSpPr>
          <p:cNvPr id="75" name="Group 27">
            <a:extLst>
              <a:ext uri="{FF2B5EF4-FFF2-40B4-BE49-F238E27FC236}">
                <a16:creationId xmlns:a16="http://schemas.microsoft.com/office/drawing/2014/main" id="{965E43F4-8B37-42DB-A604-C7126E527C0D}"/>
              </a:ext>
            </a:extLst>
          </p:cNvPr>
          <p:cNvGrpSpPr>
            <a:grpSpLocks/>
          </p:cNvGrpSpPr>
          <p:nvPr/>
        </p:nvGrpSpPr>
        <p:grpSpPr bwMode="auto">
          <a:xfrm>
            <a:off x="0" y="454139"/>
            <a:ext cx="9906000" cy="214313"/>
            <a:chOff x="0" y="255"/>
            <a:chExt cx="6240" cy="135"/>
          </a:xfrm>
        </p:grpSpPr>
        <p:sp>
          <p:nvSpPr>
            <p:cNvPr id="76" name="Rectangle 28">
              <a:extLst>
                <a:ext uri="{FF2B5EF4-FFF2-40B4-BE49-F238E27FC236}">
                  <a16:creationId xmlns:a16="http://schemas.microsoft.com/office/drawing/2014/main" id="{B0CE4AB7-228E-4FFF-8AA5-BA6ED02B1D05}"/>
                </a:ext>
              </a:extLst>
            </p:cNvPr>
            <p:cNvSpPr>
              <a:spLocks noChangeArrowheads="1"/>
            </p:cNvSpPr>
            <p:nvPr userDrawn="1"/>
          </p:nvSpPr>
          <p:spPr bwMode="auto">
            <a:xfrm>
              <a:off x="0" y="345"/>
              <a:ext cx="6240" cy="45"/>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7" name="Rectangle 29">
              <a:extLst>
                <a:ext uri="{FF2B5EF4-FFF2-40B4-BE49-F238E27FC236}">
                  <a16:creationId xmlns:a16="http://schemas.microsoft.com/office/drawing/2014/main" id="{70C57C95-4A07-46CA-8FBB-8249A969B5DE}"/>
                </a:ext>
              </a:extLst>
            </p:cNvPr>
            <p:cNvSpPr>
              <a:spLocks noChangeArrowheads="1"/>
            </p:cNvSpPr>
            <p:nvPr userDrawn="1"/>
          </p:nvSpPr>
          <p:spPr bwMode="auto">
            <a:xfrm>
              <a:off x="0" y="300"/>
              <a:ext cx="6240" cy="45"/>
            </a:xfrm>
            <a:prstGeom prst="rect">
              <a:avLst/>
            </a:prstGeom>
            <a:solidFill>
              <a:srgbClr val="FF33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 name="Rectangle 30">
              <a:extLst>
                <a:ext uri="{FF2B5EF4-FFF2-40B4-BE49-F238E27FC236}">
                  <a16:creationId xmlns:a16="http://schemas.microsoft.com/office/drawing/2014/main" id="{4B46ED33-7DE9-460A-81B5-E9ACCF16FE35}"/>
                </a:ext>
              </a:extLst>
            </p:cNvPr>
            <p:cNvSpPr>
              <a:spLocks noChangeArrowheads="1"/>
            </p:cNvSpPr>
            <p:nvPr userDrawn="1"/>
          </p:nvSpPr>
          <p:spPr bwMode="auto">
            <a:xfrm>
              <a:off x="0" y="255"/>
              <a:ext cx="6240" cy="45"/>
            </a:xfrm>
            <a:prstGeom prst="rect">
              <a:avLst/>
            </a:prstGeom>
            <a:solidFill>
              <a:srgbClr val="FFCC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79" name="Picture 32" descr="ppjtitle">
            <a:extLst>
              <a:ext uri="{FF2B5EF4-FFF2-40B4-BE49-F238E27FC236}">
                <a16:creationId xmlns:a16="http://schemas.microsoft.com/office/drawing/2014/main" id="{A9C78309-F71F-4273-BF31-56D0545CC84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82503" y="120906"/>
            <a:ext cx="120808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スライド番号プレースホルダー 5">
            <a:extLst>
              <a:ext uri="{FF2B5EF4-FFF2-40B4-BE49-F238E27FC236}">
                <a16:creationId xmlns:a16="http://schemas.microsoft.com/office/drawing/2014/main" id="{B7488422-04EB-4820-A571-6839CDB09F34}"/>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32</a:t>
            </a:fld>
            <a:endParaRPr lang="ja-JP" altLang="en-US" dirty="0"/>
          </a:p>
        </p:txBody>
      </p:sp>
    </p:spTree>
    <p:extLst>
      <p:ext uri="{BB962C8B-B14F-4D97-AF65-F5344CB8AC3E}">
        <p14:creationId xmlns:p14="http://schemas.microsoft.com/office/powerpoint/2010/main" val="1263948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a:extLst>
              <a:ext uri="{FF2B5EF4-FFF2-40B4-BE49-F238E27FC236}">
                <a16:creationId xmlns:a16="http://schemas.microsoft.com/office/drawing/2014/main" id="{015A122E-6FE9-42BB-9ED4-9E7594F2477B}"/>
              </a:ext>
            </a:extLst>
          </p:cNvPr>
          <p:cNvSpPr txBox="1"/>
          <p:nvPr/>
        </p:nvSpPr>
        <p:spPr>
          <a:xfrm>
            <a:off x="1885205" y="60983"/>
            <a:ext cx="6135590"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charset="0"/>
                <a:ea typeface="ＭＳ Ｐゴシック" pitchFamily="50" charset="-128"/>
              </a:rPr>
              <a:t>災害時情報提供アプリ「</a:t>
            </a:r>
            <a:r>
              <a:rPr kumimoji="1" lang="en-US" altLang="ja-JP" sz="2400" b="1" i="0" u="none" strike="noStrike" kern="1200" cap="none" spc="0" normalizeH="0" baseline="0" noProof="0" dirty="0">
                <a:ln>
                  <a:noFill/>
                </a:ln>
                <a:solidFill>
                  <a:srgbClr val="000000"/>
                </a:solidFill>
                <a:effectLst/>
                <a:uLnTx/>
                <a:uFillTx/>
                <a:latin typeface="Arial" charset="0"/>
                <a:ea typeface="ＭＳ Ｐゴシック" pitchFamily="50" charset="-128"/>
              </a:rPr>
              <a:t>Safety tips</a:t>
            </a:r>
            <a:r>
              <a:rPr kumimoji="1" lang="ja-JP" altLang="en-US" sz="2400" b="1" i="0" u="none" strike="noStrike" kern="1200" cap="none" spc="0" normalizeH="0" baseline="0" noProof="0" dirty="0">
                <a:ln>
                  <a:noFill/>
                </a:ln>
                <a:solidFill>
                  <a:srgbClr val="000000"/>
                </a:solidFill>
                <a:effectLst/>
                <a:uLnTx/>
                <a:uFillTx/>
                <a:latin typeface="Arial" charset="0"/>
                <a:ea typeface="ＭＳ Ｐゴシック" pitchFamily="50" charset="-128"/>
              </a:rPr>
              <a:t>」概要②</a:t>
            </a:r>
            <a:endParaRPr kumimoji="1" lang="ja-JP" altLang="en-US" sz="2400" b="0" i="0" u="none" strike="noStrike" kern="1200" cap="none" spc="0" normalizeH="0" baseline="0" noProof="0" dirty="0">
              <a:ln>
                <a:noFill/>
              </a:ln>
              <a:solidFill>
                <a:srgbClr val="000000"/>
              </a:solidFill>
              <a:effectLst/>
              <a:uLnTx/>
              <a:uFillTx/>
              <a:latin typeface="Arial" charset="0"/>
              <a:ea typeface="ＭＳ Ｐゴシック" pitchFamily="50" charset="-128"/>
            </a:endParaRPr>
          </a:p>
        </p:txBody>
      </p:sp>
      <p:grpSp>
        <p:nvGrpSpPr>
          <p:cNvPr id="41" name="Group 27">
            <a:extLst>
              <a:ext uri="{FF2B5EF4-FFF2-40B4-BE49-F238E27FC236}">
                <a16:creationId xmlns:a16="http://schemas.microsoft.com/office/drawing/2014/main" id="{DF239D26-537D-4168-81F3-3AE0AF19DA97}"/>
              </a:ext>
            </a:extLst>
          </p:cNvPr>
          <p:cNvGrpSpPr>
            <a:grpSpLocks/>
          </p:cNvGrpSpPr>
          <p:nvPr/>
        </p:nvGrpSpPr>
        <p:grpSpPr bwMode="auto">
          <a:xfrm>
            <a:off x="0" y="454139"/>
            <a:ext cx="9906000" cy="214313"/>
            <a:chOff x="0" y="255"/>
            <a:chExt cx="6240" cy="135"/>
          </a:xfrm>
        </p:grpSpPr>
        <p:sp>
          <p:nvSpPr>
            <p:cNvPr id="42" name="Rectangle 28">
              <a:extLst>
                <a:ext uri="{FF2B5EF4-FFF2-40B4-BE49-F238E27FC236}">
                  <a16:creationId xmlns:a16="http://schemas.microsoft.com/office/drawing/2014/main" id="{3216A7D0-FE2A-4376-8E9C-4A0A41A63A90}"/>
                </a:ext>
              </a:extLst>
            </p:cNvPr>
            <p:cNvSpPr>
              <a:spLocks noChangeArrowheads="1"/>
            </p:cNvSpPr>
            <p:nvPr userDrawn="1"/>
          </p:nvSpPr>
          <p:spPr bwMode="auto">
            <a:xfrm>
              <a:off x="0" y="345"/>
              <a:ext cx="6240" cy="45"/>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43" name="Rectangle 29">
              <a:extLst>
                <a:ext uri="{FF2B5EF4-FFF2-40B4-BE49-F238E27FC236}">
                  <a16:creationId xmlns:a16="http://schemas.microsoft.com/office/drawing/2014/main" id="{41278F37-E87C-4175-8599-A1C7800F068F}"/>
                </a:ext>
              </a:extLst>
            </p:cNvPr>
            <p:cNvSpPr>
              <a:spLocks noChangeArrowheads="1"/>
            </p:cNvSpPr>
            <p:nvPr userDrawn="1"/>
          </p:nvSpPr>
          <p:spPr bwMode="auto">
            <a:xfrm>
              <a:off x="0" y="300"/>
              <a:ext cx="6240" cy="45"/>
            </a:xfrm>
            <a:prstGeom prst="rect">
              <a:avLst/>
            </a:prstGeom>
            <a:solidFill>
              <a:srgbClr val="FF33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80" name="Rectangle 30">
              <a:extLst>
                <a:ext uri="{FF2B5EF4-FFF2-40B4-BE49-F238E27FC236}">
                  <a16:creationId xmlns:a16="http://schemas.microsoft.com/office/drawing/2014/main" id="{9640D7D9-B2B4-421D-BEE8-FDCE05A2077F}"/>
                </a:ext>
              </a:extLst>
            </p:cNvPr>
            <p:cNvSpPr>
              <a:spLocks noChangeArrowheads="1"/>
            </p:cNvSpPr>
            <p:nvPr userDrawn="1"/>
          </p:nvSpPr>
          <p:spPr bwMode="auto">
            <a:xfrm>
              <a:off x="0" y="255"/>
              <a:ext cx="6240" cy="45"/>
            </a:xfrm>
            <a:prstGeom prst="rect">
              <a:avLst/>
            </a:prstGeom>
            <a:solidFill>
              <a:srgbClr val="FFCC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grpSp>
      <p:pic>
        <p:nvPicPr>
          <p:cNvPr id="81" name="Picture 32" descr="ppjtitle">
            <a:extLst>
              <a:ext uri="{FF2B5EF4-FFF2-40B4-BE49-F238E27FC236}">
                <a16:creationId xmlns:a16="http://schemas.microsoft.com/office/drawing/2014/main" id="{A23B930E-B193-4A51-88BB-DF52362F78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2503" y="120906"/>
            <a:ext cx="120808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図 81">
            <a:extLst>
              <a:ext uri="{FF2B5EF4-FFF2-40B4-BE49-F238E27FC236}">
                <a16:creationId xmlns:a16="http://schemas.microsoft.com/office/drawing/2014/main" id="{9F90D923-2B01-4387-B306-83E0AE3A51CA}"/>
              </a:ext>
            </a:extLst>
          </p:cNvPr>
          <p:cNvPicPr>
            <a:picLocks noChangeAspect="1"/>
          </p:cNvPicPr>
          <p:nvPr/>
        </p:nvPicPr>
        <p:blipFill>
          <a:blip r:embed="rId4"/>
          <a:stretch>
            <a:fillRect/>
          </a:stretch>
        </p:blipFill>
        <p:spPr>
          <a:xfrm>
            <a:off x="2224514" y="527149"/>
            <a:ext cx="5608806" cy="5614903"/>
          </a:xfrm>
          <a:prstGeom prst="rect">
            <a:avLst/>
          </a:prstGeom>
        </p:spPr>
      </p:pic>
      <p:sp>
        <p:nvSpPr>
          <p:cNvPr id="83" name="強調線吹き出し 2 11">
            <a:extLst>
              <a:ext uri="{FF2B5EF4-FFF2-40B4-BE49-F238E27FC236}">
                <a16:creationId xmlns:a16="http://schemas.microsoft.com/office/drawing/2014/main" id="{FC3371A0-9DE4-4138-8262-DEC2FB1C7C4C}"/>
              </a:ext>
            </a:extLst>
          </p:cNvPr>
          <p:cNvSpPr/>
          <p:nvPr/>
        </p:nvSpPr>
        <p:spPr bwMode="auto">
          <a:xfrm>
            <a:off x="6861452" y="1200840"/>
            <a:ext cx="2726696" cy="332700"/>
          </a:xfrm>
          <a:prstGeom prst="accentCallout2">
            <a:avLst>
              <a:gd name="adj1" fmla="val 37424"/>
              <a:gd name="adj2" fmla="val -9147"/>
              <a:gd name="adj3" fmla="val 396174"/>
              <a:gd name="adj4" fmla="val -37423"/>
              <a:gd name="adj5" fmla="val 626480"/>
              <a:gd name="adj6" fmla="val -59178"/>
            </a:avLst>
          </a:prstGeom>
          <a:solidFill>
            <a:srgbClr val="CCECFF"/>
          </a:solidFill>
          <a:ln w="9525">
            <a:solidFill>
              <a:schemeClr val="tx1"/>
            </a:solidFill>
            <a:prstDash val="solid"/>
            <a:round/>
            <a:headEnd/>
            <a:tailEnd type="oval"/>
          </a:ln>
          <a:effectLst/>
        </p:spPr>
        <p:txBody>
          <a:bodyPr rot="0" spcFirstLastPara="0" vertOverflow="overflow" horzOverflow="overflow" vert="horz" wrap="square" lIns="91422" tIns="45710" rIns="91422" bIns="45710" numCol="1" spcCol="0" rtlCol="0" fromWordArt="0" anchor="t" anchorCtr="0" forceAA="0" compatLnSpc="1">
            <a:prstTxWarp prst="textNoShape">
              <a:avLst/>
            </a:prstTxWarp>
            <a:spAutoFit/>
          </a:bodyPr>
          <a:lstStyle/>
          <a:p>
            <a:pPr marL="4763" marR="0" lvl="0" indent="0" algn="ctr" defTabSz="914400" rtl="0" eaLnBrk="1" fontAlgn="base" latinLnBrk="0" hangingPunct="1">
              <a:lnSpc>
                <a:spcPct val="130000"/>
              </a:lnSpc>
              <a:spcBef>
                <a:spcPct val="0"/>
              </a:spcBef>
              <a:spcAft>
                <a:spcPct val="0"/>
              </a:spcAft>
              <a:buClrTx/>
              <a:buSzTx/>
              <a:buFontTx/>
              <a:buNone/>
              <a:tabLst>
                <a:tab pos="3136900" algn="ctr"/>
              </a:tabLst>
              <a:defRPr/>
            </a:pPr>
            <a:r>
              <a:rPr kumimoji="1" lang="ja-JP" altLang="en-US" sz="1400" b="1" i="0" u="none" strike="noStrike" kern="1200" cap="none" spc="0" normalizeH="0" baseline="0" noProof="0" dirty="0">
                <a:ln>
                  <a:noFill/>
                </a:ln>
                <a:solidFill>
                  <a:srgbClr val="000000"/>
                </a:solidFill>
                <a:effectLst/>
                <a:uLnTx/>
                <a:uFillTx/>
                <a:latin typeface="ＭＳ Ｐゴシック"/>
                <a:ea typeface="ＭＳ Ｐゴシック" pitchFamily="50" charset="-128"/>
              </a:rPr>
              <a:t>外国人受入可能な医療機関情報</a:t>
            </a:r>
          </a:p>
        </p:txBody>
      </p:sp>
      <p:sp>
        <p:nvSpPr>
          <p:cNvPr id="84" name="強調線吹き出し 2 15">
            <a:extLst>
              <a:ext uri="{FF2B5EF4-FFF2-40B4-BE49-F238E27FC236}">
                <a16:creationId xmlns:a16="http://schemas.microsoft.com/office/drawing/2014/main" id="{99690507-FFED-4ABC-AE0E-E0506B65C79F}"/>
              </a:ext>
            </a:extLst>
          </p:cNvPr>
          <p:cNvSpPr/>
          <p:nvPr/>
        </p:nvSpPr>
        <p:spPr bwMode="auto">
          <a:xfrm>
            <a:off x="6872874" y="3459584"/>
            <a:ext cx="2642780" cy="372389"/>
          </a:xfrm>
          <a:prstGeom prst="accentCallout2">
            <a:avLst>
              <a:gd name="adj1" fmla="val 37424"/>
              <a:gd name="adj2" fmla="val -9147"/>
              <a:gd name="adj3" fmla="val 67553"/>
              <a:gd name="adj4" fmla="val -37341"/>
              <a:gd name="adj5" fmla="val 101479"/>
              <a:gd name="adj6" fmla="val -61098"/>
            </a:avLst>
          </a:prstGeom>
          <a:solidFill>
            <a:srgbClr val="CCECFF"/>
          </a:solidFill>
          <a:ln w="9525">
            <a:solidFill>
              <a:schemeClr val="tx1"/>
            </a:solidFill>
            <a:prstDash val="solid"/>
            <a:round/>
            <a:headEnd/>
            <a:tailEnd type="oval"/>
          </a:ln>
          <a:effectLst/>
        </p:spPr>
        <p:txBody>
          <a:bodyPr rot="0" spcFirstLastPara="0" vertOverflow="overflow" horzOverflow="overflow" vert="horz" wrap="square" lIns="91422" tIns="45710" rIns="91422" bIns="45710" numCol="1" spcCol="0" rtlCol="0" fromWordArt="0" anchor="t" anchorCtr="0" forceAA="0" compatLnSpc="1">
            <a:prstTxWarp prst="textNoShape">
              <a:avLst/>
            </a:prstTxWarp>
            <a:spAutoFit/>
          </a:bodyPr>
          <a:lstStyle/>
          <a:p>
            <a:pPr marL="4763" marR="0" lvl="0" indent="0" algn="ctr" defTabSz="914400" rtl="0" eaLnBrk="1" fontAlgn="base" latinLnBrk="0" hangingPunct="1">
              <a:lnSpc>
                <a:spcPct val="130000"/>
              </a:lnSpc>
              <a:spcBef>
                <a:spcPct val="0"/>
              </a:spcBef>
              <a:spcAft>
                <a:spcPct val="0"/>
              </a:spcAft>
              <a:buClrTx/>
              <a:buSzTx/>
              <a:buFontTx/>
              <a:buNone/>
              <a:tabLst>
                <a:tab pos="3136900" algn="ctr"/>
              </a:tabLst>
              <a:defRPr/>
            </a:pPr>
            <a:r>
              <a:rPr kumimoji="1" lang="ja-JP" altLang="en-US" sz="1400" b="1" i="0" u="none" strike="noStrike" kern="1200" cap="none" spc="0" normalizeH="0" baseline="0" noProof="0" dirty="0">
                <a:ln>
                  <a:noFill/>
                </a:ln>
                <a:solidFill>
                  <a:srgbClr val="000000"/>
                </a:solidFill>
                <a:effectLst/>
                <a:uLnTx/>
                <a:uFillTx/>
                <a:latin typeface="ＭＳ Ｐゴシック"/>
                <a:ea typeface="ＭＳ Ｐゴシック" pitchFamily="50" charset="-128"/>
              </a:rPr>
              <a:t>事前学習</a:t>
            </a:r>
            <a:endParaRPr kumimoji="1" lang="en-US" altLang="ja-JP" sz="1400" b="1"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p:txBody>
      </p:sp>
      <p:sp>
        <p:nvSpPr>
          <p:cNvPr id="85" name="強調線吹き出し 2 37">
            <a:extLst>
              <a:ext uri="{FF2B5EF4-FFF2-40B4-BE49-F238E27FC236}">
                <a16:creationId xmlns:a16="http://schemas.microsoft.com/office/drawing/2014/main" id="{F178FCB2-D43E-4D61-8625-F5887DF89B9C}"/>
              </a:ext>
            </a:extLst>
          </p:cNvPr>
          <p:cNvSpPr/>
          <p:nvPr/>
        </p:nvSpPr>
        <p:spPr bwMode="auto">
          <a:xfrm flipH="1">
            <a:off x="340054" y="808130"/>
            <a:ext cx="2777122" cy="332700"/>
          </a:xfrm>
          <a:prstGeom prst="accentCallout2">
            <a:avLst>
              <a:gd name="adj1" fmla="val 43897"/>
              <a:gd name="adj2" fmla="val -4263"/>
              <a:gd name="adj3" fmla="val 491767"/>
              <a:gd name="adj4" fmla="val -22126"/>
              <a:gd name="adj5" fmla="val 494112"/>
              <a:gd name="adj6" fmla="val -34544"/>
            </a:avLst>
          </a:prstGeom>
          <a:solidFill>
            <a:srgbClr val="CCECFF"/>
          </a:solidFill>
          <a:ln w="9525">
            <a:solidFill>
              <a:schemeClr val="tx1"/>
            </a:solidFill>
            <a:prstDash val="solid"/>
            <a:round/>
            <a:headEnd/>
            <a:tailEnd type="oval"/>
          </a:ln>
          <a:effectLst/>
        </p:spPr>
        <p:txBody>
          <a:bodyPr rot="0" spcFirstLastPara="0" vertOverflow="overflow" horzOverflow="overflow" vert="horz" wrap="square" lIns="91422" tIns="45710" rIns="91422" bIns="45710" numCol="1" spcCol="0" rtlCol="0" fromWordArt="0" anchor="t" anchorCtr="0" forceAA="0" compatLnSpc="1">
            <a:prstTxWarp prst="textNoShape">
              <a:avLst/>
            </a:prstTxWarp>
            <a:spAutoFit/>
          </a:bodyPr>
          <a:lstStyle/>
          <a:p>
            <a:pPr marL="4763" marR="0" lvl="0" indent="0" algn="ctr" defTabSz="914400" rtl="0" eaLnBrk="1" fontAlgn="base" latinLnBrk="0" hangingPunct="1">
              <a:lnSpc>
                <a:spcPct val="130000"/>
              </a:lnSpc>
              <a:spcBef>
                <a:spcPct val="0"/>
              </a:spcBef>
              <a:spcAft>
                <a:spcPct val="0"/>
              </a:spcAft>
              <a:buClrTx/>
              <a:buSzTx/>
              <a:buFontTx/>
              <a:buNone/>
              <a:tabLst>
                <a:tab pos="3136900" algn="ctr"/>
              </a:tabLst>
              <a:defRPr/>
            </a:pPr>
            <a:r>
              <a:rPr kumimoji="1" lang="ja-JP" altLang="en-US" sz="1400" b="1" i="0" u="none" strike="noStrike" kern="1200" cap="none" spc="0" normalizeH="0" baseline="0" noProof="0" dirty="0">
                <a:ln>
                  <a:noFill/>
                </a:ln>
                <a:solidFill>
                  <a:srgbClr val="000000"/>
                </a:solidFill>
                <a:effectLst/>
                <a:uLnTx/>
                <a:uFillTx/>
                <a:latin typeface="ＭＳ Ｐゴシック"/>
                <a:ea typeface="ＭＳ Ｐゴシック" pitchFamily="50" charset="-128"/>
              </a:rPr>
              <a:t>天気予報</a:t>
            </a:r>
          </a:p>
        </p:txBody>
      </p:sp>
      <p:sp>
        <p:nvSpPr>
          <p:cNvPr id="86" name="強調線吹き出し 2 38">
            <a:extLst>
              <a:ext uri="{FF2B5EF4-FFF2-40B4-BE49-F238E27FC236}">
                <a16:creationId xmlns:a16="http://schemas.microsoft.com/office/drawing/2014/main" id="{FA954E89-1C9D-4332-87DF-4729426EB8DE}"/>
              </a:ext>
            </a:extLst>
          </p:cNvPr>
          <p:cNvSpPr/>
          <p:nvPr/>
        </p:nvSpPr>
        <p:spPr bwMode="auto">
          <a:xfrm flipH="1">
            <a:off x="340054" y="1262413"/>
            <a:ext cx="2777122" cy="332700"/>
          </a:xfrm>
          <a:prstGeom prst="accentCallout2">
            <a:avLst>
              <a:gd name="adj1" fmla="val 50370"/>
              <a:gd name="adj2" fmla="val -4670"/>
              <a:gd name="adj3" fmla="val 436727"/>
              <a:gd name="adj4" fmla="val -22302"/>
              <a:gd name="adj5" fmla="val 437178"/>
              <a:gd name="adj6" fmla="val -62636"/>
            </a:avLst>
          </a:prstGeom>
          <a:solidFill>
            <a:srgbClr val="CCECFF"/>
          </a:solidFill>
          <a:ln w="9525">
            <a:solidFill>
              <a:schemeClr val="tx1"/>
            </a:solidFill>
            <a:prstDash val="solid"/>
            <a:round/>
            <a:headEnd/>
            <a:tailEnd type="oval"/>
          </a:ln>
          <a:effectLst/>
        </p:spPr>
        <p:txBody>
          <a:bodyPr rot="0" spcFirstLastPara="0" vertOverflow="overflow" horzOverflow="overflow" vert="horz" wrap="square" lIns="91422" tIns="45710" rIns="91422" bIns="45710" numCol="1" spcCol="0" rtlCol="0" fromWordArt="0" anchor="t" anchorCtr="0" forceAA="0" compatLnSpc="1">
            <a:prstTxWarp prst="textNoShape">
              <a:avLst/>
            </a:prstTxWarp>
            <a:spAutoFit/>
          </a:bodyPr>
          <a:lstStyle/>
          <a:p>
            <a:pPr marL="4763" marR="0" lvl="0" indent="0" algn="ctr" defTabSz="914400" rtl="0" eaLnBrk="1" fontAlgn="base" latinLnBrk="0" hangingPunct="1">
              <a:lnSpc>
                <a:spcPct val="130000"/>
              </a:lnSpc>
              <a:spcBef>
                <a:spcPct val="0"/>
              </a:spcBef>
              <a:spcAft>
                <a:spcPct val="0"/>
              </a:spcAft>
              <a:buClrTx/>
              <a:buSzTx/>
              <a:buFontTx/>
              <a:buNone/>
              <a:tabLst>
                <a:tab pos="3136900" algn="ctr"/>
              </a:tabLst>
              <a:defRPr/>
            </a:pPr>
            <a:r>
              <a:rPr kumimoji="1" lang="ja-JP" altLang="en-US" sz="1400" b="1" i="0" u="none" strike="noStrike" kern="1200" cap="none" spc="0" normalizeH="0" baseline="0" noProof="0" dirty="0">
                <a:ln>
                  <a:noFill/>
                </a:ln>
                <a:solidFill>
                  <a:srgbClr val="000000"/>
                </a:solidFill>
                <a:effectLst/>
                <a:uLnTx/>
                <a:uFillTx/>
                <a:latin typeface="ＭＳ Ｐゴシック"/>
                <a:ea typeface="ＭＳ Ｐゴシック" pitchFamily="50" charset="-128"/>
              </a:rPr>
              <a:t>気象情報　・　台風情報</a:t>
            </a:r>
          </a:p>
        </p:txBody>
      </p:sp>
      <p:sp>
        <p:nvSpPr>
          <p:cNvPr id="87" name="強調線吹き出し 2 40">
            <a:extLst>
              <a:ext uri="{FF2B5EF4-FFF2-40B4-BE49-F238E27FC236}">
                <a16:creationId xmlns:a16="http://schemas.microsoft.com/office/drawing/2014/main" id="{16E52205-FD9B-4FED-940E-8AD52381236F}"/>
              </a:ext>
            </a:extLst>
          </p:cNvPr>
          <p:cNvSpPr/>
          <p:nvPr/>
        </p:nvSpPr>
        <p:spPr bwMode="auto">
          <a:xfrm flipH="1">
            <a:off x="372805" y="4959315"/>
            <a:ext cx="2760600" cy="332700"/>
          </a:xfrm>
          <a:prstGeom prst="accentCallout2">
            <a:avLst>
              <a:gd name="adj1" fmla="val 47133"/>
              <a:gd name="adj2" fmla="val -3855"/>
              <a:gd name="adj3" fmla="val 5991"/>
              <a:gd name="adj4" fmla="val -16151"/>
              <a:gd name="adj5" fmla="val -187131"/>
              <a:gd name="adj6" fmla="val -33406"/>
            </a:avLst>
          </a:prstGeom>
          <a:solidFill>
            <a:srgbClr val="CCECFF"/>
          </a:solidFill>
          <a:ln w="9525">
            <a:solidFill>
              <a:schemeClr val="tx1"/>
            </a:solidFill>
            <a:prstDash val="solid"/>
            <a:round/>
            <a:headEnd/>
            <a:tailEnd type="oval"/>
          </a:ln>
          <a:effectLst/>
        </p:spPr>
        <p:txBody>
          <a:bodyPr rot="0" spcFirstLastPara="0" vertOverflow="overflow" horzOverflow="overflow" vert="horz" wrap="square" lIns="91422" tIns="45710" rIns="91422" bIns="45710" numCol="1" spcCol="0" rtlCol="0" fromWordArt="0" anchor="t" anchorCtr="0" forceAA="0" compatLnSpc="1">
            <a:prstTxWarp prst="textNoShape">
              <a:avLst/>
            </a:prstTxWarp>
            <a:spAutoFit/>
          </a:bodyPr>
          <a:lstStyle/>
          <a:p>
            <a:pPr marL="4763" marR="0" lvl="0" indent="0" algn="ctr" defTabSz="914400" rtl="0" eaLnBrk="1" fontAlgn="base" latinLnBrk="0" hangingPunct="1">
              <a:lnSpc>
                <a:spcPct val="130000"/>
              </a:lnSpc>
              <a:spcBef>
                <a:spcPct val="0"/>
              </a:spcBef>
              <a:spcAft>
                <a:spcPct val="0"/>
              </a:spcAft>
              <a:buClrTx/>
              <a:buSzTx/>
              <a:buFontTx/>
              <a:buNone/>
              <a:tabLst>
                <a:tab pos="3136900" algn="ctr"/>
              </a:tabLst>
              <a:defRPr/>
            </a:pPr>
            <a:r>
              <a:rPr kumimoji="1" lang="ja-JP" altLang="en-US" sz="1400" b="1" i="0" u="none" strike="noStrike" kern="1200" cap="none" spc="0" normalizeH="0" baseline="0" noProof="0" dirty="0">
                <a:ln>
                  <a:noFill/>
                </a:ln>
                <a:solidFill>
                  <a:srgbClr val="000000"/>
                </a:solidFill>
                <a:effectLst/>
                <a:uLnTx/>
                <a:uFillTx/>
                <a:latin typeface="ＭＳ Ｐゴシック"/>
                <a:ea typeface="ＭＳ Ｐゴシック" pitchFamily="50" charset="-128"/>
              </a:rPr>
              <a:t>緊急連絡先情報</a:t>
            </a:r>
            <a:endParaRPr kumimoji="1" lang="en-US" altLang="ja-JP" sz="1400" b="1"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p:txBody>
      </p:sp>
      <p:sp>
        <p:nvSpPr>
          <p:cNvPr id="88" name="強調線吹き出し 2 43">
            <a:extLst>
              <a:ext uri="{FF2B5EF4-FFF2-40B4-BE49-F238E27FC236}">
                <a16:creationId xmlns:a16="http://schemas.microsoft.com/office/drawing/2014/main" id="{67110908-91BF-4919-A312-2A695651F29A}"/>
              </a:ext>
            </a:extLst>
          </p:cNvPr>
          <p:cNvSpPr/>
          <p:nvPr/>
        </p:nvSpPr>
        <p:spPr bwMode="auto">
          <a:xfrm>
            <a:off x="6886106" y="3031152"/>
            <a:ext cx="2642780" cy="372389"/>
          </a:xfrm>
          <a:prstGeom prst="accentCallout2">
            <a:avLst>
              <a:gd name="adj1" fmla="val 37424"/>
              <a:gd name="adj2" fmla="val -9147"/>
              <a:gd name="adj3" fmla="val 40971"/>
              <a:gd name="adj4" fmla="val -18752"/>
              <a:gd name="adj5" fmla="val 71677"/>
              <a:gd name="adj6" fmla="val -35858"/>
            </a:avLst>
          </a:prstGeom>
          <a:solidFill>
            <a:srgbClr val="CCECFF"/>
          </a:solidFill>
          <a:ln w="9525">
            <a:solidFill>
              <a:schemeClr val="tx1"/>
            </a:solidFill>
            <a:prstDash val="solid"/>
            <a:round/>
            <a:headEnd/>
            <a:tailEnd type="oval"/>
          </a:ln>
          <a:effectLst/>
        </p:spPr>
        <p:txBody>
          <a:bodyPr rot="0" spcFirstLastPara="0" vertOverflow="overflow" horzOverflow="overflow" vert="horz" wrap="square" lIns="91422" tIns="45710" rIns="91422" bIns="45710" numCol="1" spcCol="0" rtlCol="0" fromWordArt="0" anchor="t" anchorCtr="0" forceAA="0" compatLnSpc="1">
            <a:prstTxWarp prst="textNoShape">
              <a:avLst/>
            </a:prstTxWarp>
            <a:spAutoFit/>
          </a:bodyPr>
          <a:lstStyle/>
          <a:p>
            <a:pPr marL="4763" marR="0" lvl="0" indent="0" algn="ctr" defTabSz="914400" rtl="0" eaLnBrk="1" fontAlgn="base" latinLnBrk="0" hangingPunct="1">
              <a:lnSpc>
                <a:spcPct val="130000"/>
              </a:lnSpc>
              <a:spcBef>
                <a:spcPct val="0"/>
              </a:spcBef>
              <a:spcAft>
                <a:spcPct val="0"/>
              </a:spcAft>
              <a:buClrTx/>
              <a:buSzTx/>
              <a:buFontTx/>
              <a:buNone/>
              <a:tabLst>
                <a:tab pos="3136900" algn="ctr"/>
              </a:tabLst>
              <a:defRPr/>
            </a:pPr>
            <a:r>
              <a:rPr kumimoji="1" lang="ja-JP" altLang="en-US" sz="1400" b="1" i="0" u="none" strike="noStrike" kern="1200" cap="none" spc="0" normalizeH="0" baseline="0" noProof="0" dirty="0">
                <a:ln>
                  <a:noFill/>
                </a:ln>
                <a:solidFill>
                  <a:srgbClr val="000000"/>
                </a:solidFill>
                <a:effectLst/>
                <a:uLnTx/>
                <a:uFillTx/>
                <a:latin typeface="ＭＳ Ｐゴシック"/>
                <a:ea typeface="ＭＳ Ｐゴシック" pitchFamily="50" charset="-128"/>
              </a:rPr>
              <a:t>交通機関情報</a:t>
            </a:r>
          </a:p>
        </p:txBody>
      </p:sp>
      <p:pic>
        <p:nvPicPr>
          <p:cNvPr id="89" name="図 88">
            <a:extLst>
              <a:ext uri="{FF2B5EF4-FFF2-40B4-BE49-F238E27FC236}">
                <a16:creationId xmlns:a16="http://schemas.microsoft.com/office/drawing/2014/main" id="{D6A71DCB-2685-439E-B3B9-840C272FFF02}"/>
              </a:ext>
            </a:extLst>
          </p:cNvPr>
          <p:cNvPicPr>
            <a:picLocks noChangeAspect="1"/>
          </p:cNvPicPr>
          <p:nvPr/>
        </p:nvPicPr>
        <p:blipFill>
          <a:blip r:embed="rId5"/>
          <a:stretch>
            <a:fillRect/>
          </a:stretch>
        </p:blipFill>
        <p:spPr>
          <a:xfrm>
            <a:off x="6734820" y="3710495"/>
            <a:ext cx="1014414" cy="1735672"/>
          </a:xfrm>
          <a:prstGeom prst="rect">
            <a:avLst/>
          </a:prstGeom>
        </p:spPr>
      </p:pic>
      <p:sp>
        <p:nvSpPr>
          <p:cNvPr id="90" name="正方形/長方形 89">
            <a:extLst>
              <a:ext uri="{FF2B5EF4-FFF2-40B4-BE49-F238E27FC236}">
                <a16:creationId xmlns:a16="http://schemas.microsoft.com/office/drawing/2014/main" id="{AACAA246-9D98-47F4-8E33-C1E1ED1FA957}"/>
              </a:ext>
            </a:extLst>
          </p:cNvPr>
          <p:cNvSpPr/>
          <p:nvPr/>
        </p:nvSpPr>
        <p:spPr>
          <a:xfrm>
            <a:off x="7505435" y="4359807"/>
            <a:ext cx="1002197" cy="43088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各種警報に</a:t>
            </a:r>
            <a:endPar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ついての解説</a:t>
            </a:r>
          </a:p>
        </p:txBody>
      </p:sp>
      <p:pic>
        <p:nvPicPr>
          <p:cNvPr id="91" name="図 90">
            <a:extLst>
              <a:ext uri="{FF2B5EF4-FFF2-40B4-BE49-F238E27FC236}">
                <a16:creationId xmlns:a16="http://schemas.microsoft.com/office/drawing/2014/main" id="{85CB789B-7CD3-451D-AE28-ECD9BCC3039F}"/>
              </a:ext>
            </a:extLst>
          </p:cNvPr>
          <p:cNvPicPr>
            <a:picLocks noChangeAspect="1"/>
          </p:cNvPicPr>
          <p:nvPr/>
        </p:nvPicPr>
        <p:blipFill>
          <a:blip r:embed="rId6"/>
          <a:stretch>
            <a:fillRect/>
          </a:stretch>
        </p:blipFill>
        <p:spPr>
          <a:xfrm>
            <a:off x="6770918" y="1400541"/>
            <a:ext cx="1024286" cy="1756603"/>
          </a:xfrm>
          <a:prstGeom prst="rect">
            <a:avLst/>
          </a:prstGeom>
        </p:spPr>
      </p:pic>
      <p:sp>
        <p:nvSpPr>
          <p:cNvPr id="92" name="正方形/長方形 91">
            <a:extLst>
              <a:ext uri="{FF2B5EF4-FFF2-40B4-BE49-F238E27FC236}">
                <a16:creationId xmlns:a16="http://schemas.microsoft.com/office/drawing/2014/main" id="{567B8982-ABA3-49C4-A3F9-0AB39BDA85DE}"/>
              </a:ext>
            </a:extLst>
          </p:cNvPr>
          <p:cNvSpPr/>
          <p:nvPr/>
        </p:nvSpPr>
        <p:spPr>
          <a:xfrm>
            <a:off x="7705784" y="1997937"/>
            <a:ext cx="2084805" cy="411257"/>
          </a:xfrm>
          <a:prstGeom prst="rect">
            <a:avLst/>
          </a:prstGeom>
        </p:spPr>
        <p:txBody>
          <a:bodyPr wrap="square" lIns="36000" tIns="36000" rIns="36000" bIns="360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各都道府県の外国人受入可能な医療機関情報を提供</a:t>
            </a:r>
          </a:p>
        </p:txBody>
      </p:sp>
      <p:sp>
        <p:nvSpPr>
          <p:cNvPr id="93" name="正方形/長方形 92">
            <a:extLst>
              <a:ext uri="{FF2B5EF4-FFF2-40B4-BE49-F238E27FC236}">
                <a16:creationId xmlns:a16="http://schemas.microsoft.com/office/drawing/2014/main" id="{C989C282-E1BB-4A0E-994E-BD29F2F333BE}"/>
              </a:ext>
            </a:extLst>
          </p:cNvPr>
          <p:cNvSpPr/>
          <p:nvPr/>
        </p:nvSpPr>
        <p:spPr>
          <a:xfrm>
            <a:off x="1126870" y="5364829"/>
            <a:ext cx="2109457" cy="1277273"/>
          </a:xfrm>
          <a:prstGeom prst="rect">
            <a:avLst/>
          </a:prstGeom>
        </p:spPr>
        <p:txBody>
          <a:bodyPr wrap="square" lIns="36000" tIns="36000" rIns="36000" bIns="36000">
            <a:no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rPr>
              <a:t>	110</a:t>
            </a: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番、</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rPr>
              <a:t>119</a:t>
            </a: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番の利用上の注意点とワンクリックダイヤル</a:t>
            </a:r>
            <a:endPar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rPr>
              <a:t>	</a:t>
            </a: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利用者の登録した母国情報に応じた大使館へのワンクリックダイヤル</a:t>
            </a:r>
          </a:p>
        </p:txBody>
      </p:sp>
      <p:sp>
        <p:nvSpPr>
          <p:cNvPr id="94" name="正方形/長方形 93">
            <a:extLst>
              <a:ext uri="{FF2B5EF4-FFF2-40B4-BE49-F238E27FC236}">
                <a16:creationId xmlns:a16="http://schemas.microsoft.com/office/drawing/2014/main" id="{EE56E51A-9FF9-48BA-A329-1C5A151A722C}"/>
              </a:ext>
            </a:extLst>
          </p:cNvPr>
          <p:cNvSpPr/>
          <p:nvPr/>
        </p:nvSpPr>
        <p:spPr>
          <a:xfrm>
            <a:off x="3354917" y="6088569"/>
            <a:ext cx="3099505" cy="707568"/>
          </a:xfrm>
          <a:prstGeom prst="rect">
            <a:avLst/>
          </a:prstGeom>
        </p:spPr>
        <p:txBody>
          <a:bodyPr wrap="square" lIns="36000" tIns="36000" rIns="36000" bIns="360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日本</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語、</a:t>
            </a:r>
            <a:r>
              <a:rPr kumimoji="1" lang="zh-TW"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英語、中国語（簡体字</a:t>
            </a:r>
            <a:r>
              <a:rPr kumimoji="1" lang="en-US" altLang="zh-TW"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a:t>
            </a:r>
            <a:r>
              <a:rPr kumimoji="1" lang="zh-TW"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繁体字）、韓国語、</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スペイン語、ポルトガル語、ベトナム語、タイ語、インドネシア語、タガログ語、ネパール語、</a:t>
            </a:r>
            <a:endPar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クメール語、ビルマ語、モンゴル語</a:t>
            </a:r>
          </a:p>
        </p:txBody>
      </p:sp>
      <p:pic>
        <p:nvPicPr>
          <p:cNvPr id="95" name="図 94">
            <a:extLst>
              <a:ext uri="{FF2B5EF4-FFF2-40B4-BE49-F238E27FC236}">
                <a16:creationId xmlns:a16="http://schemas.microsoft.com/office/drawing/2014/main" id="{99323002-E04B-44F6-A828-52AC8A5BB7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860" y="5179757"/>
            <a:ext cx="999850" cy="1714112"/>
          </a:xfrm>
          <a:prstGeom prst="rect">
            <a:avLst/>
          </a:prstGeom>
        </p:spPr>
      </p:pic>
      <p:sp>
        <p:nvSpPr>
          <p:cNvPr id="96" name="正方形/長方形 95">
            <a:extLst>
              <a:ext uri="{FF2B5EF4-FFF2-40B4-BE49-F238E27FC236}">
                <a16:creationId xmlns:a16="http://schemas.microsoft.com/office/drawing/2014/main" id="{90F6138A-B4BF-42A1-944A-AB7E2B3E4EC0}"/>
              </a:ext>
            </a:extLst>
          </p:cNvPr>
          <p:cNvSpPr/>
          <p:nvPr/>
        </p:nvSpPr>
        <p:spPr>
          <a:xfrm>
            <a:off x="1247711" y="1918434"/>
            <a:ext cx="2032607" cy="600164"/>
          </a:xfrm>
          <a:prstGeom prst="rect">
            <a:avLst/>
          </a:prstGeom>
        </p:spPr>
        <p:txBody>
          <a:bodyPr wrap="square" lIns="36000" tIns="36000" rIns="36000" bIns="3600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「気象情報」内の「台風情報」にて、気象庁が発表している</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台風情報の確認が可能</a:t>
            </a:r>
          </a:p>
        </p:txBody>
      </p:sp>
      <p:sp>
        <p:nvSpPr>
          <p:cNvPr id="97" name="強調線吹き出し 2 29">
            <a:extLst>
              <a:ext uri="{FF2B5EF4-FFF2-40B4-BE49-F238E27FC236}">
                <a16:creationId xmlns:a16="http://schemas.microsoft.com/office/drawing/2014/main" id="{44156541-D231-4F71-986E-A302FC165C69}"/>
              </a:ext>
            </a:extLst>
          </p:cNvPr>
          <p:cNvSpPr/>
          <p:nvPr/>
        </p:nvSpPr>
        <p:spPr bwMode="auto">
          <a:xfrm flipH="1">
            <a:off x="376047" y="3104099"/>
            <a:ext cx="2760600" cy="271849"/>
          </a:xfrm>
          <a:prstGeom prst="accentCallout2">
            <a:avLst>
              <a:gd name="adj1" fmla="val 66553"/>
              <a:gd name="adj2" fmla="val -4670"/>
              <a:gd name="adj3" fmla="val 164561"/>
              <a:gd name="adj4" fmla="val -16843"/>
              <a:gd name="adj5" fmla="val 254679"/>
              <a:gd name="adj6" fmla="val -33331"/>
            </a:avLst>
          </a:prstGeom>
          <a:solidFill>
            <a:srgbClr val="CCECFF"/>
          </a:solidFill>
          <a:ln w="9525">
            <a:solidFill>
              <a:schemeClr val="tx1"/>
            </a:solidFill>
            <a:prstDash val="solid"/>
            <a:round/>
            <a:headEnd/>
            <a:tailEnd type="oval"/>
          </a:ln>
          <a:effectLst/>
        </p:spPr>
        <p:txBody>
          <a:bodyPr rot="0" spcFirstLastPara="0" vertOverflow="overflow" horzOverflow="overflow" vert="horz" wrap="square" lIns="91422" tIns="45710" rIns="91422" bIns="45710" numCol="1" spcCol="0" rtlCol="0" fromWordArt="0" anchor="t" anchorCtr="0" forceAA="0" compatLnSpc="1">
            <a:prstTxWarp prst="textNoShape">
              <a:avLst/>
            </a:prstTxWarp>
            <a:spAutoFit/>
          </a:bodyPr>
          <a:lstStyle/>
          <a:p>
            <a:pPr marL="4763" marR="0" lvl="0" indent="0" algn="ctr" defTabSz="914400" rtl="0" eaLnBrk="1" fontAlgn="base" latinLnBrk="0" hangingPunct="1">
              <a:lnSpc>
                <a:spcPts val="1400"/>
              </a:lnSpc>
              <a:spcBef>
                <a:spcPct val="0"/>
              </a:spcBef>
              <a:spcAft>
                <a:spcPct val="0"/>
              </a:spcAft>
              <a:buClrTx/>
              <a:buSzTx/>
              <a:buFontTx/>
              <a:buNone/>
              <a:tabLst>
                <a:tab pos="3136900" algn="ctr"/>
              </a:tabLst>
              <a:defRPr/>
            </a:pPr>
            <a:r>
              <a:rPr kumimoji="1" lang="ja-JP" altLang="en-US" sz="1400" b="1" i="0" u="none" strike="noStrike" kern="1200" cap="none" spc="0" normalizeH="0" baseline="0" noProof="0" dirty="0">
                <a:ln>
                  <a:noFill/>
                </a:ln>
                <a:solidFill>
                  <a:srgbClr val="000000"/>
                </a:solidFill>
                <a:effectLst/>
                <a:uLnTx/>
                <a:uFillTx/>
                <a:latin typeface="ＭＳ Ｐゴシック"/>
                <a:ea typeface="ＭＳ Ｐゴシック" pitchFamily="50" charset="-128"/>
              </a:rPr>
              <a:t>避難情報</a:t>
            </a:r>
            <a:endParaRPr kumimoji="1" lang="en-US" altLang="ja-JP" sz="1400" b="1"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p:txBody>
      </p:sp>
      <p:sp>
        <p:nvSpPr>
          <p:cNvPr id="98" name="正方形/長方形 97">
            <a:extLst>
              <a:ext uri="{FF2B5EF4-FFF2-40B4-BE49-F238E27FC236}">
                <a16:creationId xmlns:a16="http://schemas.microsoft.com/office/drawing/2014/main" id="{A22D1F52-2511-4460-89EB-2CBCF0DAD311}"/>
              </a:ext>
            </a:extLst>
          </p:cNvPr>
          <p:cNvSpPr/>
          <p:nvPr/>
        </p:nvSpPr>
        <p:spPr>
          <a:xfrm>
            <a:off x="4491286" y="5840185"/>
            <a:ext cx="946093" cy="276999"/>
          </a:xfrm>
          <a:prstGeom prst="rect">
            <a:avLst/>
          </a:prstGeom>
        </p:spPr>
        <p:txBody>
          <a:bodyPr wrap="square" lIns="36000" tIns="36000" rIns="36000" bIns="360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pitchFamily="50" charset="-128"/>
              </a:rPr>
              <a:t>トップ画面</a:t>
            </a:r>
            <a:endParaRPr kumimoji="1" lang="en-US" altLang="zh-TW" sz="1200" b="1" i="0" u="none" strike="noStrike" kern="1200" cap="none" spc="0" normalizeH="0" baseline="0" noProof="0" dirty="0">
              <a:ln>
                <a:noFill/>
              </a:ln>
              <a:solidFill>
                <a:srgbClr val="000000"/>
              </a:solidFill>
              <a:effectLst/>
              <a:uLnTx/>
              <a:uFillTx/>
              <a:latin typeface="Arial" charset="0"/>
              <a:ea typeface="ＭＳ Ｐゴシック" pitchFamily="50" charset="-128"/>
            </a:endParaRPr>
          </a:p>
        </p:txBody>
      </p:sp>
      <p:pic>
        <p:nvPicPr>
          <p:cNvPr id="99" name="図 98">
            <a:extLst>
              <a:ext uri="{FF2B5EF4-FFF2-40B4-BE49-F238E27FC236}">
                <a16:creationId xmlns:a16="http://schemas.microsoft.com/office/drawing/2014/main" id="{84235FC3-6A10-48D9-A79A-B433F3CD98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74" y="3393281"/>
            <a:ext cx="1589653" cy="1589653"/>
          </a:xfrm>
          <a:prstGeom prst="rect">
            <a:avLst/>
          </a:prstGeom>
        </p:spPr>
      </p:pic>
      <p:sp>
        <p:nvSpPr>
          <p:cNvPr id="100" name="正方形/長方形 99">
            <a:extLst>
              <a:ext uri="{FF2B5EF4-FFF2-40B4-BE49-F238E27FC236}">
                <a16:creationId xmlns:a16="http://schemas.microsoft.com/office/drawing/2014/main" id="{9EB93F2B-91F7-4E10-A69F-42DCC6CBE052}"/>
              </a:ext>
            </a:extLst>
          </p:cNvPr>
          <p:cNvSpPr/>
          <p:nvPr/>
        </p:nvSpPr>
        <p:spPr>
          <a:xfrm>
            <a:off x="1126869" y="3621381"/>
            <a:ext cx="2409961" cy="876448"/>
          </a:xfrm>
          <a:prstGeom prst="rect">
            <a:avLst/>
          </a:prstGeom>
        </p:spPr>
        <p:txBody>
          <a:bodyPr wrap="square" lIns="36000" tIns="36000" rIns="36000" bIns="36000">
            <a:no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rPr>
              <a:t>	</a:t>
            </a: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過去１ヶ月分、ユーザーが予め　登録した地点（自動地点設定を　している場合は現在地）を表示</a:t>
            </a:r>
            <a:endPar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rPr>
              <a:t>	</a:t>
            </a: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避難所情報（外部アプリ）へは、ページ下部にリンクを掲載</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endParaRPr>
          </a:p>
        </p:txBody>
      </p:sp>
      <p:sp>
        <p:nvSpPr>
          <p:cNvPr id="101" name="正方形/長方形 100">
            <a:extLst>
              <a:ext uri="{FF2B5EF4-FFF2-40B4-BE49-F238E27FC236}">
                <a16:creationId xmlns:a16="http://schemas.microsoft.com/office/drawing/2014/main" id="{28E7CC23-0554-410C-B64D-9403ACD13613}"/>
              </a:ext>
            </a:extLst>
          </p:cNvPr>
          <p:cNvSpPr/>
          <p:nvPr/>
        </p:nvSpPr>
        <p:spPr>
          <a:xfrm>
            <a:off x="9129464" y="4346270"/>
            <a:ext cx="748923" cy="43088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応急</a:t>
            </a:r>
            <a:endPar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pitchFamily="50" charset="-128"/>
              </a:rPr>
              <a:t>処置情報</a:t>
            </a:r>
          </a:p>
        </p:txBody>
      </p:sp>
      <p:sp>
        <p:nvSpPr>
          <p:cNvPr id="102" name="強調線吹き出し 2 36">
            <a:extLst>
              <a:ext uri="{FF2B5EF4-FFF2-40B4-BE49-F238E27FC236}">
                <a16:creationId xmlns:a16="http://schemas.microsoft.com/office/drawing/2014/main" id="{14E0B5B3-64A6-45D5-A337-33AC7C2B4645}"/>
              </a:ext>
            </a:extLst>
          </p:cNvPr>
          <p:cNvSpPr/>
          <p:nvPr/>
        </p:nvSpPr>
        <p:spPr bwMode="auto">
          <a:xfrm>
            <a:off x="6921664" y="5310089"/>
            <a:ext cx="2642780" cy="332700"/>
          </a:xfrm>
          <a:prstGeom prst="accentCallout2">
            <a:avLst>
              <a:gd name="adj1" fmla="val 37424"/>
              <a:gd name="adj2" fmla="val -9147"/>
              <a:gd name="adj3" fmla="val -63780"/>
              <a:gd name="adj4" fmla="val -30627"/>
              <a:gd name="adj5" fmla="val -280482"/>
              <a:gd name="adj6" fmla="val -62647"/>
            </a:avLst>
          </a:prstGeom>
          <a:solidFill>
            <a:srgbClr val="CCECFF"/>
          </a:solidFill>
          <a:ln w="9525">
            <a:solidFill>
              <a:schemeClr val="tx1"/>
            </a:solidFill>
            <a:prstDash val="solid"/>
            <a:round/>
            <a:headEnd/>
            <a:tailEnd type="oval"/>
          </a:ln>
          <a:effectLst/>
        </p:spPr>
        <p:txBody>
          <a:bodyPr rot="0" spcFirstLastPara="0" vertOverflow="overflow" horzOverflow="overflow" vert="horz" wrap="square" lIns="91422" tIns="45710" rIns="91422" bIns="45710" numCol="1" spcCol="0" rtlCol="0" fromWordArt="0" anchor="t" anchorCtr="0" forceAA="0" compatLnSpc="1">
            <a:prstTxWarp prst="textNoShape">
              <a:avLst/>
            </a:prstTxWarp>
            <a:spAutoFit/>
          </a:bodyPr>
          <a:lstStyle/>
          <a:p>
            <a:pPr marL="4763" marR="0" lvl="0" indent="0" algn="ctr" defTabSz="914400" rtl="0" eaLnBrk="1" fontAlgn="base" latinLnBrk="0" hangingPunct="1">
              <a:lnSpc>
                <a:spcPct val="130000"/>
              </a:lnSpc>
              <a:spcBef>
                <a:spcPct val="0"/>
              </a:spcBef>
              <a:spcAft>
                <a:spcPct val="0"/>
              </a:spcAft>
              <a:buClrTx/>
              <a:buSzTx/>
              <a:buFontTx/>
              <a:buNone/>
              <a:tabLst>
                <a:tab pos="3136900" algn="ctr"/>
              </a:tabLst>
              <a:defRPr/>
            </a:pPr>
            <a:r>
              <a:rPr kumimoji="1" lang="ja-JP" altLang="en-US" sz="1400" b="1" i="0" u="none" strike="noStrike" kern="1200" cap="none" spc="0" normalizeH="0" baseline="0" noProof="0" dirty="0">
                <a:ln>
                  <a:noFill/>
                </a:ln>
                <a:solidFill>
                  <a:srgbClr val="000000"/>
                </a:solidFill>
                <a:effectLst/>
                <a:uLnTx/>
                <a:uFillTx/>
                <a:latin typeface="ＭＳ Ｐゴシック"/>
                <a:ea typeface="ＭＳ Ｐゴシック" pitchFamily="50" charset="-128"/>
              </a:rPr>
              <a:t>リンク先一覧</a:t>
            </a:r>
            <a:endParaRPr kumimoji="1" lang="en-US" altLang="ja-JP" sz="1400" b="1"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p:txBody>
      </p:sp>
      <p:sp>
        <p:nvSpPr>
          <p:cNvPr id="103" name="正方形/長方形 102">
            <a:extLst>
              <a:ext uri="{FF2B5EF4-FFF2-40B4-BE49-F238E27FC236}">
                <a16:creationId xmlns:a16="http://schemas.microsoft.com/office/drawing/2014/main" id="{834924E3-78D6-4B7C-A9CB-A89D306A7ACC}"/>
              </a:ext>
            </a:extLst>
          </p:cNvPr>
          <p:cNvSpPr/>
          <p:nvPr/>
        </p:nvSpPr>
        <p:spPr>
          <a:xfrm>
            <a:off x="6531921" y="5687789"/>
            <a:ext cx="3271084" cy="1056592"/>
          </a:xfrm>
          <a:prstGeom prst="rect">
            <a:avLst/>
          </a:prstGeom>
          <a:noFill/>
          <a:ln>
            <a:noFill/>
            <a:prstDash val="sysDot"/>
          </a:ln>
        </p:spPr>
        <p:txBody>
          <a:bodyPr wrap="square" lIns="36000" tIns="36000" rIns="0" bIns="3600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a:t>
            </a:r>
            <a:r>
              <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NHK WORLD-JAPAN	</a:t>
            </a: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・大使館情報　　</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・交通機関情報</a:t>
            </a:r>
            <a:r>
              <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		</a:t>
            </a: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・医療機関情報 </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a:t>
            </a:r>
            <a:r>
              <a:rPr kumimoji="1" lang="ja-JP"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無料公衆無線</a:t>
            </a:r>
            <a:r>
              <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LAN</a:t>
            </a: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情報</a:t>
            </a:r>
            <a:r>
              <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	</a:t>
            </a: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・気象庁サイト</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・日本政府観光局サイト</a:t>
            </a:r>
            <a:r>
              <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	</a:t>
            </a: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・政府ポータルサイト</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・音声翻訳アプリ「</a:t>
            </a:r>
            <a:r>
              <a:rPr kumimoji="1" lang="en-US" altLang="ja-JP" sz="1100" b="0" i="0" u="none" strike="noStrike" kern="1200" cap="none" spc="0" normalizeH="0" baseline="0" noProof="0" dirty="0" err="1">
                <a:ln>
                  <a:noFill/>
                </a:ln>
                <a:solidFill>
                  <a:srgbClr val="000000"/>
                </a:solidFill>
                <a:effectLst/>
                <a:uLnTx/>
                <a:uFillTx/>
                <a:latin typeface="ＭＳ Ｐゴシック"/>
                <a:ea typeface="ＭＳ Ｐゴシック" pitchFamily="50" charset="-128"/>
              </a:rPr>
              <a:t>VoiceTra</a:t>
            </a: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」紹介</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pitchFamily="50" charset="-128"/>
              </a:rPr>
              <a:t>・災害関連ニュースポータルサイト</a:t>
            </a:r>
            <a:endParaRPr kumimoji="1" lang="en-US" altLang="zh-TW" sz="1100" b="0" i="0" u="none" strike="noStrike" kern="1200" cap="none" spc="0" normalizeH="0" baseline="0" noProof="0" dirty="0">
              <a:ln>
                <a:noFill/>
              </a:ln>
              <a:solidFill>
                <a:srgbClr val="000000"/>
              </a:solidFill>
              <a:effectLst/>
              <a:uLnTx/>
              <a:uFillTx/>
              <a:latin typeface="ＭＳ Ｐゴシック"/>
              <a:ea typeface="ＭＳ Ｐゴシック" pitchFamily="50" charset="-128"/>
            </a:endParaRPr>
          </a:p>
        </p:txBody>
      </p:sp>
      <p:sp>
        <p:nvSpPr>
          <p:cNvPr id="104" name="強調線吹き出し 2 42">
            <a:extLst>
              <a:ext uri="{FF2B5EF4-FFF2-40B4-BE49-F238E27FC236}">
                <a16:creationId xmlns:a16="http://schemas.microsoft.com/office/drawing/2014/main" id="{79BC2530-85BE-429A-AA4F-6026BD8C177A}"/>
              </a:ext>
            </a:extLst>
          </p:cNvPr>
          <p:cNvSpPr/>
          <p:nvPr/>
        </p:nvSpPr>
        <p:spPr bwMode="auto">
          <a:xfrm>
            <a:off x="6861868" y="793339"/>
            <a:ext cx="2726696" cy="372389"/>
          </a:xfrm>
          <a:prstGeom prst="accentCallout2">
            <a:avLst>
              <a:gd name="adj1" fmla="val 37424"/>
              <a:gd name="adj2" fmla="val -9147"/>
              <a:gd name="adj3" fmla="val 187323"/>
              <a:gd name="adj4" fmla="val -53940"/>
              <a:gd name="adj5" fmla="val 339552"/>
              <a:gd name="adj6" fmla="val -104725"/>
            </a:avLst>
          </a:prstGeom>
          <a:solidFill>
            <a:srgbClr val="CCECFF"/>
          </a:solidFill>
          <a:ln w="9525">
            <a:solidFill>
              <a:schemeClr val="tx1"/>
            </a:solidFill>
            <a:prstDash val="solid"/>
            <a:round/>
            <a:headEnd/>
            <a:tailEnd type="oval"/>
          </a:ln>
          <a:effectLst/>
        </p:spPr>
        <p:txBody>
          <a:bodyPr rot="0" spcFirstLastPara="0" vertOverflow="overflow" horzOverflow="overflow" vert="horz" wrap="square" lIns="91422" tIns="45710" rIns="91422" bIns="45710" numCol="1" spcCol="0" rtlCol="0" fromWordArt="0" anchor="t" anchorCtr="0" forceAA="0" compatLnSpc="1">
            <a:prstTxWarp prst="textNoShape">
              <a:avLst/>
            </a:prstTxWarp>
            <a:spAutoFit/>
          </a:bodyPr>
          <a:lstStyle/>
          <a:p>
            <a:pPr marL="4763" marR="0" lvl="0" indent="0" algn="ctr" defTabSz="914400" rtl="0" eaLnBrk="1" fontAlgn="base" latinLnBrk="0" hangingPunct="1">
              <a:lnSpc>
                <a:spcPct val="130000"/>
              </a:lnSpc>
              <a:spcBef>
                <a:spcPct val="0"/>
              </a:spcBef>
              <a:spcAft>
                <a:spcPct val="0"/>
              </a:spcAft>
              <a:buClrTx/>
              <a:buSzTx/>
              <a:buFontTx/>
              <a:buNone/>
              <a:tabLst>
                <a:tab pos="3136900" algn="ctr"/>
              </a:tabLst>
              <a:defRPr/>
            </a:pPr>
            <a:r>
              <a:rPr kumimoji="1" lang="ja-JP" altLang="en-US" sz="1400" b="1" i="0" u="none" strike="noStrike" kern="1200" cap="none" spc="0" normalizeH="0" baseline="0" noProof="0" dirty="0">
                <a:ln>
                  <a:noFill/>
                </a:ln>
                <a:solidFill>
                  <a:srgbClr val="000000"/>
                </a:solidFill>
                <a:effectLst/>
                <a:uLnTx/>
                <a:uFillTx/>
                <a:latin typeface="ＭＳ Ｐゴシック"/>
                <a:ea typeface="ＭＳ Ｐゴシック" pitchFamily="50" charset="-128"/>
              </a:rPr>
              <a:t>警報等の発表状況</a:t>
            </a:r>
          </a:p>
        </p:txBody>
      </p:sp>
      <p:pic>
        <p:nvPicPr>
          <p:cNvPr id="105" name="図 104">
            <a:extLst>
              <a:ext uri="{FF2B5EF4-FFF2-40B4-BE49-F238E27FC236}">
                <a16:creationId xmlns:a16="http://schemas.microsoft.com/office/drawing/2014/main" id="{56D5943C-4F6A-4BB8-89BC-ADC9B9A72E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548" y="3650873"/>
            <a:ext cx="636841" cy="1044000"/>
          </a:xfrm>
          <a:prstGeom prst="rect">
            <a:avLst/>
          </a:prstGeom>
        </p:spPr>
      </p:pic>
      <p:pic>
        <p:nvPicPr>
          <p:cNvPr id="106" name="Picture 3" descr="図1">
            <a:extLst>
              <a:ext uri="{FF2B5EF4-FFF2-40B4-BE49-F238E27FC236}">
                <a16:creationId xmlns:a16="http://schemas.microsoft.com/office/drawing/2014/main" id="{915E5FC1-97C1-475B-8424-2408C8F8C44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267" y="1648117"/>
            <a:ext cx="731487" cy="14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図 106">
            <a:extLst>
              <a:ext uri="{FF2B5EF4-FFF2-40B4-BE49-F238E27FC236}">
                <a16:creationId xmlns:a16="http://schemas.microsoft.com/office/drawing/2014/main" id="{4DF6B1B4-8C3B-4FF4-AD00-F07A8E9DB1C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3185" y="1791937"/>
            <a:ext cx="684000" cy="1115340"/>
          </a:xfrm>
          <a:prstGeom prst="rect">
            <a:avLst/>
          </a:prstGeom>
        </p:spPr>
      </p:pic>
      <p:pic>
        <p:nvPicPr>
          <p:cNvPr id="108" name="図 107">
            <a:extLst>
              <a:ext uri="{FF2B5EF4-FFF2-40B4-BE49-F238E27FC236}">
                <a16:creationId xmlns:a16="http://schemas.microsoft.com/office/drawing/2014/main" id="{0EC78590-BF21-4649-AFDA-890B0545905F}"/>
              </a:ext>
            </a:extLst>
          </p:cNvPr>
          <p:cNvPicPr>
            <a:picLocks noChangeAspect="1"/>
          </p:cNvPicPr>
          <p:nvPr/>
        </p:nvPicPr>
        <p:blipFill>
          <a:blip r:embed="rId12"/>
          <a:stretch>
            <a:fillRect/>
          </a:stretch>
        </p:blipFill>
        <p:spPr>
          <a:xfrm>
            <a:off x="8328239" y="3700431"/>
            <a:ext cx="1030313" cy="1755800"/>
          </a:xfrm>
          <a:prstGeom prst="rect">
            <a:avLst/>
          </a:prstGeom>
        </p:spPr>
      </p:pic>
      <p:sp>
        <p:nvSpPr>
          <p:cNvPr id="109" name="正方形/長方形 108">
            <a:extLst>
              <a:ext uri="{FF2B5EF4-FFF2-40B4-BE49-F238E27FC236}">
                <a16:creationId xmlns:a16="http://schemas.microsoft.com/office/drawing/2014/main" id="{C05BDDAB-3C64-43B7-8BE5-22C73D0E0A34}"/>
              </a:ext>
            </a:extLst>
          </p:cNvPr>
          <p:cNvSpPr/>
          <p:nvPr/>
        </p:nvSpPr>
        <p:spPr>
          <a:xfrm>
            <a:off x="3385839" y="5919902"/>
            <a:ext cx="716049" cy="16687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a:ea typeface="ＭＳ Ｐゴシック"/>
              </a:rPr>
              <a:t>対応言語</a:t>
            </a:r>
          </a:p>
        </p:txBody>
      </p:sp>
      <p:sp>
        <p:nvSpPr>
          <p:cNvPr id="110" name="正方形/長方形 109">
            <a:extLst>
              <a:ext uri="{FF2B5EF4-FFF2-40B4-BE49-F238E27FC236}">
                <a16:creationId xmlns:a16="http://schemas.microsoft.com/office/drawing/2014/main" id="{7966C34B-CA79-4E49-AA1F-68B0A1BE6314}"/>
              </a:ext>
            </a:extLst>
          </p:cNvPr>
          <p:cNvSpPr/>
          <p:nvPr/>
        </p:nvSpPr>
        <p:spPr bwMode="auto">
          <a:xfrm>
            <a:off x="74983" y="704248"/>
            <a:ext cx="9725905" cy="6120000"/>
          </a:xfrm>
          <a:prstGeom prst="rect">
            <a:avLst/>
          </a:prstGeom>
          <a:noFill/>
          <a:ln w="38100" cmpd="dbl">
            <a:solidFill>
              <a:schemeClr val="tx1"/>
            </a:solidFill>
            <a:prstDash val="solid"/>
            <a:round/>
            <a:headEnd/>
            <a:tailEnd/>
          </a:ln>
          <a:effectLst/>
        </p:spPr>
        <p:txBody>
          <a:bodyPr wrap="square" lIns="91422" tIns="45710" rIns="91422" bIns="45710" rtlCol="0" anchor="t" anchorCtr="0">
            <a:spAutoFit/>
          </a:bodyPr>
          <a:lstStyle/>
          <a:p>
            <a:pPr marL="1338263" marR="0" lvl="0" indent="0" algn="ctr" defTabSz="914400" rtl="0" eaLnBrk="1" fontAlgn="base" latinLnBrk="0" hangingPunct="1">
              <a:lnSpc>
                <a:spcPct val="130000"/>
              </a:lnSpc>
              <a:spcBef>
                <a:spcPct val="0"/>
              </a:spcBef>
              <a:spcAft>
                <a:spcPct val="0"/>
              </a:spcAft>
              <a:buClrTx/>
              <a:buSzTx/>
              <a:buFontTx/>
              <a:buNone/>
              <a:tabLst>
                <a:tab pos="3136900" algn="ctr"/>
              </a:tabLst>
              <a:defRPr/>
            </a:pPr>
            <a:endParaRPr kumimoji="1" lang="ja-JP" altLang="en-US" sz="1200" b="0" i="0" u="none" strike="noStrike" kern="1200" cap="none" spc="0" normalizeH="0" baseline="0" noProof="0" dirty="0">
              <a:ln>
                <a:noFill/>
              </a:ln>
              <a:solidFill>
                <a:srgbClr val="000000"/>
              </a:solidFill>
              <a:effectLst/>
              <a:uLnTx/>
              <a:uFillTx/>
              <a:latin typeface="ＭＳ Ｐゴシック"/>
              <a:ea typeface="ＭＳ Ｐゴシック"/>
            </a:endParaRPr>
          </a:p>
        </p:txBody>
      </p:sp>
      <p:sp>
        <p:nvSpPr>
          <p:cNvPr id="112" name="スライド番号プレースホルダー 5">
            <a:extLst>
              <a:ext uri="{FF2B5EF4-FFF2-40B4-BE49-F238E27FC236}">
                <a16:creationId xmlns:a16="http://schemas.microsoft.com/office/drawing/2014/main" id="{F4EAB01D-590E-4202-AA01-E0F66455970F}"/>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33</a:t>
            </a:fld>
            <a:endParaRPr lang="ja-JP" altLang="en-US" dirty="0"/>
          </a:p>
        </p:txBody>
      </p:sp>
    </p:spTree>
    <p:extLst>
      <p:ext uri="{BB962C8B-B14F-4D97-AF65-F5344CB8AC3E}">
        <p14:creationId xmlns:p14="http://schemas.microsoft.com/office/powerpoint/2010/main" val="243082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8"/>
          <p:cNvSpPr>
            <a:spLocks noChangeArrowheads="1"/>
          </p:cNvSpPr>
          <p:nvPr/>
        </p:nvSpPr>
        <p:spPr bwMode="auto">
          <a:xfrm>
            <a:off x="461464" y="1200153"/>
            <a:ext cx="9038492" cy="534279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defTabSz="422041" fontAlgn="auto">
              <a:spcBef>
                <a:spcPts val="0"/>
              </a:spcBef>
              <a:spcAft>
                <a:spcPts val="0"/>
              </a:spcAft>
              <a:defRPr/>
            </a:pPr>
            <a:endParaRPr lang="ja-JP" altLang="en-US" sz="1662">
              <a:solidFill>
                <a:srgbClr val="000000"/>
              </a:solidFill>
            </a:endParaRPr>
          </a:p>
        </p:txBody>
      </p:sp>
      <p:pic>
        <p:nvPicPr>
          <p:cNvPr id="15" name="図 2" descr="CLAIR改訂ロゴ_Cパターン.jpg">
            <a:extLst>
              <a:ext uri="{FF2B5EF4-FFF2-40B4-BE49-F238E27FC236}">
                <a16:creationId xmlns:a16="http://schemas.microsoft.com/office/drawing/2014/main" id="{FE19E1CE-3F7E-4D79-B5BF-02F95AE82F3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12066" y="211548"/>
            <a:ext cx="747346" cy="7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a:extLst>
              <a:ext uri="{FF2B5EF4-FFF2-40B4-BE49-F238E27FC236}">
                <a16:creationId xmlns:a16="http://schemas.microsoft.com/office/drawing/2014/main" id="{0B48E4F3-CF0B-4A35-976B-0BCAEAD2A50B}"/>
              </a:ext>
            </a:extLst>
          </p:cNvPr>
          <p:cNvSpPr/>
          <p:nvPr/>
        </p:nvSpPr>
        <p:spPr>
          <a:xfrm>
            <a:off x="521678" y="938376"/>
            <a:ext cx="8897815" cy="80723"/>
          </a:xfrm>
          <a:prstGeom prst="rect">
            <a:avLst/>
          </a:prstGeom>
          <a:gradFill rotWithShape="1">
            <a:gsLst>
              <a:gs pos="0">
                <a:srgbClr val="333399">
                  <a:tint val="66000"/>
                  <a:satMod val="160000"/>
                </a:srgbClr>
              </a:gs>
              <a:gs pos="0">
                <a:srgbClr val="2D2D8A"/>
              </a:gs>
              <a:gs pos="50000">
                <a:srgbClr val="333399">
                  <a:tint val="44500"/>
                  <a:satMod val="160000"/>
                </a:srgbClr>
              </a:gs>
              <a:gs pos="100000">
                <a:srgbClr val="333399">
                  <a:tint val="23500"/>
                  <a:satMod val="160000"/>
                </a:srgbClr>
              </a:gs>
            </a:gsLst>
            <a:lin ang="0" scaled="1"/>
          </a:gradFill>
          <a:ln w="9525" cap="flat" cmpd="sng" algn="ctr">
            <a:noFill/>
            <a:prstDash val="solid"/>
          </a:ln>
          <a:effectLst/>
        </p:spPr>
        <p:txBody>
          <a:bodyPr anchor="ctr"/>
          <a:lstStyle/>
          <a:p>
            <a:pPr defTabSz="844083" fontAlgn="auto">
              <a:spcBef>
                <a:spcPts val="0"/>
              </a:spcBef>
              <a:spcAft>
                <a:spcPts val="0"/>
              </a:spcAft>
              <a:defRPr/>
            </a:pPr>
            <a:endParaRPr lang="ja-JP" altLang="en-US" sz="760" kern="0">
              <a:solidFill>
                <a:srgbClr val="FFFFFF"/>
              </a:solidFill>
              <a:latin typeface="Arial"/>
              <a:ea typeface="ＭＳ Ｐゴシック"/>
            </a:endParaRPr>
          </a:p>
        </p:txBody>
      </p:sp>
      <p:sp>
        <p:nvSpPr>
          <p:cNvPr id="99" name="Rectangle 8">
            <a:extLst>
              <a:ext uri="{FF2B5EF4-FFF2-40B4-BE49-F238E27FC236}">
                <a16:creationId xmlns:a16="http://schemas.microsoft.com/office/drawing/2014/main" id="{E70981ED-4E28-482A-A41D-32CDCBB6E517}"/>
              </a:ext>
            </a:extLst>
          </p:cNvPr>
          <p:cNvSpPr>
            <a:spLocks noChangeArrowheads="1"/>
          </p:cNvSpPr>
          <p:nvPr/>
        </p:nvSpPr>
        <p:spPr bwMode="auto">
          <a:xfrm>
            <a:off x="433749" y="1214001"/>
            <a:ext cx="9038492" cy="534279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defTabSz="844083">
              <a:defRPr/>
            </a:pPr>
            <a:endParaRPr lang="ja-JP" altLang="en-US" sz="1662" kern="0">
              <a:solidFill>
                <a:srgbClr val="000000"/>
              </a:solidFill>
            </a:endParaRPr>
          </a:p>
        </p:txBody>
      </p:sp>
      <p:grpSp>
        <p:nvGrpSpPr>
          <p:cNvPr id="100" name="グループ化 99">
            <a:extLst>
              <a:ext uri="{FF2B5EF4-FFF2-40B4-BE49-F238E27FC236}">
                <a16:creationId xmlns:a16="http://schemas.microsoft.com/office/drawing/2014/main" id="{99389BB0-D446-4FB3-A8DE-9299E307D18F}"/>
              </a:ext>
            </a:extLst>
          </p:cNvPr>
          <p:cNvGrpSpPr/>
          <p:nvPr/>
        </p:nvGrpSpPr>
        <p:grpSpPr>
          <a:xfrm>
            <a:off x="870880" y="1631875"/>
            <a:ext cx="2953084" cy="332308"/>
            <a:chOff x="1116574" y="2753"/>
            <a:chExt cx="5487425" cy="1036819"/>
          </a:xfrm>
        </p:grpSpPr>
        <p:sp>
          <p:nvSpPr>
            <p:cNvPr id="101" name="四角形: 上の 2 つの角を丸める 100">
              <a:extLst>
                <a:ext uri="{FF2B5EF4-FFF2-40B4-BE49-F238E27FC236}">
                  <a16:creationId xmlns:a16="http://schemas.microsoft.com/office/drawing/2014/main" id="{FF1F5EEB-6128-4E59-BAFA-AD2A4C275EA9}"/>
                </a:ext>
              </a:extLst>
            </p:cNvPr>
            <p:cNvSpPr/>
            <p:nvPr/>
          </p:nvSpPr>
          <p:spPr>
            <a:xfrm rot="5400000">
              <a:off x="3341877" y="-2222550"/>
              <a:ext cx="1036819" cy="5487425"/>
            </a:xfrm>
            <a:prstGeom prst="round2SameRect">
              <a:avLst/>
            </a:prstGeom>
            <a:solidFill>
              <a:srgbClr val="FFFFFF">
                <a:alpha val="90000"/>
                <a:hueOff val="0"/>
                <a:satOff val="0"/>
                <a:lumOff val="0"/>
                <a:alphaOff val="0"/>
              </a:srgbClr>
            </a:solidFill>
            <a:ln w="25400" cap="flat" cmpd="sng" algn="ctr">
              <a:solidFill>
                <a:srgbClr val="BBE0E3">
                  <a:hueOff val="0"/>
                  <a:satOff val="0"/>
                  <a:lumOff val="0"/>
                  <a:alphaOff val="0"/>
                </a:srgbClr>
              </a:solidFill>
              <a:prstDash val="solid"/>
            </a:ln>
            <a:effectLst/>
          </p:spPr>
          <p:txBody>
            <a:bodyPr/>
            <a:lstStyle/>
            <a:p>
              <a:pPr algn="l" defTabSz="844083" eaLnBrk="0" hangingPunct="0">
                <a:defRPr/>
              </a:pPr>
              <a:endParaRPr lang="ja-JP" altLang="en-US" sz="1292" kern="0">
                <a:solidFill>
                  <a:srgbClr val="000000">
                    <a:hueOff val="0"/>
                    <a:satOff val="0"/>
                    <a:lumOff val="0"/>
                    <a:alphaOff val="0"/>
                  </a:srgbClr>
                </a:solidFill>
                <a:latin typeface="Arial"/>
                <a:ea typeface="ＭＳ Ｐゴシック"/>
              </a:endParaRPr>
            </a:p>
          </p:txBody>
        </p:sp>
        <p:sp>
          <p:nvSpPr>
            <p:cNvPr id="102" name="四角形: 上の 2 つの角を丸める 4">
              <a:extLst>
                <a:ext uri="{FF2B5EF4-FFF2-40B4-BE49-F238E27FC236}">
                  <a16:creationId xmlns:a16="http://schemas.microsoft.com/office/drawing/2014/main" id="{1120C79C-1CD4-4439-8B27-BABFF61CF83F}"/>
                </a:ext>
              </a:extLst>
            </p:cNvPr>
            <p:cNvSpPr txBox="1"/>
            <p:nvPr/>
          </p:nvSpPr>
          <p:spPr>
            <a:xfrm>
              <a:off x="1116575" y="53365"/>
              <a:ext cx="5436812" cy="935593"/>
            </a:xfrm>
            <a:prstGeom prst="rect">
              <a:avLst/>
            </a:prstGeom>
            <a:noFill/>
            <a:ln>
              <a:noFill/>
            </a:ln>
            <a:effectLst/>
          </p:spPr>
          <p:txBody>
            <a:bodyPr spcFirstLastPara="0" vert="horz" wrap="square" lIns="177253" tIns="15826" rIns="15826" bIns="15826" numCol="1" spcCol="1270" anchor="ctr" anchorCtr="0">
              <a:noAutofit/>
            </a:bodyPr>
            <a:lstStyle/>
            <a:p>
              <a:pPr marL="0" lvl="1" algn="l" defTabSz="1107858" eaLnBrk="0" hangingPunct="0">
                <a:lnSpc>
                  <a:spcPct val="90000"/>
                </a:lnSpc>
                <a:spcAft>
                  <a:spcPct val="15000"/>
                </a:spcAft>
                <a:defRPr/>
              </a:pPr>
              <a:r>
                <a:rPr lang="ja-JP" altLang="en-US" sz="1292" kern="0" dirty="0">
                  <a:solidFill>
                    <a:srgbClr val="000000">
                      <a:hueOff val="0"/>
                      <a:satOff val="0"/>
                      <a:lumOff val="0"/>
                      <a:alphaOff val="0"/>
                    </a:srgbClr>
                  </a:solidFill>
                  <a:latin typeface="Meiryo UI" panose="020B0604030504040204" pitchFamily="50" charset="-128"/>
                  <a:ea typeface="Meiryo UI" panose="020B0604030504040204" pitchFamily="50" charset="-128"/>
                </a:rPr>
                <a:t>支援体制の整備</a:t>
              </a:r>
              <a:endParaRPr lang="en-US" altLang="ja-JP" sz="1292" kern="0" dirty="0">
                <a:solidFill>
                  <a:srgbClr val="000000">
                    <a:hueOff val="0"/>
                    <a:satOff val="0"/>
                    <a:lumOff val="0"/>
                    <a:alphaOff val="0"/>
                  </a:srgbClr>
                </a:solidFill>
                <a:latin typeface="Meiryo UI" panose="020B0604030504040204" pitchFamily="50" charset="-128"/>
                <a:ea typeface="Meiryo UI" panose="020B0604030504040204" pitchFamily="50" charset="-128"/>
              </a:endParaRPr>
            </a:p>
          </p:txBody>
        </p:sp>
      </p:grpSp>
      <p:sp>
        <p:nvSpPr>
          <p:cNvPr id="103" name="Rectangle 8">
            <a:extLst>
              <a:ext uri="{FF2B5EF4-FFF2-40B4-BE49-F238E27FC236}">
                <a16:creationId xmlns:a16="http://schemas.microsoft.com/office/drawing/2014/main" id="{67E77106-018B-4ECF-88AC-1624BC22A87E}"/>
              </a:ext>
            </a:extLst>
          </p:cNvPr>
          <p:cNvSpPr>
            <a:spLocks noChangeArrowheads="1"/>
          </p:cNvSpPr>
          <p:nvPr/>
        </p:nvSpPr>
        <p:spPr bwMode="auto">
          <a:xfrm>
            <a:off x="433749" y="1214001"/>
            <a:ext cx="9038492" cy="534279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defTabSz="844083">
              <a:defRPr/>
            </a:pPr>
            <a:endParaRPr lang="ja-JP" altLang="en-US" sz="1662" kern="0">
              <a:solidFill>
                <a:srgbClr val="000000"/>
              </a:solidFill>
            </a:endParaRPr>
          </a:p>
        </p:txBody>
      </p:sp>
      <p:sp>
        <p:nvSpPr>
          <p:cNvPr id="104" name="正方形/長方形 103">
            <a:hlinkClick r:id="rId4"/>
            <a:extLst>
              <a:ext uri="{FF2B5EF4-FFF2-40B4-BE49-F238E27FC236}">
                <a16:creationId xmlns:a16="http://schemas.microsoft.com/office/drawing/2014/main" id="{AC0B469C-C036-488F-BC1E-A5BB422BB352}"/>
              </a:ext>
            </a:extLst>
          </p:cNvPr>
          <p:cNvSpPr/>
          <p:nvPr/>
        </p:nvSpPr>
        <p:spPr>
          <a:xfrm>
            <a:off x="4703298" y="2297520"/>
            <a:ext cx="1577906" cy="461557"/>
          </a:xfrm>
          <a:prstGeom prst="rect">
            <a:avLst/>
          </a:prstGeom>
          <a:solidFill>
            <a:srgbClr val="333399">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46728" anchor="ctr"/>
          <a:lstStyle/>
          <a:p>
            <a:pPr defTabSz="844083" eaLnBrk="0" hangingPunct="0">
              <a:defRPr/>
            </a:pPr>
            <a:r>
              <a:rPr lang="ja-JP" altLang="en-US" sz="1015" kern="0" spc="-87" dirty="0">
                <a:solidFill>
                  <a:srgbClr val="FFFFFF"/>
                </a:solidFill>
                <a:latin typeface="Meiryo UI" panose="020B0604030504040204" pitchFamily="50" charset="-128"/>
                <a:ea typeface="Meiryo UI" panose="020B0604030504040204" pitchFamily="50" charset="-128"/>
              </a:rPr>
              <a:t>在住外国人向け防災行動計画</a:t>
            </a:r>
            <a:endParaRPr lang="en-US" altLang="ja-JP" sz="1015" kern="0" spc="-87" dirty="0">
              <a:solidFill>
                <a:srgbClr val="FFFFFF"/>
              </a:solidFill>
              <a:latin typeface="Meiryo UI" panose="020B0604030504040204" pitchFamily="50" charset="-128"/>
              <a:ea typeface="Meiryo UI" panose="020B0604030504040204" pitchFamily="50" charset="-128"/>
            </a:endParaRPr>
          </a:p>
          <a:p>
            <a:pPr defTabSz="844083" eaLnBrk="0" hangingPunct="0">
              <a:defRPr/>
            </a:pPr>
            <a:r>
              <a:rPr lang="en-US" altLang="ja-JP" sz="1015" kern="0" spc="-87" dirty="0">
                <a:solidFill>
                  <a:srgbClr val="FFFFFF"/>
                </a:solidFill>
                <a:latin typeface="Meiryo UI" panose="020B0604030504040204" pitchFamily="50" charset="-128"/>
                <a:ea typeface="Meiryo UI" panose="020B0604030504040204" pitchFamily="50" charset="-128"/>
              </a:rPr>
              <a:t>(</a:t>
            </a:r>
            <a:r>
              <a:rPr lang="ja-JP" altLang="en-US" sz="1015" kern="0" spc="-87" dirty="0">
                <a:solidFill>
                  <a:srgbClr val="FFFFFF"/>
                </a:solidFill>
                <a:latin typeface="Meiryo UI" panose="020B0604030504040204" pitchFamily="50" charset="-128"/>
                <a:ea typeface="Meiryo UI" panose="020B0604030504040204" pitchFamily="50" charset="-128"/>
              </a:rPr>
              <a:t>マイ・タイムライン</a:t>
            </a:r>
            <a:r>
              <a:rPr lang="en-US" altLang="ja-JP" sz="1015" kern="0" spc="-87" dirty="0">
                <a:solidFill>
                  <a:srgbClr val="FFFFFF"/>
                </a:solidFill>
                <a:latin typeface="Meiryo UI" panose="020B0604030504040204" pitchFamily="50" charset="-128"/>
                <a:ea typeface="Meiryo UI" panose="020B0604030504040204" pitchFamily="50" charset="-128"/>
              </a:rPr>
              <a:t>)</a:t>
            </a:r>
            <a:r>
              <a:rPr lang="ja-JP" altLang="en-US" sz="1015" kern="0" spc="-87" dirty="0">
                <a:solidFill>
                  <a:srgbClr val="FFFFFF"/>
                </a:solidFill>
                <a:latin typeface="Meiryo UI" panose="020B0604030504040204" pitchFamily="50" charset="-128"/>
                <a:ea typeface="Meiryo UI" panose="020B0604030504040204" pitchFamily="50" charset="-128"/>
              </a:rPr>
              <a:t>検討ツール</a:t>
            </a:r>
            <a:endParaRPr lang="en-US" altLang="ja-JP" sz="1015" kern="0" spc="-87" dirty="0">
              <a:solidFill>
                <a:srgbClr val="FFFFFF"/>
              </a:solidFill>
              <a:latin typeface="Meiryo UI" panose="020B0604030504040204" pitchFamily="50" charset="-128"/>
              <a:ea typeface="Meiryo UI" panose="020B0604030504040204" pitchFamily="50" charset="-128"/>
            </a:endParaRPr>
          </a:p>
        </p:txBody>
      </p:sp>
      <p:pic>
        <p:nvPicPr>
          <p:cNvPr id="105" name="図 104" descr="グラフィカル ユーザー インターフェイス, アプリケーション&#10;&#10;自動的に生成された説明">
            <a:extLst>
              <a:ext uri="{FF2B5EF4-FFF2-40B4-BE49-F238E27FC236}">
                <a16:creationId xmlns:a16="http://schemas.microsoft.com/office/drawing/2014/main" id="{85AB261D-366F-429A-85DF-3C2392DF64A0}"/>
              </a:ext>
            </a:extLst>
          </p:cNvPr>
          <p:cNvPicPr>
            <a:picLocks noChangeAspect="1"/>
          </p:cNvPicPr>
          <p:nvPr/>
        </p:nvPicPr>
        <p:blipFill rotWithShape="1">
          <a:blip r:embed="rId5"/>
          <a:srcRect r="239" b="2651"/>
          <a:stretch/>
        </p:blipFill>
        <p:spPr>
          <a:xfrm>
            <a:off x="6724688" y="2254644"/>
            <a:ext cx="1505079" cy="826137"/>
          </a:xfrm>
          <a:prstGeom prst="rect">
            <a:avLst/>
          </a:prstGeom>
          <a:ln>
            <a:solidFill>
              <a:srgbClr val="FFFFFF">
                <a:lumMod val="75000"/>
              </a:srgbClr>
            </a:solidFill>
          </a:ln>
        </p:spPr>
      </p:pic>
      <p:sp>
        <p:nvSpPr>
          <p:cNvPr id="106" name="正方形/長方形 105">
            <a:hlinkClick r:id="rId6"/>
            <a:extLst>
              <a:ext uri="{FF2B5EF4-FFF2-40B4-BE49-F238E27FC236}">
                <a16:creationId xmlns:a16="http://schemas.microsoft.com/office/drawing/2014/main" id="{F03EB0A1-634F-401B-A31C-77AFE70FFC8B}"/>
              </a:ext>
            </a:extLst>
          </p:cNvPr>
          <p:cNvSpPr/>
          <p:nvPr/>
        </p:nvSpPr>
        <p:spPr>
          <a:xfrm>
            <a:off x="4704260" y="1554456"/>
            <a:ext cx="1525592" cy="436575"/>
          </a:xfrm>
          <a:prstGeom prst="rect">
            <a:avLst/>
          </a:prstGeom>
          <a:solidFill>
            <a:srgbClr val="333399">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44513" anchor="ctr"/>
          <a:lstStyle/>
          <a:p>
            <a:pPr defTabSz="844083" eaLnBrk="0" hangingPunct="0">
              <a:defRPr/>
            </a:pPr>
            <a:r>
              <a:rPr lang="ja-JP" altLang="en-US" sz="1108" kern="0" spc="-83" dirty="0">
                <a:solidFill>
                  <a:srgbClr val="FFFFFF"/>
                </a:solidFill>
                <a:latin typeface="Meiryo UI" panose="020B0604030504040204" pitchFamily="50" charset="-128"/>
                <a:ea typeface="Meiryo UI" panose="020B0604030504040204" pitchFamily="50" charset="-128"/>
              </a:rPr>
              <a:t>災害時多言語支援のための</a:t>
            </a:r>
            <a:endParaRPr lang="en-US" altLang="ja-JP" sz="1108" kern="0" spc="-83" dirty="0">
              <a:solidFill>
                <a:srgbClr val="FFFFFF"/>
              </a:solidFill>
              <a:latin typeface="Meiryo UI" panose="020B0604030504040204" pitchFamily="50" charset="-128"/>
              <a:ea typeface="Meiryo UI" panose="020B0604030504040204" pitchFamily="50" charset="-128"/>
            </a:endParaRPr>
          </a:p>
          <a:p>
            <a:pPr defTabSz="844083" eaLnBrk="0" hangingPunct="0">
              <a:defRPr/>
            </a:pPr>
            <a:r>
              <a:rPr lang="ja-JP" altLang="en-US" sz="1108" kern="0" spc="-83" dirty="0">
                <a:solidFill>
                  <a:srgbClr val="FFFFFF"/>
                </a:solidFill>
                <a:latin typeface="Meiryo UI" panose="020B0604030504040204" pitchFamily="50" charset="-128"/>
                <a:ea typeface="Meiryo UI" panose="020B0604030504040204" pitchFamily="50" charset="-128"/>
              </a:rPr>
              <a:t>手引き及び文例集</a:t>
            </a:r>
            <a:endParaRPr lang="en-US" altLang="ja-JP" sz="831" kern="0" spc="-83" dirty="0">
              <a:solidFill>
                <a:srgbClr val="FFFFFF"/>
              </a:solidFill>
              <a:latin typeface="Meiryo UI" panose="020B0604030504040204" pitchFamily="50" charset="-128"/>
              <a:ea typeface="Meiryo UI" panose="020B0604030504040204" pitchFamily="50" charset="-128"/>
            </a:endParaRPr>
          </a:p>
        </p:txBody>
      </p:sp>
      <p:sp>
        <p:nvSpPr>
          <p:cNvPr id="107" name="正方形/長方形 106">
            <a:extLst>
              <a:ext uri="{FF2B5EF4-FFF2-40B4-BE49-F238E27FC236}">
                <a16:creationId xmlns:a16="http://schemas.microsoft.com/office/drawing/2014/main" id="{C2764C61-5C88-4442-BB1D-3CE8BA01885D}"/>
              </a:ext>
            </a:extLst>
          </p:cNvPr>
          <p:cNvSpPr/>
          <p:nvPr/>
        </p:nvSpPr>
        <p:spPr>
          <a:xfrm>
            <a:off x="532824" y="1237870"/>
            <a:ext cx="3422769" cy="332308"/>
          </a:xfrm>
          <a:prstGeom prst="rect">
            <a:avLst/>
          </a:prstGeom>
          <a:solidFill>
            <a:srgbClr val="2D2D8A"/>
          </a:solidFill>
          <a:ln w="25400" cap="flat" cmpd="sng" algn="ctr">
            <a:noFill/>
            <a:prstDash val="solid"/>
          </a:ln>
          <a:effectLst/>
        </p:spPr>
        <p:txBody>
          <a:bodyPr rtlCol="0" anchor="ctr"/>
          <a:lstStyle/>
          <a:p>
            <a:pPr marL="93787" indent="-93787" algn="l" defTabSz="844083">
              <a:defRPr/>
            </a:pPr>
            <a:r>
              <a:rPr lang="ja-JP" altLang="en-US" sz="1477" b="1" kern="0" dirty="0">
                <a:solidFill>
                  <a:srgbClr val="FFFFFF"/>
                </a:solidFill>
                <a:latin typeface="Meiryo UI" panose="020B0604030504040204" pitchFamily="50" charset="-128"/>
                <a:ea typeface="Meiryo UI" panose="020B0604030504040204" pitchFamily="50" charset="-128"/>
              </a:rPr>
              <a:t>１．平常時</a:t>
            </a:r>
          </a:p>
        </p:txBody>
      </p:sp>
      <p:sp>
        <p:nvSpPr>
          <p:cNvPr id="108" name="正方形/長方形 107">
            <a:extLst>
              <a:ext uri="{FF2B5EF4-FFF2-40B4-BE49-F238E27FC236}">
                <a16:creationId xmlns:a16="http://schemas.microsoft.com/office/drawing/2014/main" id="{45ECCF95-0119-4E46-A441-87F33957641F}"/>
              </a:ext>
            </a:extLst>
          </p:cNvPr>
          <p:cNvSpPr/>
          <p:nvPr/>
        </p:nvSpPr>
        <p:spPr>
          <a:xfrm>
            <a:off x="532824" y="6032031"/>
            <a:ext cx="3422769" cy="332308"/>
          </a:xfrm>
          <a:prstGeom prst="rect">
            <a:avLst/>
          </a:prstGeom>
          <a:solidFill>
            <a:srgbClr val="2D2D8A"/>
          </a:solidFill>
          <a:ln w="25400" cap="flat" cmpd="sng" algn="ctr">
            <a:noFill/>
            <a:prstDash val="solid"/>
          </a:ln>
          <a:effectLst/>
        </p:spPr>
        <p:txBody>
          <a:bodyPr rtlCol="0" anchor="ctr"/>
          <a:lstStyle/>
          <a:p>
            <a:pPr marL="93787" indent="-93787" algn="l" defTabSz="844083">
              <a:defRPr/>
            </a:pPr>
            <a:r>
              <a:rPr lang="ja-JP" altLang="en-US" sz="1477" b="1" kern="0" dirty="0">
                <a:solidFill>
                  <a:srgbClr val="FFFFFF"/>
                </a:solidFill>
                <a:latin typeface="Meiryo UI" panose="020B0604030504040204" pitchFamily="50" charset="-128"/>
                <a:ea typeface="Meiryo UI" panose="020B0604030504040204" pitchFamily="50" charset="-128"/>
              </a:rPr>
              <a:t>３．災害多言語支援センターの閉鎖</a:t>
            </a:r>
          </a:p>
        </p:txBody>
      </p:sp>
      <p:pic>
        <p:nvPicPr>
          <p:cNvPr id="109" name="コンテンツ プレースホルダー 4">
            <a:extLst>
              <a:ext uri="{FF2B5EF4-FFF2-40B4-BE49-F238E27FC236}">
                <a16:creationId xmlns:a16="http://schemas.microsoft.com/office/drawing/2014/main" id="{A8259A88-6499-43BF-B4BE-8EB770B36ED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3382" y="3168950"/>
            <a:ext cx="1254786" cy="703160"/>
          </a:xfrm>
          <a:prstGeom prst="rect">
            <a:avLst/>
          </a:prstGeom>
          <a:noFill/>
          <a:ln w="9525">
            <a:solidFill>
              <a:srgbClr val="FFFFFF">
                <a:lumMod val="85000"/>
              </a:srgbClr>
            </a:solidFill>
            <a:miter lim="800000"/>
            <a:headEnd/>
            <a:tailEnd/>
          </a:ln>
          <a:extLst>
            <a:ext uri="{909E8E84-426E-40DD-AFC4-6F175D3DCCD1}">
              <a14:hiddenFill xmlns:a14="http://schemas.microsoft.com/office/drawing/2010/main">
                <a:solidFill>
                  <a:srgbClr val="FFFFFF"/>
                </a:solidFill>
              </a14:hiddenFill>
            </a:ext>
          </a:extLst>
        </p:spPr>
      </p:pic>
      <p:sp>
        <p:nvSpPr>
          <p:cNvPr id="110" name="正方形/長方形 109">
            <a:hlinkClick r:id="rId8"/>
            <a:extLst>
              <a:ext uri="{FF2B5EF4-FFF2-40B4-BE49-F238E27FC236}">
                <a16:creationId xmlns:a16="http://schemas.microsoft.com/office/drawing/2014/main" id="{2DEB75BE-5406-4EF8-9BFC-4EBFE44469F6}"/>
              </a:ext>
            </a:extLst>
          </p:cNvPr>
          <p:cNvSpPr/>
          <p:nvPr/>
        </p:nvSpPr>
        <p:spPr>
          <a:xfrm>
            <a:off x="4703300" y="3216415"/>
            <a:ext cx="1525592" cy="427998"/>
          </a:xfrm>
          <a:prstGeom prst="rect">
            <a:avLst/>
          </a:prstGeom>
          <a:solidFill>
            <a:srgbClr val="333399">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46728" anchor="ctr"/>
          <a:lstStyle/>
          <a:p>
            <a:pPr defTabSz="844083" eaLnBrk="0" hangingPunct="0">
              <a:defRPr/>
            </a:pPr>
            <a:r>
              <a:rPr lang="ja-JP" altLang="en-US" sz="1108" kern="0" spc="-87" dirty="0">
                <a:solidFill>
                  <a:srgbClr val="FFFFFF"/>
                </a:solidFill>
                <a:latin typeface="Meiryo UI" panose="020B0604030504040204" pitchFamily="50" charset="-128"/>
                <a:ea typeface="Meiryo UI" panose="020B0604030504040204" pitchFamily="50" charset="-128"/>
              </a:rPr>
              <a:t>災害時多言語表示</a:t>
            </a:r>
            <a:endParaRPr lang="en-US" altLang="ja-JP" sz="1108" kern="0" spc="-87" dirty="0">
              <a:solidFill>
                <a:srgbClr val="FFFFFF"/>
              </a:solidFill>
              <a:latin typeface="Meiryo UI" panose="020B0604030504040204" pitchFamily="50" charset="-128"/>
              <a:ea typeface="Meiryo UI" panose="020B0604030504040204" pitchFamily="50" charset="-128"/>
            </a:endParaRPr>
          </a:p>
          <a:p>
            <a:pPr defTabSz="844083" eaLnBrk="0" hangingPunct="0">
              <a:defRPr/>
            </a:pPr>
            <a:r>
              <a:rPr lang="ja-JP" altLang="en-US" sz="1108" kern="0" spc="-87" dirty="0">
                <a:solidFill>
                  <a:srgbClr val="FFFFFF"/>
                </a:solidFill>
                <a:latin typeface="Meiryo UI" panose="020B0604030504040204" pitchFamily="50" charset="-128"/>
                <a:ea typeface="Meiryo UI" panose="020B0604030504040204" pitchFamily="50" charset="-128"/>
              </a:rPr>
              <a:t>シート及び啓発動画</a:t>
            </a:r>
            <a:endParaRPr lang="en-US" altLang="ja-JP" sz="831" kern="0" spc="-87" dirty="0">
              <a:solidFill>
                <a:srgbClr val="FFFFFF"/>
              </a:solidFill>
              <a:latin typeface="Meiryo UI" panose="020B0604030504040204" pitchFamily="50" charset="-128"/>
              <a:ea typeface="Meiryo UI" panose="020B0604030504040204" pitchFamily="50" charset="-128"/>
            </a:endParaRPr>
          </a:p>
        </p:txBody>
      </p:sp>
      <p:pic>
        <p:nvPicPr>
          <p:cNvPr id="111" name="図 13">
            <a:extLst>
              <a:ext uri="{FF2B5EF4-FFF2-40B4-BE49-F238E27FC236}">
                <a16:creationId xmlns:a16="http://schemas.microsoft.com/office/drawing/2014/main" id="{F973D0D7-C675-4B24-B64F-E41226E585DC}"/>
              </a:ext>
            </a:extLst>
          </p:cNvPr>
          <p:cNvPicPr>
            <a:picLocks noChangeAspect="1"/>
          </p:cNvPicPr>
          <p:nvPr/>
        </p:nvPicPr>
        <p:blipFill>
          <a:blip r:embed="rId9"/>
          <a:srcRect/>
          <a:stretch>
            <a:fillRect/>
          </a:stretch>
        </p:blipFill>
        <p:spPr bwMode="auto">
          <a:xfrm>
            <a:off x="6307710" y="4890615"/>
            <a:ext cx="1215949" cy="658371"/>
          </a:xfrm>
          <a:prstGeom prst="rect">
            <a:avLst/>
          </a:prstGeom>
          <a:noFill/>
          <a:ln w="9525">
            <a:solidFill>
              <a:srgbClr val="FFFFFF">
                <a:lumMod val="75000"/>
              </a:srgbClr>
            </a:solidFill>
            <a:miter lim="800000"/>
            <a:headEnd/>
            <a:tailEnd/>
          </a:ln>
          <a:extLst>
            <a:ext uri="{909E8E84-426E-40DD-AFC4-6F175D3DCCD1}">
              <a14:hiddenFill xmlns:a14="http://schemas.microsoft.com/office/drawing/2010/main">
                <a:solidFill>
                  <a:srgbClr val="FFFFFF"/>
                </a:solidFill>
              </a14:hiddenFill>
            </a:ext>
          </a:extLst>
        </p:spPr>
      </p:pic>
      <p:sp>
        <p:nvSpPr>
          <p:cNvPr id="112" name="正方形/長方形 111">
            <a:hlinkClick r:id="rId10"/>
            <a:extLst>
              <a:ext uri="{FF2B5EF4-FFF2-40B4-BE49-F238E27FC236}">
                <a16:creationId xmlns:a16="http://schemas.microsoft.com/office/drawing/2014/main" id="{8C801EF6-FC40-49BF-A763-820586DC4080}"/>
              </a:ext>
            </a:extLst>
          </p:cNvPr>
          <p:cNvSpPr/>
          <p:nvPr/>
        </p:nvSpPr>
        <p:spPr>
          <a:xfrm>
            <a:off x="4703299" y="4943749"/>
            <a:ext cx="1507139" cy="441926"/>
          </a:xfrm>
          <a:prstGeom prst="rect">
            <a:avLst/>
          </a:prstGeom>
          <a:solidFill>
            <a:srgbClr val="333399">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46728" anchor="ctr"/>
          <a:lstStyle/>
          <a:p>
            <a:pPr defTabSz="844083" eaLnBrk="0" hangingPunct="0">
              <a:defRPr/>
            </a:pPr>
            <a:r>
              <a:rPr lang="ja-JP" altLang="en-US" sz="1108" kern="0" spc="-87" dirty="0">
                <a:solidFill>
                  <a:srgbClr val="FFFFFF"/>
                </a:solidFill>
                <a:latin typeface="Meiryo UI" panose="020B0604030504040204" pitchFamily="50" charset="-128"/>
                <a:ea typeface="Meiryo UI" panose="020B0604030504040204" pitchFamily="50" charset="-128"/>
              </a:rPr>
              <a:t>避難者登録カード</a:t>
            </a:r>
            <a:r>
              <a:rPr lang="ja-JP" altLang="en-US" sz="1108" kern="0" dirty="0">
                <a:solidFill>
                  <a:srgbClr val="FFFFFF"/>
                </a:solidFill>
                <a:latin typeface="Meiryo UI" panose="020B0604030504040204" pitchFamily="50" charset="-128"/>
                <a:ea typeface="Meiryo UI" panose="020B0604030504040204" pitchFamily="50" charset="-128"/>
              </a:rPr>
              <a:t>＆食材の絵文字</a:t>
            </a:r>
            <a:r>
              <a:rPr lang="en-US" altLang="ja-JP" sz="1108" kern="0" dirty="0">
                <a:solidFill>
                  <a:srgbClr val="FFFFFF"/>
                </a:solidFill>
                <a:latin typeface="Meiryo UI" panose="020B0604030504040204" pitchFamily="50" charset="-128"/>
                <a:ea typeface="Meiryo UI" panose="020B0604030504040204" pitchFamily="50" charset="-128"/>
              </a:rPr>
              <a:t>(FOOD PICT)</a:t>
            </a:r>
            <a:endParaRPr lang="en-US" altLang="ja-JP" sz="1108" kern="0" spc="-87" dirty="0">
              <a:solidFill>
                <a:srgbClr val="FFFFFF"/>
              </a:solidFill>
              <a:latin typeface="Meiryo UI" panose="020B0604030504040204" pitchFamily="50" charset="-128"/>
              <a:ea typeface="Meiryo UI" panose="020B0604030504040204" pitchFamily="50" charset="-128"/>
            </a:endParaRPr>
          </a:p>
        </p:txBody>
      </p:sp>
      <p:sp>
        <p:nvSpPr>
          <p:cNvPr id="113" name="正方形/長方形 112">
            <a:hlinkClick r:id="rId11"/>
            <a:extLst>
              <a:ext uri="{FF2B5EF4-FFF2-40B4-BE49-F238E27FC236}">
                <a16:creationId xmlns:a16="http://schemas.microsoft.com/office/drawing/2014/main" id="{6E434F01-8943-456B-81C0-21BD28941503}"/>
              </a:ext>
            </a:extLst>
          </p:cNvPr>
          <p:cNvSpPr/>
          <p:nvPr/>
        </p:nvSpPr>
        <p:spPr>
          <a:xfrm>
            <a:off x="4703299" y="5840726"/>
            <a:ext cx="1507138" cy="382611"/>
          </a:xfrm>
          <a:prstGeom prst="rect">
            <a:avLst/>
          </a:prstGeom>
          <a:solidFill>
            <a:srgbClr val="333399">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46728" anchor="ctr"/>
          <a:lstStyle/>
          <a:p>
            <a:pPr defTabSz="844083" eaLnBrk="0" hangingPunct="0">
              <a:defRPr/>
            </a:pPr>
            <a:r>
              <a:rPr lang="ja-JP" altLang="en-US" sz="1108" kern="0" spc="-87" dirty="0">
                <a:solidFill>
                  <a:srgbClr val="FFFFFF"/>
                </a:solidFill>
                <a:latin typeface="Meiryo UI" panose="020B0604030504040204" pitchFamily="50" charset="-128"/>
                <a:ea typeface="Meiryo UI" panose="020B0604030504040204" pitchFamily="50" charset="-128"/>
              </a:rPr>
              <a:t>多言語指さしボード</a:t>
            </a:r>
            <a:endParaRPr lang="en-US" altLang="ja-JP" sz="1108" kern="0" spc="-87" dirty="0">
              <a:solidFill>
                <a:srgbClr val="FFFFFF"/>
              </a:solidFill>
              <a:latin typeface="Meiryo UI" panose="020B0604030504040204" pitchFamily="50" charset="-128"/>
              <a:ea typeface="Meiryo UI" panose="020B0604030504040204" pitchFamily="50" charset="-128"/>
            </a:endParaRPr>
          </a:p>
        </p:txBody>
      </p:sp>
      <p:sp>
        <p:nvSpPr>
          <p:cNvPr id="114" name="正方形/長方形 113">
            <a:hlinkClick r:id="rId12"/>
            <a:extLst>
              <a:ext uri="{FF2B5EF4-FFF2-40B4-BE49-F238E27FC236}">
                <a16:creationId xmlns:a16="http://schemas.microsoft.com/office/drawing/2014/main" id="{4EA71C6C-FFBD-451D-BB56-FCA80E492828}"/>
              </a:ext>
            </a:extLst>
          </p:cNvPr>
          <p:cNvSpPr/>
          <p:nvPr/>
        </p:nvSpPr>
        <p:spPr>
          <a:xfrm>
            <a:off x="4703299" y="4120340"/>
            <a:ext cx="1507139" cy="427998"/>
          </a:xfrm>
          <a:prstGeom prst="rect">
            <a:avLst/>
          </a:prstGeom>
          <a:solidFill>
            <a:srgbClr val="333399">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44513" anchor="ctr"/>
          <a:lstStyle/>
          <a:p>
            <a:pPr defTabSz="844083" eaLnBrk="0" hangingPunct="0">
              <a:defRPr/>
            </a:pPr>
            <a:r>
              <a:rPr lang="ja-JP" altLang="en-US" sz="1108" kern="0" dirty="0">
                <a:solidFill>
                  <a:srgbClr val="FFFFFF"/>
                </a:solidFill>
                <a:latin typeface="Meiryo UI" panose="020B0604030504040204" pitchFamily="50" charset="-128"/>
                <a:ea typeface="Meiryo UI" panose="020B0604030504040204" pitchFamily="50" charset="-128"/>
              </a:rPr>
              <a:t>災害時外国人支援用</a:t>
            </a:r>
            <a:endParaRPr lang="en-US" altLang="ja-JP" sz="1108" kern="0" dirty="0">
              <a:solidFill>
                <a:srgbClr val="FFFFFF"/>
              </a:solidFill>
              <a:latin typeface="Meiryo UI" panose="020B0604030504040204" pitchFamily="50" charset="-128"/>
              <a:ea typeface="Meiryo UI" panose="020B0604030504040204" pitchFamily="50" charset="-128"/>
            </a:endParaRPr>
          </a:p>
          <a:p>
            <a:pPr defTabSz="844083" eaLnBrk="0" hangingPunct="0">
              <a:defRPr/>
            </a:pPr>
            <a:r>
              <a:rPr lang="ja-JP" altLang="en-US" sz="1108" kern="0" dirty="0">
                <a:solidFill>
                  <a:srgbClr val="FFFFFF"/>
                </a:solidFill>
                <a:latin typeface="Meiryo UI" panose="020B0604030504040204" pitchFamily="50" charset="-128"/>
                <a:ea typeface="Meiryo UI" panose="020B0604030504040204" pitchFamily="50" charset="-128"/>
              </a:rPr>
              <a:t>ピクトグラム</a:t>
            </a:r>
            <a:endParaRPr lang="en-US" altLang="ja-JP" sz="831" kern="0" spc="-83" dirty="0">
              <a:solidFill>
                <a:srgbClr val="FFFFFF"/>
              </a:solidFill>
              <a:latin typeface="Meiryo UI" panose="020B0604030504040204" pitchFamily="50" charset="-128"/>
              <a:ea typeface="Meiryo UI" panose="020B0604030504040204" pitchFamily="50" charset="-128"/>
            </a:endParaRPr>
          </a:p>
        </p:txBody>
      </p:sp>
      <p:pic>
        <p:nvPicPr>
          <p:cNvPr id="115" name="図 114">
            <a:extLst>
              <a:ext uri="{FF2B5EF4-FFF2-40B4-BE49-F238E27FC236}">
                <a16:creationId xmlns:a16="http://schemas.microsoft.com/office/drawing/2014/main" id="{A8C77F0F-1925-4250-8BA0-EBC44BE0B9A7}"/>
              </a:ext>
            </a:extLst>
          </p:cNvPr>
          <p:cNvPicPr>
            <a:picLocks noChangeAspect="1"/>
          </p:cNvPicPr>
          <p:nvPr/>
        </p:nvPicPr>
        <p:blipFill rotWithShape="1">
          <a:blip r:embed="rId13"/>
          <a:srcRect l="8616" t="1863" r="63474" b="47842"/>
          <a:stretch/>
        </p:blipFill>
        <p:spPr>
          <a:xfrm>
            <a:off x="7857997" y="3901657"/>
            <a:ext cx="836442" cy="847866"/>
          </a:xfrm>
          <a:prstGeom prst="rect">
            <a:avLst/>
          </a:prstGeom>
          <a:ln>
            <a:solidFill>
              <a:srgbClr val="FFFFFF">
                <a:lumMod val="75000"/>
              </a:srgbClr>
            </a:solidFill>
          </a:ln>
        </p:spPr>
      </p:pic>
      <p:pic>
        <p:nvPicPr>
          <p:cNvPr id="116" name="図 115">
            <a:hlinkClick r:id="rId6"/>
            <a:extLst>
              <a:ext uri="{FF2B5EF4-FFF2-40B4-BE49-F238E27FC236}">
                <a16:creationId xmlns:a16="http://schemas.microsoft.com/office/drawing/2014/main" id="{667BD788-2716-4BE2-8F87-4EDDC609CD03}"/>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78847" y="1404026"/>
            <a:ext cx="702171" cy="702171"/>
          </a:xfrm>
          <a:prstGeom prst="rect">
            <a:avLst/>
          </a:prstGeom>
          <a:noFill/>
          <a:ln>
            <a:noFill/>
          </a:ln>
        </p:spPr>
      </p:pic>
      <p:pic>
        <p:nvPicPr>
          <p:cNvPr id="117" name="図 116">
            <a:extLst>
              <a:ext uri="{FF2B5EF4-FFF2-40B4-BE49-F238E27FC236}">
                <a16:creationId xmlns:a16="http://schemas.microsoft.com/office/drawing/2014/main" id="{91E03C12-7AE7-40FE-95D8-67EBDC997F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44" t="2880" r="5208" b="11029"/>
          <a:stretch/>
        </p:blipFill>
        <p:spPr bwMode="auto">
          <a:xfrm>
            <a:off x="6280334" y="3960585"/>
            <a:ext cx="1507140" cy="776789"/>
          </a:xfrm>
          <a:prstGeom prst="rect">
            <a:avLst/>
          </a:prstGeom>
          <a:noFill/>
          <a:ln>
            <a:solidFill>
              <a:srgbClr val="FFFFFF">
                <a:lumMod val="75000"/>
              </a:srgbClr>
            </a:solidFill>
          </a:ln>
        </p:spPr>
      </p:pic>
      <p:pic>
        <p:nvPicPr>
          <p:cNvPr id="118" name="図 117">
            <a:extLst>
              <a:ext uri="{FF2B5EF4-FFF2-40B4-BE49-F238E27FC236}">
                <a16:creationId xmlns:a16="http://schemas.microsoft.com/office/drawing/2014/main" id="{987CEC2E-C807-42E4-A487-7B0CDAC82BB7}"/>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8864" y="4844268"/>
            <a:ext cx="1111140" cy="793820"/>
          </a:xfrm>
          <a:prstGeom prst="rect">
            <a:avLst/>
          </a:prstGeom>
          <a:noFill/>
          <a:ln>
            <a:solidFill>
              <a:srgbClr val="FFFFFF">
                <a:lumMod val="75000"/>
              </a:srgbClr>
            </a:solidFill>
          </a:ln>
        </p:spPr>
      </p:pic>
      <p:pic>
        <p:nvPicPr>
          <p:cNvPr id="119" name="図 118" descr="グラフィカル ユーザー インターフェイス が含まれている画像&#10;&#10;自動的に生成された説明">
            <a:extLst>
              <a:ext uri="{FF2B5EF4-FFF2-40B4-BE49-F238E27FC236}">
                <a16:creationId xmlns:a16="http://schemas.microsoft.com/office/drawing/2014/main" id="{FA4A9375-17C7-4F16-9859-E201B6E915AC}"/>
              </a:ext>
            </a:extLst>
          </p:cNvPr>
          <p:cNvPicPr>
            <a:picLocks noChangeAspect="1"/>
          </p:cNvPicPr>
          <p:nvPr/>
        </p:nvPicPr>
        <p:blipFill>
          <a:blip r:embed="rId17"/>
          <a:stretch>
            <a:fillRect/>
          </a:stretch>
        </p:blipFill>
        <p:spPr>
          <a:xfrm>
            <a:off x="7537650" y="5693243"/>
            <a:ext cx="1156789" cy="826137"/>
          </a:xfrm>
          <a:prstGeom prst="rect">
            <a:avLst/>
          </a:prstGeom>
          <a:ln>
            <a:solidFill>
              <a:srgbClr val="FFFFFF">
                <a:lumMod val="75000"/>
              </a:srgbClr>
            </a:solidFill>
          </a:ln>
        </p:spPr>
      </p:pic>
      <p:pic>
        <p:nvPicPr>
          <p:cNvPr id="120" name="図 119" descr="ダイアグラム&#10;&#10;自動的に生成された説明">
            <a:extLst>
              <a:ext uri="{FF2B5EF4-FFF2-40B4-BE49-F238E27FC236}">
                <a16:creationId xmlns:a16="http://schemas.microsoft.com/office/drawing/2014/main" id="{A25D7CA2-B595-4D03-8ABC-A1B252D55EA7}"/>
              </a:ext>
            </a:extLst>
          </p:cNvPr>
          <p:cNvPicPr>
            <a:picLocks noChangeAspect="1"/>
          </p:cNvPicPr>
          <p:nvPr/>
        </p:nvPicPr>
        <p:blipFill>
          <a:blip r:embed="rId18"/>
          <a:stretch>
            <a:fillRect/>
          </a:stretch>
        </p:blipFill>
        <p:spPr>
          <a:xfrm>
            <a:off x="6315390" y="5693243"/>
            <a:ext cx="1161836" cy="828180"/>
          </a:xfrm>
          <a:prstGeom prst="rect">
            <a:avLst/>
          </a:prstGeom>
          <a:ln>
            <a:solidFill>
              <a:srgbClr val="FFFFFF">
                <a:lumMod val="75000"/>
              </a:srgbClr>
            </a:solidFill>
          </a:ln>
        </p:spPr>
      </p:pic>
      <p:pic>
        <p:nvPicPr>
          <p:cNvPr id="121" name="Picture 5" descr="テキスト, 手紙&#10;&#10;自動的に生成された説明">
            <a:extLst>
              <a:ext uri="{FF2B5EF4-FFF2-40B4-BE49-F238E27FC236}">
                <a16:creationId xmlns:a16="http://schemas.microsoft.com/office/drawing/2014/main" id="{EE65552A-4876-4CD7-901A-047CA78207D0}"/>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63014" y="3192297"/>
            <a:ext cx="1153750" cy="647198"/>
          </a:xfrm>
          <a:prstGeom prst="rect">
            <a:avLst/>
          </a:prstGeom>
          <a:noFill/>
          <a:ln w="6350">
            <a:solidFill>
              <a:srgbClr val="FFFFFF">
                <a:lumMod val="75000"/>
              </a:srgbClr>
            </a:solidFill>
            <a:miter lim="800000"/>
            <a:headEnd/>
            <a:tailEnd/>
          </a:ln>
          <a:effectLst/>
        </p:spPr>
      </p:pic>
      <p:sp>
        <p:nvSpPr>
          <p:cNvPr id="122" name="矢印: 山形 121">
            <a:extLst>
              <a:ext uri="{FF2B5EF4-FFF2-40B4-BE49-F238E27FC236}">
                <a16:creationId xmlns:a16="http://schemas.microsoft.com/office/drawing/2014/main" id="{9B0E7BAC-D511-4B0B-9FAE-9A7C70BC6D13}"/>
              </a:ext>
            </a:extLst>
          </p:cNvPr>
          <p:cNvSpPr/>
          <p:nvPr/>
        </p:nvSpPr>
        <p:spPr>
          <a:xfrm rot="5400000">
            <a:off x="454307" y="1718862"/>
            <a:ext cx="534069" cy="299077"/>
          </a:xfrm>
          <a:prstGeom prst="chevron">
            <a:avLst/>
          </a:prstGeom>
          <a:solidFill>
            <a:srgbClr val="BBE0E3"/>
          </a:solidFill>
          <a:ln w="25400" cap="flat" cmpd="sng" algn="ctr">
            <a:noFill/>
            <a:prstDash val="solid"/>
          </a:ln>
          <a:effectLst/>
        </p:spPr>
        <p:txBody>
          <a:bodyPr rtlCol="0" anchor="ctr"/>
          <a:lstStyle/>
          <a:p>
            <a:pPr marL="93787" indent="-93787" algn="dist" defTabSz="844083">
              <a:defRPr/>
            </a:pPr>
            <a:endParaRPr lang="ja-JP" altLang="en-US" sz="1292" b="1" kern="0" dirty="0">
              <a:solidFill>
                <a:srgbClr val="000000"/>
              </a:solidFill>
              <a:latin typeface="ＭＳ Ｐゴシック"/>
              <a:ea typeface="ＭＳ Ｐゴシック"/>
            </a:endParaRPr>
          </a:p>
        </p:txBody>
      </p:sp>
      <p:sp>
        <p:nvSpPr>
          <p:cNvPr id="123" name="矢印: 山形 122">
            <a:extLst>
              <a:ext uri="{FF2B5EF4-FFF2-40B4-BE49-F238E27FC236}">
                <a16:creationId xmlns:a16="http://schemas.microsoft.com/office/drawing/2014/main" id="{3FEE071E-DEC2-44EB-8C47-BDAD9C70DBAC}"/>
              </a:ext>
            </a:extLst>
          </p:cNvPr>
          <p:cNvSpPr/>
          <p:nvPr/>
        </p:nvSpPr>
        <p:spPr>
          <a:xfrm rot="5400000">
            <a:off x="454307" y="2236509"/>
            <a:ext cx="534066" cy="299077"/>
          </a:xfrm>
          <a:prstGeom prst="chevron">
            <a:avLst/>
          </a:prstGeom>
          <a:solidFill>
            <a:srgbClr val="BBE0E3"/>
          </a:solidFill>
          <a:ln w="25400" cap="flat" cmpd="sng" algn="ctr">
            <a:noFill/>
            <a:prstDash val="solid"/>
          </a:ln>
          <a:effectLst/>
        </p:spPr>
        <p:txBody>
          <a:bodyPr rtlCol="0" anchor="ctr"/>
          <a:lstStyle/>
          <a:p>
            <a:pPr marL="93787" indent="-93787" algn="dist" defTabSz="844083">
              <a:defRPr/>
            </a:pPr>
            <a:endParaRPr lang="ja-JP" altLang="en-US" sz="1292" b="1" kern="0" dirty="0">
              <a:solidFill>
                <a:srgbClr val="000000"/>
              </a:solidFill>
              <a:latin typeface="ＭＳ Ｐゴシック"/>
              <a:ea typeface="ＭＳ Ｐゴシック"/>
            </a:endParaRPr>
          </a:p>
        </p:txBody>
      </p:sp>
      <p:grpSp>
        <p:nvGrpSpPr>
          <p:cNvPr id="124" name="グループ化 123">
            <a:extLst>
              <a:ext uri="{FF2B5EF4-FFF2-40B4-BE49-F238E27FC236}">
                <a16:creationId xmlns:a16="http://schemas.microsoft.com/office/drawing/2014/main" id="{AC6AD6AA-DC57-4A93-9011-DB7AC72AB17F}"/>
              </a:ext>
            </a:extLst>
          </p:cNvPr>
          <p:cNvGrpSpPr/>
          <p:nvPr/>
        </p:nvGrpSpPr>
        <p:grpSpPr>
          <a:xfrm>
            <a:off x="865019" y="2131366"/>
            <a:ext cx="2958242" cy="332308"/>
            <a:chOff x="1116574" y="2753"/>
            <a:chExt cx="5487425" cy="1036819"/>
          </a:xfrm>
        </p:grpSpPr>
        <p:sp>
          <p:nvSpPr>
            <p:cNvPr id="125" name="四角形: 上の 2 つの角を丸める 124">
              <a:extLst>
                <a:ext uri="{FF2B5EF4-FFF2-40B4-BE49-F238E27FC236}">
                  <a16:creationId xmlns:a16="http://schemas.microsoft.com/office/drawing/2014/main" id="{D997A703-67D9-4A30-B461-B868DF66E967}"/>
                </a:ext>
              </a:extLst>
            </p:cNvPr>
            <p:cNvSpPr/>
            <p:nvPr/>
          </p:nvSpPr>
          <p:spPr>
            <a:xfrm rot="5400000">
              <a:off x="3341877" y="-2222550"/>
              <a:ext cx="1036819" cy="5487425"/>
            </a:xfrm>
            <a:prstGeom prst="round2SameRect">
              <a:avLst/>
            </a:prstGeom>
            <a:solidFill>
              <a:srgbClr val="FFFFFF">
                <a:alpha val="90000"/>
                <a:hueOff val="0"/>
                <a:satOff val="0"/>
                <a:lumOff val="0"/>
                <a:alphaOff val="0"/>
              </a:srgbClr>
            </a:solidFill>
            <a:ln w="25400" cap="flat" cmpd="sng" algn="ctr">
              <a:solidFill>
                <a:srgbClr val="BBE0E3">
                  <a:hueOff val="0"/>
                  <a:satOff val="0"/>
                  <a:lumOff val="0"/>
                  <a:alphaOff val="0"/>
                </a:srgbClr>
              </a:solidFill>
              <a:prstDash val="solid"/>
            </a:ln>
            <a:effectLst/>
          </p:spPr>
          <p:txBody>
            <a:bodyPr/>
            <a:lstStyle/>
            <a:p>
              <a:pPr algn="l" defTabSz="844083" eaLnBrk="0" hangingPunct="0">
                <a:defRPr/>
              </a:pPr>
              <a:endParaRPr lang="ja-JP" altLang="en-US" sz="1292" kern="0">
                <a:solidFill>
                  <a:srgbClr val="000000">
                    <a:hueOff val="0"/>
                    <a:satOff val="0"/>
                    <a:lumOff val="0"/>
                    <a:alphaOff val="0"/>
                  </a:srgbClr>
                </a:solidFill>
                <a:latin typeface="Arial"/>
                <a:ea typeface="ＭＳ Ｐゴシック"/>
              </a:endParaRPr>
            </a:p>
          </p:txBody>
        </p:sp>
        <p:sp>
          <p:nvSpPr>
            <p:cNvPr id="126" name="四角形: 上の 2 つの角を丸める 4">
              <a:extLst>
                <a:ext uri="{FF2B5EF4-FFF2-40B4-BE49-F238E27FC236}">
                  <a16:creationId xmlns:a16="http://schemas.microsoft.com/office/drawing/2014/main" id="{9B56422C-9FAC-4FA5-99F2-B84E1F362E0A}"/>
                </a:ext>
              </a:extLst>
            </p:cNvPr>
            <p:cNvSpPr txBox="1"/>
            <p:nvPr/>
          </p:nvSpPr>
          <p:spPr>
            <a:xfrm>
              <a:off x="1116575" y="53365"/>
              <a:ext cx="5436812" cy="935593"/>
            </a:xfrm>
            <a:prstGeom prst="rect">
              <a:avLst/>
            </a:prstGeom>
            <a:noFill/>
            <a:ln>
              <a:noFill/>
            </a:ln>
            <a:effectLst/>
          </p:spPr>
          <p:txBody>
            <a:bodyPr spcFirstLastPara="0" vert="horz" wrap="square" lIns="177253" tIns="15826" rIns="15826" bIns="15826" numCol="1" spcCol="1270" anchor="ctr" anchorCtr="0">
              <a:noAutofit/>
            </a:bodyPr>
            <a:lstStyle/>
            <a:p>
              <a:pPr algn="l" defTabSz="844083" eaLnBrk="0" hangingPunct="0">
                <a:defRPr/>
              </a:pPr>
              <a:r>
                <a:rPr lang="ja-JP" altLang="en-US" sz="1292" kern="0" dirty="0">
                  <a:solidFill>
                    <a:srgbClr val="000000">
                      <a:hueOff val="0"/>
                      <a:satOff val="0"/>
                      <a:lumOff val="0"/>
                      <a:alphaOff val="0"/>
                    </a:srgbClr>
                  </a:solidFill>
                  <a:latin typeface="Meiryo UI" panose="020B0604030504040204" pitchFamily="50" charset="-128"/>
                  <a:ea typeface="Meiryo UI" panose="020B0604030504040204" pitchFamily="50" charset="-128"/>
                </a:rPr>
                <a:t>防災訓練・避難所運営準備</a:t>
              </a:r>
            </a:p>
          </p:txBody>
        </p:sp>
      </p:grpSp>
      <p:sp>
        <p:nvSpPr>
          <p:cNvPr id="127" name="矢印: 山形 126">
            <a:extLst>
              <a:ext uri="{FF2B5EF4-FFF2-40B4-BE49-F238E27FC236}">
                <a16:creationId xmlns:a16="http://schemas.microsoft.com/office/drawing/2014/main" id="{91465905-3939-455D-A015-17AC135D8A4E}"/>
              </a:ext>
            </a:extLst>
          </p:cNvPr>
          <p:cNvSpPr/>
          <p:nvPr/>
        </p:nvSpPr>
        <p:spPr>
          <a:xfrm rot="5400000">
            <a:off x="455495" y="3358237"/>
            <a:ext cx="531692" cy="299077"/>
          </a:xfrm>
          <a:prstGeom prst="chevron">
            <a:avLst/>
          </a:prstGeom>
          <a:solidFill>
            <a:srgbClr val="BBE0E3"/>
          </a:solidFill>
          <a:ln w="25400" cap="flat" cmpd="sng" algn="ctr">
            <a:noFill/>
            <a:prstDash val="solid"/>
          </a:ln>
          <a:effectLst/>
        </p:spPr>
        <p:txBody>
          <a:bodyPr rtlCol="0" anchor="ctr"/>
          <a:lstStyle/>
          <a:p>
            <a:pPr marL="93787" indent="-93787" algn="dist" defTabSz="844083">
              <a:defRPr/>
            </a:pPr>
            <a:endParaRPr lang="ja-JP" altLang="en-US" sz="1292" b="1" kern="0" dirty="0">
              <a:solidFill>
                <a:srgbClr val="000000"/>
              </a:solidFill>
              <a:latin typeface="ＭＳ Ｐゴシック"/>
              <a:ea typeface="ＭＳ Ｐゴシック"/>
            </a:endParaRPr>
          </a:p>
        </p:txBody>
      </p:sp>
      <p:sp>
        <p:nvSpPr>
          <p:cNvPr id="128" name="矢印: 山形 127">
            <a:extLst>
              <a:ext uri="{FF2B5EF4-FFF2-40B4-BE49-F238E27FC236}">
                <a16:creationId xmlns:a16="http://schemas.microsoft.com/office/drawing/2014/main" id="{65A2D7E7-0B27-417B-8836-06F14FAAFDDC}"/>
              </a:ext>
            </a:extLst>
          </p:cNvPr>
          <p:cNvSpPr/>
          <p:nvPr/>
        </p:nvSpPr>
        <p:spPr>
          <a:xfrm rot="5400000">
            <a:off x="459945" y="3799491"/>
            <a:ext cx="531692" cy="299077"/>
          </a:xfrm>
          <a:prstGeom prst="chevron">
            <a:avLst/>
          </a:prstGeom>
          <a:solidFill>
            <a:srgbClr val="BBE0E3"/>
          </a:solidFill>
          <a:ln w="25400" cap="flat" cmpd="sng" algn="ctr">
            <a:noFill/>
            <a:prstDash val="solid"/>
          </a:ln>
          <a:effectLst/>
        </p:spPr>
        <p:txBody>
          <a:bodyPr rtlCol="0" anchor="ctr"/>
          <a:lstStyle/>
          <a:p>
            <a:pPr marL="93787" indent="-93787" algn="dist" defTabSz="844083">
              <a:defRPr/>
            </a:pPr>
            <a:endParaRPr lang="ja-JP" altLang="en-US" sz="1292" b="1" kern="0" dirty="0">
              <a:solidFill>
                <a:srgbClr val="000000"/>
              </a:solidFill>
              <a:latin typeface="ＭＳ Ｐゴシック"/>
              <a:ea typeface="ＭＳ Ｐゴシック"/>
            </a:endParaRPr>
          </a:p>
        </p:txBody>
      </p:sp>
      <p:sp>
        <p:nvSpPr>
          <p:cNvPr id="129" name="矢印: 山形 128">
            <a:extLst>
              <a:ext uri="{FF2B5EF4-FFF2-40B4-BE49-F238E27FC236}">
                <a16:creationId xmlns:a16="http://schemas.microsoft.com/office/drawing/2014/main" id="{709CCCA8-261E-44B6-8FA6-60FBE61D7A9F}"/>
              </a:ext>
            </a:extLst>
          </p:cNvPr>
          <p:cNvSpPr/>
          <p:nvPr/>
        </p:nvSpPr>
        <p:spPr>
          <a:xfrm rot="5400000">
            <a:off x="459945" y="4242981"/>
            <a:ext cx="531692" cy="299077"/>
          </a:xfrm>
          <a:prstGeom prst="chevron">
            <a:avLst/>
          </a:prstGeom>
          <a:solidFill>
            <a:srgbClr val="BBE0E3"/>
          </a:solidFill>
          <a:ln w="25400" cap="flat" cmpd="sng" algn="ctr">
            <a:noFill/>
            <a:prstDash val="solid"/>
          </a:ln>
          <a:effectLst/>
        </p:spPr>
        <p:txBody>
          <a:bodyPr rtlCol="0" anchor="ctr"/>
          <a:lstStyle/>
          <a:p>
            <a:pPr marL="93787" indent="-93787" algn="dist" defTabSz="844083">
              <a:defRPr/>
            </a:pPr>
            <a:endParaRPr lang="ja-JP" altLang="en-US" sz="1292" b="1" kern="0" dirty="0">
              <a:solidFill>
                <a:srgbClr val="000000"/>
              </a:solidFill>
              <a:latin typeface="ＭＳ Ｐゴシック"/>
              <a:ea typeface="ＭＳ Ｐゴシック"/>
            </a:endParaRPr>
          </a:p>
        </p:txBody>
      </p:sp>
      <p:sp>
        <p:nvSpPr>
          <p:cNvPr id="130" name="矢印: 山形 129">
            <a:extLst>
              <a:ext uri="{FF2B5EF4-FFF2-40B4-BE49-F238E27FC236}">
                <a16:creationId xmlns:a16="http://schemas.microsoft.com/office/drawing/2014/main" id="{9E125915-3075-4F87-BAA9-E4526AC79487}"/>
              </a:ext>
            </a:extLst>
          </p:cNvPr>
          <p:cNvSpPr/>
          <p:nvPr/>
        </p:nvSpPr>
        <p:spPr>
          <a:xfrm rot="5400000">
            <a:off x="457392" y="4684235"/>
            <a:ext cx="531692" cy="299077"/>
          </a:xfrm>
          <a:prstGeom prst="chevron">
            <a:avLst/>
          </a:prstGeom>
          <a:solidFill>
            <a:srgbClr val="BBE0E3"/>
          </a:solidFill>
          <a:ln w="25400" cap="flat" cmpd="sng" algn="ctr">
            <a:noFill/>
            <a:prstDash val="solid"/>
          </a:ln>
          <a:effectLst/>
        </p:spPr>
        <p:txBody>
          <a:bodyPr rtlCol="0" anchor="ctr"/>
          <a:lstStyle/>
          <a:p>
            <a:pPr marL="93787" indent="-93787" algn="dist" defTabSz="844083">
              <a:defRPr/>
            </a:pPr>
            <a:endParaRPr lang="ja-JP" altLang="en-US" sz="1292" b="1" kern="0" dirty="0">
              <a:solidFill>
                <a:srgbClr val="000000"/>
              </a:solidFill>
              <a:latin typeface="ＭＳ Ｐゴシック"/>
              <a:ea typeface="ＭＳ Ｐゴシック"/>
            </a:endParaRPr>
          </a:p>
        </p:txBody>
      </p:sp>
      <p:sp>
        <p:nvSpPr>
          <p:cNvPr id="131" name="矢印: 山形 130">
            <a:extLst>
              <a:ext uri="{FF2B5EF4-FFF2-40B4-BE49-F238E27FC236}">
                <a16:creationId xmlns:a16="http://schemas.microsoft.com/office/drawing/2014/main" id="{D900561F-8A99-4C6D-9B9E-3DFC7B59D91F}"/>
              </a:ext>
            </a:extLst>
          </p:cNvPr>
          <p:cNvSpPr/>
          <p:nvPr/>
        </p:nvSpPr>
        <p:spPr>
          <a:xfrm rot="5400000">
            <a:off x="449633" y="5134798"/>
            <a:ext cx="531692" cy="299077"/>
          </a:xfrm>
          <a:prstGeom prst="chevron">
            <a:avLst/>
          </a:prstGeom>
          <a:solidFill>
            <a:srgbClr val="BBE0E3"/>
          </a:solidFill>
          <a:ln w="25400" cap="flat" cmpd="sng" algn="ctr">
            <a:noFill/>
            <a:prstDash val="solid"/>
          </a:ln>
          <a:effectLst/>
        </p:spPr>
        <p:txBody>
          <a:bodyPr rtlCol="0" anchor="ctr"/>
          <a:lstStyle/>
          <a:p>
            <a:pPr marL="93787" indent="-93787" algn="dist" defTabSz="844083">
              <a:defRPr/>
            </a:pPr>
            <a:endParaRPr lang="ja-JP" altLang="en-US" sz="1292" b="1" kern="0" dirty="0">
              <a:solidFill>
                <a:srgbClr val="000000"/>
              </a:solidFill>
              <a:latin typeface="ＭＳ Ｐゴシック"/>
              <a:ea typeface="ＭＳ Ｐゴシック"/>
            </a:endParaRPr>
          </a:p>
        </p:txBody>
      </p:sp>
      <p:sp>
        <p:nvSpPr>
          <p:cNvPr id="132" name="矢印: 山形 131">
            <a:extLst>
              <a:ext uri="{FF2B5EF4-FFF2-40B4-BE49-F238E27FC236}">
                <a16:creationId xmlns:a16="http://schemas.microsoft.com/office/drawing/2014/main" id="{6C55CFF3-EC06-4B8A-B911-1FAFC3EFA0C3}"/>
              </a:ext>
            </a:extLst>
          </p:cNvPr>
          <p:cNvSpPr/>
          <p:nvPr/>
        </p:nvSpPr>
        <p:spPr>
          <a:xfrm rot="5400000">
            <a:off x="449633" y="5588084"/>
            <a:ext cx="531692" cy="299077"/>
          </a:xfrm>
          <a:prstGeom prst="chevron">
            <a:avLst/>
          </a:prstGeom>
          <a:solidFill>
            <a:srgbClr val="BBE0E3"/>
          </a:solidFill>
          <a:ln w="25400" cap="flat" cmpd="sng" algn="ctr">
            <a:noFill/>
            <a:prstDash val="solid"/>
          </a:ln>
          <a:effectLst/>
        </p:spPr>
        <p:txBody>
          <a:bodyPr rtlCol="0" anchor="ctr"/>
          <a:lstStyle/>
          <a:p>
            <a:pPr marL="93787" indent="-93787" algn="dist" defTabSz="844083">
              <a:defRPr/>
            </a:pPr>
            <a:endParaRPr lang="ja-JP" altLang="en-US" sz="1292" b="1" kern="0" dirty="0">
              <a:solidFill>
                <a:srgbClr val="000000"/>
              </a:solidFill>
              <a:latin typeface="ＭＳ Ｐゴシック"/>
              <a:ea typeface="ＭＳ Ｐゴシック"/>
            </a:endParaRPr>
          </a:p>
        </p:txBody>
      </p:sp>
      <p:grpSp>
        <p:nvGrpSpPr>
          <p:cNvPr id="133" name="グループ化 132">
            <a:extLst>
              <a:ext uri="{FF2B5EF4-FFF2-40B4-BE49-F238E27FC236}">
                <a16:creationId xmlns:a16="http://schemas.microsoft.com/office/drawing/2014/main" id="{2FE748FA-EC84-4FC2-8A66-00CC78BF77C9}"/>
              </a:ext>
            </a:extLst>
          </p:cNvPr>
          <p:cNvGrpSpPr/>
          <p:nvPr/>
        </p:nvGrpSpPr>
        <p:grpSpPr>
          <a:xfrm>
            <a:off x="870880" y="3276696"/>
            <a:ext cx="2958242" cy="332308"/>
            <a:chOff x="1116574" y="2753"/>
            <a:chExt cx="5487425" cy="1036819"/>
          </a:xfrm>
        </p:grpSpPr>
        <p:sp>
          <p:nvSpPr>
            <p:cNvPr id="134" name="四角形: 上の 2 つの角を丸める 133">
              <a:extLst>
                <a:ext uri="{FF2B5EF4-FFF2-40B4-BE49-F238E27FC236}">
                  <a16:creationId xmlns:a16="http://schemas.microsoft.com/office/drawing/2014/main" id="{7D8BA9E3-8FA9-492D-9FAA-CF132A22BE31}"/>
                </a:ext>
              </a:extLst>
            </p:cNvPr>
            <p:cNvSpPr/>
            <p:nvPr/>
          </p:nvSpPr>
          <p:spPr>
            <a:xfrm rot="5400000">
              <a:off x="3341877" y="-2222550"/>
              <a:ext cx="1036819" cy="5487425"/>
            </a:xfrm>
            <a:prstGeom prst="round2SameRect">
              <a:avLst/>
            </a:prstGeom>
            <a:solidFill>
              <a:srgbClr val="FFFFFF">
                <a:alpha val="90000"/>
                <a:hueOff val="0"/>
                <a:satOff val="0"/>
                <a:lumOff val="0"/>
                <a:alphaOff val="0"/>
              </a:srgbClr>
            </a:solidFill>
            <a:ln w="25400" cap="flat" cmpd="sng" algn="ctr">
              <a:solidFill>
                <a:srgbClr val="BBE0E3">
                  <a:hueOff val="0"/>
                  <a:satOff val="0"/>
                  <a:lumOff val="0"/>
                  <a:alphaOff val="0"/>
                </a:srgbClr>
              </a:solidFill>
              <a:prstDash val="solid"/>
            </a:ln>
            <a:effectLst/>
          </p:spPr>
          <p:txBody>
            <a:bodyPr/>
            <a:lstStyle/>
            <a:p>
              <a:pPr algn="l" defTabSz="844083" eaLnBrk="0" hangingPunct="0">
                <a:defRPr/>
              </a:pPr>
              <a:endParaRPr lang="ja-JP" altLang="en-US" sz="1292" kern="0">
                <a:solidFill>
                  <a:srgbClr val="000000">
                    <a:hueOff val="0"/>
                    <a:satOff val="0"/>
                    <a:lumOff val="0"/>
                    <a:alphaOff val="0"/>
                  </a:srgbClr>
                </a:solidFill>
                <a:latin typeface="Arial"/>
                <a:ea typeface="ＭＳ Ｐゴシック"/>
              </a:endParaRPr>
            </a:p>
          </p:txBody>
        </p:sp>
        <p:sp>
          <p:nvSpPr>
            <p:cNvPr id="135" name="四角形: 上の 2 つの角を丸める 4">
              <a:extLst>
                <a:ext uri="{FF2B5EF4-FFF2-40B4-BE49-F238E27FC236}">
                  <a16:creationId xmlns:a16="http://schemas.microsoft.com/office/drawing/2014/main" id="{AF807760-65FC-4F29-8B11-E5E609645DED}"/>
                </a:ext>
              </a:extLst>
            </p:cNvPr>
            <p:cNvSpPr txBox="1"/>
            <p:nvPr/>
          </p:nvSpPr>
          <p:spPr>
            <a:xfrm>
              <a:off x="1116575" y="53365"/>
              <a:ext cx="5436812" cy="935593"/>
            </a:xfrm>
            <a:prstGeom prst="rect">
              <a:avLst/>
            </a:prstGeom>
            <a:noFill/>
            <a:ln>
              <a:noFill/>
            </a:ln>
            <a:effectLst/>
          </p:spPr>
          <p:txBody>
            <a:bodyPr spcFirstLastPara="0" vert="horz" wrap="square" lIns="177253" tIns="15826" rIns="15826" bIns="15826" numCol="1" spcCol="1270" anchor="ctr" anchorCtr="0">
              <a:noAutofit/>
            </a:bodyPr>
            <a:lstStyle/>
            <a:p>
              <a:pPr algn="l" defTabSz="844083" eaLnBrk="0" hangingPunct="0">
                <a:defRPr/>
              </a:pPr>
              <a:r>
                <a:rPr lang="ja-JP" altLang="en-US" sz="1292" kern="0" dirty="0">
                  <a:solidFill>
                    <a:srgbClr val="000000">
                      <a:hueOff val="0"/>
                      <a:satOff val="0"/>
                      <a:lumOff val="0"/>
                      <a:alphaOff val="0"/>
                    </a:srgbClr>
                  </a:solidFill>
                  <a:latin typeface="Meiryo UI" panose="020B0604030504040204" pitchFamily="50" charset="-128"/>
                  <a:ea typeface="Meiryo UI" panose="020B0604030504040204" pitchFamily="50" charset="-128"/>
                </a:rPr>
                <a:t>注意喚起・避難情報の発信</a:t>
              </a:r>
              <a:endParaRPr lang="en-US" altLang="ja-JP" sz="1292" kern="0" dirty="0">
                <a:solidFill>
                  <a:srgbClr val="000000">
                    <a:hueOff val="0"/>
                    <a:satOff val="0"/>
                    <a:lumOff val="0"/>
                    <a:alphaOff val="0"/>
                  </a:srgbClr>
                </a:solidFill>
                <a:latin typeface="Meiryo UI" panose="020B0604030504040204" pitchFamily="50" charset="-128"/>
                <a:ea typeface="Meiryo UI" panose="020B0604030504040204" pitchFamily="50" charset="-128"/>
              </a:endParaRPr>
            </a:p>
          </p:txBody>
        </p:sp>
      </p:grpSp>
      <p:grpSp>
        <p:nvGrpSpPr>
          <p:cNvPr id="136" name="グループ化 135">
            <a:extLst>
              <a:ext uri="{FF2B5EF4-FFF2-40B4-BE49-F238E27FC236}">
                <a16:creationId xmlns:a16="http://schemas.microsoft.com/office/drawing/2014/main" id="{416E0E1B-7F0B-42E2-9557-6724AC2BF891}"/>
              </a:ext>
            </a:extLst>
          </p:cNvPr>
          <p:cNvGrpSpPr/>
          <p:nvPr/>
        </p:nvGrpSpPr>
        <p:grpSpPr>
          <a:xfrm>
            <a:off x="870880" y="4151208"/>
            <a:ext cx="2958242" cy="332308"/>
            <a:chOff x="1116574" y="2753"/>
            <a:chExt cx="5487425" cy="1036819"/>
          </a:xfrm>
        </p:grpSpPr>
        <p:sp>
          <p:nvSpPr>
            <p:cNvPr id="137" name="四角形: 上の 2 つの角を丸める 136">
              <a:extLst>
                <a:ext uri="{FF2B5EF4-FFF2-40B4-BE49-F238E27FC236}">
                  <a16:creationId xmlns:a16="http://schemas.microsoft.com/office/drawing/2014/main" id="{F4C8A9AA-B6ED-426F-8ECB-DAEC44BB49FC}"/>
                </a:ext>
              </a:extLst>
            </p:cNvPr>
            <p:cNvSpPr/>
            <p:nvPr/>
          </p:nvSpPr>
          <p:spPr>
            <a:xfrm rot="5400000">
              <a:off x="3341877" y="-2222550"/>
              <a:ext cx="1036819" cy="5487425"/>
            </a:xfrm>
            <a:prstGeom prst="round2SameRect">
              <a:avLst/>
            </a:prstGeom>
            <a:solidFill>
              <a:srgbClr val="FFFFFF">
                <a:alpha val="90000"/>
                <a:hueOff val="0"/>
                <a:satOff val="0"/>
                <a:lumOff val="0"/>
                <a:alphaOff val="0"/>
              </a:srgbClr>
            </a:solidFill>
            <a:ln w="25400" cap="flat" cmpd="sng" algn="ctr">
              <a:solidFill>
                <a:srgbClr val="BBE0E3">
                  <a:hueOff val="0"/>
                  <a:satOff val="0"/>
                  <a:lumOff val="0"/>
                  <a:alphaOff val="0"/>
                </a:srgbClr>
              </a:solidFill>
              <a:prstDash val="solid"/>
            </a:ln>
            <a:effectLst/>
          </p:spPr>
          <p:txBody>
            <a:bodyPr/>
            <a:lstStyle/>
            <a:p>
              <a:pPr algn="l" defTabSz="844083" eaLnBrk="0" hangingPunct="0">
                <a:defRPr/>
              </a:pPr>
              <a:endParaRPr lang="ja-JP" altLang="en-US" sz="1292" kern="0">
                <a:solidFill>
                  <a:srgbClr val="000000">
                    <a:hueOff val="0"/>
                    <a:satOff val="0"/>
                    <a:lumOff val="0"/>
                    <a:alphaOff val="0"/>
                  </a:srgbClr>
                </a:solidFill>
                <a:latin typeface="Arial"/>
                <a:ea typeface="ＭＳ Ｐゴシック"/>
              </a:endParaRPr>
            </a:p>
          </p:txBody>
        </p:sp>
        <p:sp>
          <p:nvSpPr>
            <p:cNvPr id="138" name="四角形: 上の 2 つの角を丸める 4">
              <a:extLst>
                <a:ext uri="{FF2B5EF4-FFF2-40B4-BE49-F238E27FC236}">
                  <a16:creationId xmlns:a16="http://schemas.microsoft.com/office/drawing/2014/main" id="{54D4F9F6-05A3-4BCE-AF56-2C794DF12AB4}"/>
                </a:ext>
              </a:extLst>
            </p:cNvPr>
            <p:cNvSpPr txBox="1"/>
            <p:nvPr/>
          </p:nvSpPr>
          <p:spPr>
            <a:xfrm>
              <a:off x="1116575" y="53365"/>
              <a:ext cx="5436812" cy="935593"/>
            </a:xfrm>
            <a:prstGeom prst="rect">
              <a:avLst/>
            </a:prstGeom>
            <a:noFill/>
            <a:ln>
              <a:noFill/>
            </a:ln>
            <a:effectLst/>
          </p:spPr>
          <p:txBody>
            <a:bodyPr spcFirstLastPara="0" vert="horz" wrap="square" lIns="177253" tIns="15826" rIns="15826" bIns="15826" numCol="1" spcCol="1270" anchor="ctr" anchorCtr="0">
              <a:noAutofit/>
            </a:bodyPr>
            <a:lstStyle/>
            <a:p>
              <a:pPr algn="l" defTabSz="844083" eaLnBrk="0" hangingPunct="0">
                <a:defRPr/>
              </a:pPr>
              <a:r>
                <a:rPr lang="ja-JP" altLang="en-US" sz="1292" kern="0">
                  <a:solidFill>
                    <a:srgbClr val="000000">
                      <a:hueOff val="0"/>
                      <a:satOff val="0"/>
                      <a:lumOff val="0"/>
                      <a:alphaOff val="0"/>
                    </a:srgbClr>
                  </a:solidFill>
                  <a:latin typeface="Meiryo UI" panose="020B0604030504040204" pitchFamily="50" charset="-128"/>
                  <a:ea typeface="Meiryo UI" panose="020B0604030504040204" pitchFamily="50" charset="-128"/>
                </a:rPr>
                <a:t>避難誘導・</a:t>
              </a:r>
              <a:r>
                <a:rPr lang="ja-JP" altLang="en-US" sz="1292" kern="0" dirty="0">
                  <a:solidFill>
                    <a:srgbClr val="000000">
                      <a:hueOff val="0"/>
                      <a:satOff val="0"/>
                      <a:lumOff val="0"/>
                      <a:alphaOff val="0"/>
                    </a:srgbClr>
                  </a:solidFill>
                  <a:latin typeface="Meiryo UI" panose="020B0604030504040204" pitchFamily="50" charset="-128"/>
                  <a:ea typeface="Meiryo UI" panose="020B0604030504040204" pitchFamily="50" charset="-128"/>
                </a:rPr>
                <a:t>災害情報の発信</a:t>
              </a:r>
              <a:endParaRPr lang="en-US" altLang="ja-JP" sz="1292" kern="0" dirty="0">
                <a:solidFill>
                  <a:srgbClr val="000000">
                    <a:hueOff val="0"/>
                    <a:satOff val="0"/>
                    <a:lumOff val="0"/>
                    <a:alphaOff val="0"/>
                  </a:srgbClr>
                </a:solidFill>
                <a:latin typeface="Meiryo UI" panose="020B0604030504040204" pitchFamily="50" charset="-128"/>
                <a:ea typeface="Meiryo UI" panose="020B0604030504040204" pitchFamily="50" charset="-128"/>
              </a:endParaRPr>
            </a:p>
          </p:txBody>
        </p:sp>
      </p:grpSp>
      <p:grpSp>
        <p:nvGrpSpPr>
          <p:cNvPr id="139" name="グループ化 138">
            <a:extLst>
              <a:ext uri="{FF2B5EF4-FFF2-40B4-BE49-F238E27FC236}">
                <a16:creationId xmlns:a16="http://schemas.microsoft.com/office/drawing/2014/main" id="{0A5AD139-3D97-400B-B149-9CB212DA93C0}"/>
              </a:ext>
            </a:extLst>
          </p:cNvPr>
          <p:cNvGrpSpPr/>
          <p:nvPr/>
        </p:nvGrpSpPr>
        <p:grpSpPr>
          <a:xfrm>
            <a:off x="867949" y="4583370"/>
            <a:ext cx="2958242" cy="332308"/>
            <a:chOff x="1116574" y="2753"/>
            <a:chExt cx="5487425" cy="1036819"/>
          </a:xfrm>
        </p:grpSpPr>
        <p:sp>
          <p:nvSpPr>
            <p:cNvPr id="140" name="四角形: 上の 2 つの角を丸める 139">
              <a:extLst>
                <a:ext uri="{FF2B5EF4-FFF2-40B4-BE49-F238E27FC236}">
                  <a16:creationId xmlns:a16="http://schemas.microsoft.com/office/drawing/2014/main" id="{CB76C503-830F-42EE-BA50-0989FBA98730}"/>
                </a:ext>
              </a:extLst>
            </p:cNvPr>
            <p:cNvSpPr/>
            <p:nvPr/>
          </p:nvSpPr>
          <p:spPr>
            <a:xfrm rot="5400000">
              <a:off x="3341877" y="-2222550"/>
              <a:ext cx="1036819" cy="5487425"/>
            </a:xfrm>
            <a:prstGeom prst="round2SameRect">
              <a:avLst/>
            </a:prstGeom>
            <a:solidFill>
              <a:srgbClr val="FFFFFF">
                <a:alpha val="90000"/>
                <a:hueOff val="0"/>
                <a:satOff val="0"/>
                <a:lumOff val="0"/>
                <a:alphaOff val="0"/>
              </a:srgbClr>
            </a:solidFill>
            <a:ln w="25400" cap="flat" cmpd="sng" algn="ctr">
              <a:solidFill>
                <a:srgbClr val="BBE0E3">
                  <a:hueOff val="0"/>
                  <a:satOff val="0"/>
                  <a:lumOff val="0"/>
                  <a:alphaOff val="0"/>
                </a:srgbClr>
              </a:solidFill>
              <a:prstDash val="solid"/>
            </a:ln>
            <a:effectLst/>
          </p:spPr>
          <p:txBody>
            <a:bodyPr/>
            <a:lstStyle/>
            <a:p>
              <a:pPr algn="l" defTabSz="844083" eaLnBrk="0" hangingPunct="0">
                <a:defRPr/>
              </a:pPr>
              <a:endParaRPr lang="ja-JP" altLang="en-US" sz="1292" kern="0">
                <a:solidFill>
                  <a:srgbClr val="000000">
                    <a:hueOff val="0"/>
                    <a:satOff val="0"/>
                    <a:lumOff val="0"/>
                    <a:alphaOff val="0"/>
                  </a:srgbClr>
                </a:solidFill>
                <a:latin typeface="Arial"/>
                <a:ea typeface="ＭＳ Ｐゴシック"/>
              </a:endParaRPr>
            </a:p>
          </p:txBody>
        </p:sp>
        <p:sp>
          <p:nvSpPr>
            <p:cNvPr id="141" name="四角形: 上の 2 つの角を丸める 4">
              <a:extLst>
                <a:ext uri="{FF2B5EF4-FFF2-40B4-BE49-F238E27FC236}">
                  <a16:creationId xmlns:a16="http://schemas.microsoft.com/office/drawing/2014/main" id="{C8C9A367-EF5A-4F76-93CC-10EEBCA78DCD}"/>
                </a:ext>
              </a:extLst>
            </p:cNvPr>
            <p:cNvSpPr txBox="1"/>
            <p:nvPr/>
          </p:nvSpPr>
          <p:spPr>
            <a:xfrm>
              <a:off x="1116575" y="53365"/>
              <a:ext cx="5436812" cy="935593"/>
            </a:xfrm>
            <a:prstGeom prst="rect">
              <a:avLst/>
            </a:prstGeom>
            <a:noFill/>
            <a:ln>
              <a:noFill/>
            </a:ln>
            <a:effectLst/>
          </p:spPr>
          <p:txBody>
            <a:bodyPr spcFirstLastPara="0" vert="horz" wrap="square" lIns="177253" tIns="15826" rIns="15826" bIns="15826" numCol="1" spcCol="1270" anchor="ctr" anchorCtr="0">
              <a:noAutofit/>
            </a:bodyPr>
            <a:lstStyle/>
            <a:p>
              <a:pPr algn="l" defTabSz="844083" eaLnBrk="0" hangingPunct="0">
                <a:defRPr/>
              </a:pPr>
              <a:r>
                <a:rPr lang="ja-JP" altLang="en-US" sz="1292" kern="0" dirty="0">
                  <a:solidFill>
                    <a:srgbClr val="000000">
                      <a:hueOff val="0"/>
                      <a:satOff val="0"/>
                      <a:lumOff val="0"/>
                      <a:alphaOff val="0"/>
                    </a:srgbClr>
                  </a:solidFill>
                  <a:latin typeface="Meiryo UI" panose="020B0604030504040204" pitchFamily="50" charset="-128"/>
                  <a:ea typeface="Meiryo UI" panose="020B0604030504040204" pitchFamily="50" charset="-128"/>
                </a:rPr>
                <a:t>避難所の巡回</a:t>
              </a:r>
              <a:endParaRPr lang="en-US" altLang="ja-JP" sz="1292" kern="0" dirty="0">
                <a:solidFill>
                  <a:srgbClr val="000000">
                    <a:hueOff val="0"/>
                    <a:satOff val="0"/>
                    <a:lumOff val="0"/>
                    <a:alphaOff val="0"/>
                  </a:srgbClr>
                </a:solidFill>
                <a:latin typeface="Meiryo UI" panose="020B0604030504040204" pitchFamily="50" charset="-128"/>
                <a:ea typeface="Meiryo UI" panose="020B0604030504040204" pitchFamily="50" charset="-128"/>
              </a:endParaRPr>
            </a:p>
          </p:txBody>
        </p:sp>
      </p:grpSp>
      <p:grpSp>
        <p:nvGrpSpPr>
          <p:cNvPr id="142" name="グループ化 141">
            <a:extLst>
              <a:ext uri="{FF2B5EF4-FFF2-40B4-BE49-F238E27FC236}">
                <a16:creationId xmlns:a16="http://schemas.microsoft.com/office/drawing/2014/main" id="{60560FBB-7B4B-4C67-88DB-26883483DBA9}"/>
              </a:ext>
            </a:extLst>
          </p:cNvPr>
          <p:cNvGrpSpPr/>
          <p:nvPr/>
        </p:nvGrpSpPr>
        <p:grpSpPr>
          <a:xfrm>
            <a:off x="866525" y="5034346"/>
            <a:ext cx="2958242" cy="332308"/>
            <a:chOff x="1116574" y="2753"/>
            <a:chExt cx="5487425" cy="1036819"/>
          </a:xfrm>
        </p:grpSpPr>
        <p:sp>
          <p:nvSpPr>
            <p:cNvPr id="143" name="四角形: 上の 2 つの角を丸める 142">
              <a:extLst>
                <a:ext uri="{FF2B5EF4-FFF2-40B4-BE49-F238E27FC236}">
                  <a16:creationId xmlns:a16="http://schemas.microsoft.com/office/drawing/2014/main" id="{CB793A3E-F2E4-4D05-9089-AA77A62ACF71}"/>
                </a:ext>
              </a:extLst>
            </p:cNvPr>
            <p:cNvSpPr/>
            <p:nvPr/>
          </p:nvSpPr>
          <p:spPr>
            <a:xfrm rot="5400000">
              <a:off x="3341877" y="-2222550"/>
              <a:ext cx="1036819" cy="5487425"/>
            </a:xfrm>
            <a:prstGeom prst="round2SameRect">
              <a:avLst/>
            </a:prstGeom>
            <a:solidFill>
              <a:srgbClr val="FFFFFF">
                <a:alpha val="90000"/>
                <a:hueOff val="0"/>
                <a:satOff val="0"/>
                <a:lumOff val="0"/>
                <a:alphaOff val="0"/>
              </a:srgbClr>
            </a:solidFill>
            <a:ln w="25400" cap="flat" cmpd="sng" algn="ctr">
              <a:solidFill>
                <a:srgbClr val="BBE0E3">
                  <a:hueOff val="0"/>
                  <a:satOff val="0"/>
                  <a:lumOff val="0"/>
                  <a:alphaOff val="0"/>
                </a:srgbClr>
              </a:solidFill>
              <a:prstDash val="solid"/>
            </a:ln>
            <a:effectLst/>
          </p:spPr>
          <p:txBody>
            <a:bodyPr/>
            <a:lstStyle/>
            <a:p>
              <a:pPr algn="l" defTabSz="844083" eaLnBrk="0" hangingPunct="0">
                <a:defRPr/>
              </a:pPr>
              <a:endParaRPr lang="ja-JP" altLang="en-US" sz="1292" kern="0">
                <a:solidFill>
                  <a:srgbClr val="000000">
                    <a:hueOff val="0"/>
                    <a:satOff val="0"/>
                    <a:lumOff val="0"/>
                    <a:alphaOff val="0"/>
                  </a:srgbClr>
                </a:solidFill>
                <a:latin typeface="Arial"/>
                <a:ea typeface="ＭＳ Ｐゴシック"/>
              </a:endParaRPr>
            </a:p>
          </p:txBody>
        </p:sp>
        <p:sp>
          <p:nvSpPr>
            <p:cNvPr id="144" name="四角形: 上の 2 つの角を丸める 4">
              <a:extLst>
                <a:ext uri="{FF2B5EF4-FFF2-40B4-BE49-F238E27FC236}">
                  <a16:creationId xmlns:a16="http://schemas.microsoft.com/office/drawing/2014/main" id="{0F88170D-392A-4165-AE08-003DBFA889E2}"/>
                </a:ext>
              </a:extLst>
            </p:cNvPr>
            <p:cNvSpPr txBox="1"/>
            <p:nvPr/>
          </p:nvSpPr>
          <p:spPr>
            <a:xfrm>
              <a:off x="1116575" y="53365"/>
              <a:ext cx="5436812" cy="935593"/>
            </a:xfrm>
            <a:prstGeom prst="rect">
              <a:avLst/>
            </a:prstGeom>
            <a:noFill/>
            <a:ln>
              <a:noFill/>
            </a:ln>
            <a:effectLst/>
          </p:spPr>
          <p:txBody>
            <a:bodyPr spcFirstLastPara="0" vert="horz" wrap="square" lIns="177253" tIns="15826" rIns="15826" bIns="15826" numCol="1" spcCol="1270" anchor="ctr" anchorCtr="0">
              <a:noAutofit/>
            </a:bodyPr>
            <a:lstStyle/>
            <a:p>
              <a:pPr algn="l" defTabSz="844083" eaLnBrk="0" hangingPunct="0">
                <a:defRPr/>
              </a:pPr>
              <a:r>
                <a:rPr lang="ja-JP" altLang="en-US" sz="1292" kern="0" dirty="0">
                  <a:solidFill>
                    <a:srgbClr val="000000">
                      <a:hueOff val="0"/>
                      <a:satOff val="0"/>
                      <a:lumOff val="0"/>
                      <a:alphaOff val="0"/>
                    </a:srgbClr>
                  </a:solidFill>
                  <a:latin typeface="Meiryo UI" panose="020B0604030504040204" pitchFamily="50" charset="-128"/>
                  <a:ea typeface="Meiryo UI" panose="020B0604030504040204" pitchFamily="50" charset="-128"/>
                </a:rPr>
                <a:t>外国人のニーズ把握・対応</a:t>
              </a:r>
              <a:endParaRPr lang="en-US" altLang="ja-JP" sz="1292" kern="0" dirty="0">
                <a:solidFill>
                  <a:srgbClr val="000000">
                    <a:hueOff val="0"/>
                    <a:satOff val="0"/>
                    <a:lumOff val="0"/>
                    <a:alphaOff val="0"/>
                  </a:srgbClr>
                </a:solidFill>
                <a:latin typeface="Meiryo UI" panose="020B0604030504040204" pitchFamily="50" charset="-128"/>
                <a:ea typeface="Meiryo UI" panose="020B0604030504040204" pitchFamily="50" charset="-128"/>
              </a:endParaRPr>
            </a:p>
          </p:txBody>
        </p:sp>
      </p:grpSp>
      <p:grpSp>
        <p:nvGrpSpPr>
          <p:cNvPr id="145" name="グループ化 144">
            <a:extLst>
              <a:ext uri="{FF2B5EF4-FFF2-40B4-BE49-F238E27FC236}">
                <a16:creationId xmlns:a16="http://schemas.microsoft.com/office/drawing/2014/main" id="{CD63E891-AD29-462A-A49C-C296E62486D6}"/>
              </a:ext>
            </a:extLst>
          </p:cNvPr>
          <p:cNvGrpSpPr/>
          <p:nvPr/>
        </p:nvGrpSpPr>
        <p:grpSpPr>
          <a:xfrm>
            <a:off x="860839" y="5488091"/>
            <a:ext cx="2958242" cy="332308"/>
            <a:chOff x="1116574" y="2753"/>
            <a:chExt cx="5487425" cy="1036819"/>
          </a:xfrm>
        </p:grpSpPr>
        <p:sp>
          <p:nvSpPr>
            <p:cNvPr id="146" name="四角形: 上の 2 つの角を丸める 145">
              <a:extLst>
                <a:ext uri="{FF2B5EF4-FFF2-40B4-BE49-F238E27FC236}">
                  <a16:creationId xmlns:a16="http://schemas.microsoft.com/office/drawing/2014/main" id="{607F9BF2-925E-466B-90B8-3EC7B19B5873}"/>
                </a:ext>
              </a:extLst>
            </p:cNvPr>
            <p:cNvSpPr/>
            <p:nvPr/>
          </p:nvSpPr>
          <p:spPr>
            <a:xfrm rot="5400000">
              <a:off x="3341877" y="-2222550"/>
              <a:ext cx="1036819" cy="5487425"/>
            </a:xfrm>
            <a:prstGeom prst="round2SameRect">
              <a:avLst/>
            </a:prstGeom>
            <a:solidFill>
              <a:srgbClr val="FFFFFF">
                <a:alpha val="90000"/>
                <a:hueOff val="0"/>
                <a:satOff val="0"/>
                <a:lumOff val="0"/>
                <a:alphaOff val="0"/>
              </a:srgbClr>
            </a:solidFill>
            <a:ln w="25400" cap="flat" cmpd="sng" algn="ctr">
              <a:solidFill>
                <a:srgbClr val="BBE0E3">
                  <a:hueOff val="0"/>
                  <a:satOff val="0"/>
                  <a:lumOff val="0"/>
                  <a:alphaOff val="0"/>
                </a:srgbClr>
              </a:solidFill>
              <a:prstDash val="solid"/>
            </a:ln>
            <a:effectLst/>
          </p:spPr>
          <p:txBody>
            <a:bodyPr/>
            <a:lstStyle/>
            <a:p>
              <a:pPr algn="l" defTabSz="844083" eaLnBrk="0" hangingPunct="0">
                <a:defRPr/>
              </a:pPr>
              <a:endParaRPr lang="ja-JP" altLang="en-US" sz="1292" kern="0">
                <a:solidFill>
                  <a:srgbClr val="000000">
                    <a:hueOff val="0"/>
                    <a:satOff val="0"/>
                    <a:lumOff val="0"/>
                    <a:alphaOff val="0"/>
                  </a:srgbClr>
                </a:solidFill>
                <a:latin typeface="Arial"/>
                <a:ea typeface="ＭＳ Ｐゴシック"/>
              </a:endParaRPr>
            </a:p>
          </p:txBody>
        </p:sp>
        <p:sp>
          <p:nvSpPr>
            <p:cNvPr id="147" name="四角形: 上の 2 つの角を丸める 4">
              <a:extLst>
                <a:ext uri="{FF2B5EF4-FFF2-40B4-BE49-F238E27FC236}">
                  <a16:creationId xmlns:a16="http://schemas.microsoft.com/office/drawing/2014/main" id="{D284D369-D605-45A7-9295-C26C26AE5990}"/>
                </a:ext>
              </a:extLst>
            </p:cNvPr>
            <p:cNvSpPr txBox="1"/>
            <p:nvPr/>
          </p:nvSpPr>
          <p:spPr>
            <a:xfrm>
              <a:off x="1116575" y="53365"/>
              <a:ext cx="5436812" cy="935593"/>
            </a:xfrm>
            <a:prstGeom prst="rect">
              <a:avLst/>
            </a:prstGeom>
            <a:noFill/>
            <a:ln>
              <a:noFill/>
            </a:ln>
            <a:effectLst/>
          </p:spPr>
          <p:txBody>
            <a:bodyPr spcFirstLastPara="0" vert="horz" wrap="square" lIns="177253" tIns="15826" rIns="15826" bIns="15826" numCol="1" spcCol="1270" anchor="ctr" anchorCtr="0">
              <a:noAutofit/>
            </a:bodyPr>
            <a:lstStyle/>
            <a:p>
              <a:pPr algn="l" defTabSz="844083" eaLnBrk="0" hangingPunct="0">
                <a:defRPr/>
              </a:pPr>
              <a:r>
                <a:rPr lang="ja-JP" altLang="en-US" sz="1292" kern="0" dirty="0">
                  <a:solidFill>
                    <a:srgbClr val="000000">
                      <a:hueOff val="0"/>
                      <a:satOff val="0"/>
                      <a:lumOff val="0"/>
                      <a:alphaOff val="0"/>
                    </a:srgbClr>
                  </a:solidFill>
                  <a:latin typeface="Meiryo UI" panose="020B0604030504040204" pitchFamily="50" charset="-128"/>
                  <a:ea typeface="Meiryo UI" panose="020B0604030504040204" pitchFamily="50" charset="-128"/>
                </a:rPr>
                <a:t>多言語での相談対応</a:t>
              </a:r>
              <a:endParaRPr lang="en-US" altLang="ja-JP" sz="1292" kern="0" dirty="0">
                <a:solidFill>
                  <a:srgbClr val="000000">
                    <a:hueOff val="0"/>
                    <a:satOff val="0"/>
                    <a:lumOff val="0"/>
                    <a:alphaOff val="0"/>
                  </a:srgbClr>
                </a:solidFill>
                <a:latin typeface="Meiryo UI" panose="020B0604030504040204" pitchFamily="50" charset="-128"/>
                <a:ea typeface="Meiryo UI" panose="020B0604030504040204" pitchFamily="50" charset="-128"/>
              </a:endParaRPr>
            </a:p>
          </p:txBody>
        </p:sp>
      </p:grpSp>
      <p:grpSp>
        <p:nvGrpSpPr>
          <p:cNvPr id="148" name="グループ化 147">
            <a:extLst>
              <a:ext uri="{FF2B5EF4-FFF2-40B4-BE49-F238E27FC236}">
                <a16:creationId xmlns:a16="http://schemas.microsoft.com/office/drawing/2014/main" id="{8DCE9482-3585-4564-A0E5-3A50B057302C}"/>
              </a:ext>
            </a:extLst>
          </p:cNvPr>
          <p:cNvGrpSpPr/>
          <p:nvPr/>
        </p:nvGrpSpPr>
        <p:grpSpPr>
          <a:xfrm>
            <a:off x="874967" y="3716089"/>
            <a:ext cx="2958242" cy="332308"/>
            <a:chOff x="1116574" y="2753"/>
            <a:chExt cx="5487425" cy="1036819"/>
          </a:xfrm>
        </p:grpSpPr>
        <p:sp>
          <p:nvSpPr>
            <p:cNvPr id="149" name="四角形: 上の 2 つの角を丸める 148">
              <a:extLst>
                <a:ext uri="{FF2B5EF4-FFF2-40B4-BE49-F238E27FC236}">
                  <a16:creationId xmlns:a16="http://schemas.microsoft.com/office/drawing/2014/main" id="{0A02BCDF-C3AC-4070-8E81-8438A8697609}"/>
                </a:ext>
              </a:extLst>
            </p:cNvPr>
            <p:cNvSpPr/>
            <p:nvPr/>
          </p:nvSpPr>
          <p:spPr>
            <a:xfrm rot="5400000">
              <a:off x="3341877" y="-2222550"/>
              <a:ext cx="1036819" cy="5487425"/>
            </a:xfrm>
            <a:prstGeom prst="round2SameRect">
              <a:avLst/>
            </a:prstGeom>
            <a:solidFill>
              <a:srgbClr val="FFFFFF">
                <a:alpha val="90000"/>
                <a:hueOff val="0"/>
                <a:satOff val="0"/>
                <a:lumOff val="0"/>
                <a:alphaOff val="0"/>
              </a:srgbClr>
            </a:solidFill>
            <a:ln w="25400" cap="flat" cmpd="sng" algn="ctr">
              <a:solidFill>
                <a:srgbClr val="BBE0E3">
                  <a:hueOff val="0"/>
                  <a:satOff val="0"/>
                  <a:lumOff val="0"/>
                  <a:alphaOff val="0"/>
                </a:srgbClr>
              </a:solidFill>
              <a:prstDash val="solid"/>
            </a:ln>
            <a:effectLst/>
          </p:spPr>
          <p:txBody>
            <a:bodyPr/>
            <a:lstStyle/>
            <a:p>
              <a:pPr algn="l" defTabSz="844083" eaLnBrk="0" hangingPunct="0">
                <a:defRPr/>
              </a:pPr>
              <a:endParaRPr lang="ja-JP" altLang="en-US" sz="1662" kern="0">
                <a:solidFill>
                  <a:srgbClr val="000000">
                    <a:hueOff val="0"/>
                    <a:satOff val="0"/>
                    <a:lumOff val="0"/>
                    <a:alphaOff val="0"/>
                  </a:srgbClr>
                </a:solidFill>
                <a:latin typeface="Arial"/>
                <a:ea typeface="ＭＳ Ｐゴシック"/>
              </a:endParaRPr>
            </a:p>
          </p:txBody>
        </p:sp>
        <p:sp>
          <p:nvSpPr>
            <p:cNvPr id="150" name="四角形: 上の 2 つの角を丸める 4">
              <a:extLst>
                <a:ext uri="{FF2B5EF4-FFF2-40B4-BE49-F238E27FC236}">
                  <a16:creationId xmlns:a16="http://schemas.microsoft.com/office/drawing/2014/main" id="{89514D37-8825-4AE1-9B31-BC3C40B9EAD1}"/>
                </a:ext>
              </a:extLst>
            </p:cNvPr>
            <p:cNvSpPr txBox="1"/>
            <p:nvPr/>
          </p:nvSpPr>
          <p:spPr>
            <a:xfrm>
              <a:off x="1116575" y="53365"/>
              <a:ext cx="5436812" cy="935593"/>
            </a:xfrm>
            <a:prstGeom prst="rect">
              <a:avLst/>
            </a:prstGeom>
            <a:noFill/>
            <a:ln>
              <a:noFill/>
            </a:ln>
            <a:effectLst/>
          </p:spPr>
          <p:txBody>
            <a:bodyPr spcFirstLastPara="0" vert="horz" wrap="square" lIns="177253" tIns="15826" rIns="15826" bIns="15826" numCol="1" spcCol="1270" anchor="ctr" anchorCtr="0">
              <a:noAutofit/>
            </a:bodyPr>
            <a:lstStyle/>
            <a:p>
              <a:pPr algn="l" defTabSz="844083" eaLnBrk="0" hangingPunct="0">
                <a:defRPr/>
              </a:pPr>
              <a:r>
                <a:rPr lang="ja-JP" altLang="en-US" sz="1292" kern="0" dirty="0">
                  <a:solidFill>
                    <a:srgbClr val="000000">
                      <a:hueOff val="0"/>
                      <a:satOff val="0"/>
                      <a:lumOff val="0"/>
                      <a:alphaOff val="0"/>
                    </a:srgbClr>
                  </a:solidFill>
                  <a:latin typeface="Meiryo UI" panose="020B0604030504040204" pitchFamily="50" charset="-128"/>
                  <a:ea typeface="Meiryo UI" panose="020B0604030504040204" pitchFamily="50" charset="-128"/>
                </a:rPr>
                <a:t>災害多言語支援センター等の設置・運営</a:t>
              </a:r>
              <a:endParaRPr lang="en-US" altLang="ja-JP" sz="1292" kern="0" dirty="0">
                <a:solidFill>
                  <a:srgbClr val="000000">
                    <a:hueOff val="0"/>
                    <a:satOff val="0"/>
                    <a:lumOff val="0"/>
                    <a:alphaOff val="0"/>
                  </a:srgbClr>
                </a:solidFill>
                <a:latin typeface="Meiryo UI" panose="020B0604030504040204" pitchFamily="50" charset="-128"/>
                <a:ea typeface="Meiryo UI" panose="020B0604030504040204" pitchFamily="50" charset="-128"/>
              </a:endParaRPr>
            </a:p>
          </p:txBody>
        </p:sp>
      </p:grpSp>
      <p:cxnSp>
        <p:nvCxnSpPr>
          <p:cNvPr id="151" name="直線コネクタ 150">
            <a:extLst>
              <a:ext uri="{FF2B5EF4-FFF2-40B4-BE49-F238E27FC236}">
                <a16:creationId xmlns:a16="http://schemas.microsoft.com/office/drawing/2014/main" id="{598F4B4D-68D6-40C5-893F-395CAAAF42CC}"/>
              </a:ext>
            </a:extLst>
          </p:cNvPr>
          <p:cNvCxnSpPr>
            <a:cxnSpLocks/>
            <a:stCxn id="101" idx="3"/>
            <a:endCxn id="106" idx="1"/>
          </p:cNvCxnSpPr>
          <p:nvPr/>
        </p:nvCxnSpPr>
        <p:spPr>
          <a:xfrm flipV="1">
            <a:off x="3823965" y="1772744"/>
            <a:ext cx="880295" cy="25287"/>
          </a:xfrm>
          <a:prstGeom prst="line">
            <a:avLst/>
          </a:prstGeom>
          <a:noFill/>
          <a:ln w="19050" cap="flat" cmpd="sng" algn="ctr">
            <a:solidFill>
              <a:srgbClr val="333399"/>
            </a:solidFill>
            <a:prstDash val="solid"/>
          </a:ln>
          <a:effectLst/>
        </p:spPr>
      </p:cxnSp>
      <p:cxnSp>
        <p:nvCxnSpPr>
          <p:cNvPr id="152" name="直線コネクタ 151">
            <a:extLst>
              <a:ext uri="{FF2B5EF4-FFF2-40B4-BE49-F238E27FC236}">
                <a16:creationId xmlns:a16="http://schemas.microsoft.com/office/drawing/2014/main" id="{B2C887AA-DE56-4664-8C21-C8EEA6A3DB18}"/>
              </a:ext>
            </a:extLst>
          </p:cNvPr>
          <p:cNvCxnSpPr>
            <a:cxnSpLocks/>
            <a:stCxn id="125" idx="3"/>
            <a:endCxn id="106" idx="1"/>
          </p:cNvCxnSpPr>
          <p:nvPr/>
        </p:nvCxnSpPr>
        <p:spPr>
          <a:xfrm flipV="1">
            <a:off x="3823261" y="1772743"/>
            <a:ext cx="880998" cy="524778"/>
          </a:xfrm>
          <a:prstGeom prst="line">
            <a:avLst/>
          </a:prstGeom>
          <a:noFill/>
          <a:ln w="19050" cap="flat" cmpd="sng" algn="ctr">
            <a:solidFill>
              <a:srgbClr val="333399"/>
            </a:solidFill>
            <a:prstDash val="solid"/>
          </a:ln>
          <a:effectLst/>
        </p:spPr>
      </p:cxnSp>
      <p:cxnSp>
        <p:nvCxnSpPr>
          <p:cNvPr id="153" name="直線コネクタ 152">
            <a:extLst>
              <a:ext uri="{FF2B5EF4-FFF2-40B4-BE49-F238E27FC236}">
                <a16:creationId xmlns:a16="http://schemas.microsoft.com/office/drawing/2014/main" id="{D4C4BE28-BD08-45B3-9481-D480883D5FCD}"/>
              </a:ext>
            </a:extLst>
          </p:cNvPr>
          <p:cNvCxnSpPr>
            <a:cxnSpLocks/>
            <a:stCxn id="134" idx="3"/>
            <a:endCxn id="106" idx="1"/>
          </p:cNvCxnSpPr>
          <p:nvPr/>
        </p:nvCxnSpPr>
        <p:spPr>
          <a:xfrm flipV="1">
            <a:off x="3829124" y="1772744"/>
            <a:ext cx="875137" cy="1670107"/>
          </a:xfrm>
          <a:prstGeom prst="line">
            <a:avLst/>
          </a:prstGeom>
          <a:noFill/>
          <a:ln w="19050" cap="flat" cmpd="sng" algn="ctr">
            <a:solidFill>
              <a:srgbClr val="333399"/>
            </a:solidFill>
            <a:prstDash val="solid"/>
          </a:ln>
          <a:effectLst/>
        </p:spPr>
      </p:cxnSp>
      <p:cxnSp>
        <p:nvCxnSpPr>
          <p:cNvPr id="154" name="直線コネクタ 153">
            <a:extLst>
              <a:ext uri="{FF2B5EF4-FFF2-40B4-BE49-F238E27FC236}">
                <a16:creationId xmlns:a16="http://schemas.microsoft.com/office/drawing/2014/main" id="{A4673EC8-087B-4A20-AF87-6D19E46AB365}"/>
              </a:ext>
            </a:extLst>
          </p:cNvPr>
          <p:cNvCxnSpPr>
            <a:cxnSpLocks/>
            <a:stCxn id="149" idx="3"/>
            <a:endCxn id="106" idx="1"/>
          </p:cNvCxnSpPr>
          <p:nvPr/>
        </p:nvCxnSpPr>
        <p:spPr>
          <a:xfrm flipV="1">
            <a:off x="3833209" y="1772743"/>
            <a:ext cx="871050" cy="2109500"/>
          </a:xfrm>
          <a:prstGeom prst="line">
            <a:avLst/>
          </a:prstGeom>
          <a:noFill/>
          <a:ln w="19050" cap="flat" cmpd="sng" algn="ctr">
            <a:solidFill>
              <a:srgbClr val="333399"/>
            </a:solidFill>
            <a:prstDash val="solid"/>
          </a:ln>
          <a:effectLst/>
        </p:spPr>
      </p:cxnSp>
      <p:cxnSp>
        <p:nvCxnSpPr>
          <p:cNvPr id="155" name="直線コネクタ 154">
            <a:extLst>
              <a:ext uri="{FF2B5EF4-FFF2-40B4-BE49-F238E27FC236}">
                <a16:creationId xmlns:a16="http://schemas.microsoft.com/office/drawing/2014/main" id="{A94CB987-98B7-47A9-9953-E9B432BA7B55}"/>
              </a:ext>
            </a:extLst>
          </p:cNvPr>
          <p:cNvCxnSpPr>
            <a:cxnSpLocks/>
            <a:stCxn id="137" idx="3"/>
            <a:endCxn id="106" idx="1"/>
          </p:cNvCxnSpPr>
          <p:nvPr/>
        </p:nvCxnSpPr>
        <p:spPr>
          <a:xfrm flipV="1">
            <a:off x="3829124" y="1772744"/>
            <a:ext cx="875137" cy="2544619"/>
          </a:xfrm>
          <a:prstGeom prst="line">
            <a:avLst/>
          </a:prstGeom>
          <a:noFill/>
          <a:ln w="19050" cap="flat" cmpd="sng" algn="ctr">
            <a:solidFill>
              <a:srgbClr val="333399"/>
            </a:solidFill>
            <a:prstDash val="solid"/>
          </a:ln>
          <a:effectLst/>
        </p:spPr>
      </p:cxnSp>
      <p:cxnSp>
        <p:nvCxnSpPr>
          <p:cNvPr id="156" name="直線コネクタ 155">
            <a:extLst>
              <a:ext uri="{FF2B5EF4-FFF2-40B4-BE49-F238E27FC236}">
                <a16:creationId xmlns:a16="http://schemas.microsoft.com/office/drawing/2014/main" id="{245427AA-8FE8-4C81-9F90-04F4683469A2}"/>
              </a:ext>
            </a:extLst>
          </p:cNvPr>
          <p:cNvCxnSpPr>
            <a:cxnSpLocks/>
            <a:stCxn id="125" idx="3"/>
            <a:endCxn id="104" idx="1"/>
          </p:cNvCxnSpPr>
          <p:nvPr/>
        </p:nvCxnSpPr>
        <p:spPr>
          <a:xfrm>
            <a:off x="3823260" y="2297520"/>
            <a:ext cx="880038" cy="230778"/>
          </a:xfrm>
          <a:prstGeom prst="line">
            <a:avLst/>
          </a:prstGeom>
          <a:noFill/>
          <a:ln w="19050" cap="flat" cmpd="sng" algn="ctr">
            <a:solidFill>
              <a:srgbClr val="00B0F0"/>
            </a:solidFill>
            <a:prstDash val="solid"/>
          </a:ln>
          <a:effectLst/>
        </p:spPr>
      </p:cxnSp>
      <p:cxnSp>
        <p:nvCxnSpPr>
          <p:cNvPr id="157" name="直線コネクタ 156">
            <a:extLst>
              <a:ext uri="{FF2B5EF4-FFF2-40B4-BE49-F238E27FC236}">
                <a16:creationId xmlns:a16="http://schemas.microsoft.com/office/drawing/2014/main" id="{8D6B4F9D-4866-4A8F-8EB6-0AE3EE370787}"/>
              </a:ext>
            </a:extLst>
          </p:cNvPr>
          <p:cNvCxnSpPr>
            <a:cxnSpLocks/>
            <a:stCxn id="134" idx="3"/>
            <a:endCxn id="110" idx="1"/>
          </p:cNvCxnSpPr>
          <p:nvPr/>
        </p:nvCxnSpPr>
        <p:spPr>
          <a:xfrm flipV="1">
            <a:off x="3829124" y="3430414"/>
            <a:ext cx="874177" cy="12436"/>
          </a:xfrm>
          <a:prstGeom prst="line">
            <a:avLst/>
          </a:prstGeom>
          <a:noFill/>
          <a:ln w="19050" cap="flat" cmpd="sng" algn="ctr">
            <a:solidFill>
              <a:srgbClr val="FFC000"/>
            </a:solidFill>
            <a:prstDash val="solid"/>
          </a:ln>
          <a:effectLst/>
        </p:spPr>
      </p:cxnSp>
      <p:cxnSp>
        <p:nvCxnSpPr>
          <p:cNvPr id="158" name="直線コネクタ 157">
            <a:extLst>
              <a:ext uri="{FF2B5EF4-FFF2-40B4-BE49-F238E27FC236}">
                <a16:creationId xmlns:a16="http://schemas.microsoft.com/office/drawing/2014/main" id="{A2766DCE-77BE-4988-BC71-DEE1A5D98954}"/>
              </a:ext>
            </a:extLst>
          </p:cNvPr>
          <p:cNvCxnSpPr>
            <a:cxnSpLocks/>
            <a:stCxn id="149" idx="3"/>
            <a:endCxn id="110" idx="1"/>
          </p:cNvCxnSpPr>
          <p:nvPr/>
        </p:nvCxnSpPr>
        <p:spPr>
          <a:xfrm flipV="1">
            <a:off x="3833209" y="3430416"/>
            <a:ext cx="870090" cy="451829"/>
          </a:xfrm>
          <a:prstGeom prst="line">
            <a:avLst/>
          </a:prstGeom>
          <a:noFill/>
          <a:ln w="19050" cap="flat" cmpd="sng" algn="ctr">
            <a:solidFill>
              <a:srgbClr val="FFC000"/>
            </a:solidFill>
            <a:prstDash val="solid"/>
          </a:ln>
          <a:effectLst/>
        </p:spPr>
      </p:cxnSp>
      <p:cxnSp>
        <p:nvCxnSpPr>
          <p:cNvPr id="159" name="直線コネクタ 158">
            <a:extLst>
              <a:ext uri="{FF2B5EF4-FFF2-40B4-BE49-F238E27FC236}">
                <a16:creationId xmlns:a16="http://schemas.microsoft.com/office/drawing/2014/main" id="{45AF26F9-3A5E-4F37-8372-6F86749C8142}"/>
              </a:ext>
            </a:extLst>
          </p:cNvPr>
          <p:cNvCxnSpPr>
            <a:cxnSpLocks/>
            <a:stCxn id="137" idx="3"/>
            <a:endCxn id="110" idx="1"/>
          </p:cNvCxnSpPr>
          <p:nvPr/>
        </p:nvCxnSpPr>
        <p:spPr>
          <a:xfrm flipV="1">
            <a:off x="3829124" y="3430414"/>
            <a:ext cx="874177" cy="886948"/>
          </a:xfrm>
          <a:prstGeom prst="line">
            <a:avLst/>
          </a:prstGeom>
          <a:noFill/>
          <a:ln w="19050" cap="flat" cmpd="sng" algn="ctr">
            <a:solidFill>
              <a:srgbClr val="FFC000"/>
            </a:solidFill>
            <a:prstDash val="solid"/>
          </a:ln>
          <a:effectLst/>
        </p:spPr>
      </p:cxnSp>
      <p:cxnSp>
        <p:nvCxnSpPr>
          <p:cNvPr id="160" name="直線コネクタ 159">
            <a:extLst>
              <a:ext uri="{FF2B5EF4-FFF2-40B4-BE49-F238E27FC236}">
                <a16:creationId xmlns:a16="http://schemas.microsoft.com/office/drawing/2014/main" id="{208A2B5A-A7E5-4690-B765-090E42BEF1F4}"/>
              </a:ext>
            </a:extLst>
          </p:cNvPr>
          <p:cNvCxnSpPr>
            <a:cxnSpLocks/>
            <a:stCxn id="140" idx="3"/>
            <a:endCxn id="112" idx="1"/>
          </p:cNvCxnSpPr>
          <p:nvPr/>
        </p:nvCxnSpPr>
        <p:spPr>
          <a:xfrm>
            <a:off x="3826193" y="4749525"/>
            <a:ext cx="877107" cy="415189"/>
          </a:xfrm>
          <a:prstGeom prst="line">
            <a:avLst/>
          </a:prstGeom>
          <a:noFill/>
          <a:ln w="19050" cap="flat" cmpd="sng" algn="ctr">
            <a:solidFill>
              <a:srgbClr val="7030A0"/>
            </a:solidFill>
            <a:prstDash val="solid"/>
          </a:ln>
          <a:effectLst/>
        </p:spPr>
      </p:cxnSp>
      <p:cxnSp>
        <p:nvCxnSpPr>
          <p:cNvPr id="161" name="直線コネクタ 160">
            <a:extLst>
              <a:ext uri="{FF2B5EF4-FFF2-40B4-BE49-F238E27FC236}">
                <a16:creationId xmlns:a16="http://schemas.microsoft.com/office/drawing/2014/main" id="{15F3F335-F063-49AF-8242-B972082235C5}"/>
              </a:ext>
            </a:extLst>
          </p:cNvPr>
          <p:cNvCxnSpPr>
            <a:cxnSpLocks/>
            <a:stCxn id="140" idx="3"/>
            <a:endCxn id="114" idx="1"/>
          </p:cNvCxnSpPr>
          <p:nvPr/>
        </p:nvCxnSpPr>
        <p:spPr>
          <a:xfrm flipV="1">
            <a:off x="3826193" y="4334340"/>
            <a:ext cx="877107" cy="415184"/>
          </a:xfrm>
          <a:prstGeom prst="line">
            <a:avLst/>
          </a:prstGeom>
          <a:noFill/>
          <a:ln w="19050" cap="flat" cmpd="sng" algn="ctr">
            <a:solidFill>
              <a:srgbClr val="C00000"/>
            </a:solidFill>
            <a:prstDash val="solid"/>
          </a:ln>
          <a:effectLst/>
        </p:spPr>
      </p:cxnSp>
      <p:cxnSp>
        <p:nvCxnSpPr>
          <p:cNvPr id="162" name="直線コネクタ 161">
            <a:extLst>
              <a:ext uri="{FF2B5EF4-FFF2-40B4-BE49-F238E27FC236}">
                <a16:creationId xmlns:a16="http://schemas.microsoft.com/office/drawing/2014/main" id="{70177387-19A4-485D-9C46-DA1B7B4EE04A}"/>
              </a:ext>
            </a:extLst>
          </p:cNvPr>
          <p:cNvCxnSpPr>
            <a:cxnSpLocks/>
            <a:stCxn id="137" idx="3"/>
            <a:endCxn id="114" idx="1"/>
          </p:cNvCxnSpPr>
          <p:nvPr/>
        </p:nvCxnSpPr>
        <p:spPr>
          <a:xfrm>
            <a:off x="3829122" y="4317363"/>
            <a:ext cx="874176" cy="16977"/>
          </a:xfrm>
          <a:prstGeom prst="line">
            <a:avLst/>
          </a:prstGeom>
          <a:noFill/>
          <a:ln w="19050" cap="flat" cmpd="sng" algn="ctr">
            <a:solidFill>
              <a:srgbClr val="C00000"/>
            </a:solidFill>
            <a:prstDash val="solid"/>
          </a:ln>
          <a:effectLst/>
        </p:spPr>
      </p:cxnSp>
      <p:cxnSp>
        <p:nvCxnSpPr>
          <p:cNvPr id="163" name="直線コネクタ 162">
            <a:extLst>
              <a:ext uri="{FF2B5EF4-FFF2-40B4-BE49-F238E27FC236}">
                <a16:creationId xmlns:a16="http://schemas.microsoft.com/office/drawing/2014/main" id="{93BCADF9-7E2E-41C7-BD36-27F9DE9C22EA}"/>
              </a:ext>
            </a:extLst>
          </p:cNvPr>
          <p:cNvCxnSpPr>
            <a:cxnSpLocks/>
            <a:stCxn id="143" idx="3"/>
            <a:endCxn id="112" idx="1"/>
          </p:cNvCxnSpPr>
          <p:nvPr/>
        </p:nvCxnSpPr>
        <p:spPr>
          <a:xfrm flipV="1">
            <a:off x="3824768" y="5164712"/>
            <a:ext cx="878531" cy="35788"/>
          </a:xfrm>
          <a:prstGeom prst="line">
            <a:avLst/>
          </a:prstGeom>
          <a:noFill/>
          <a:ln w="19050" cap="flat" cmpd="sng" algn="ctr">
            <a:solidFill>
              <a:srgbClr val="7030A0"/>
            </a:solidFill>
            <a:prstDash val="solid"/>
          </a:ln>
          <a:effectLst/>
        </p:spPr>
      </p:cxnSp>
      <p:cxnSp>
        <p:nvCxnSpPr>
          <p:cNvPr id="164" name="直線コネクタ 163">
            <a:extLst>
              <a:ext uri="{FF2B5EF4-FFF2-40B4-BE49-F238E27FC236}">
                <a16:creationId xmlns:a16="http://schemas.microsoft.com/office/drawing/2014/main" id="{629EC140-0AC2-4F6F-AC96-21A50231FC88}"/>
              </a:ext>
            </a:extLst>
          </p:cNvPr>
          <p:cNvCxnSpPr>
            <a:cxnSpLocks/>
            <a:stCxn id="140" idx="3"/>
            <a:endCxn id="113" idx="1"/>
          </p:cNvCxnSpPr>
          <p:nvPr/>
        </p:nvCxnSpPr>
        <p:spPr>
          <a:xfrm>
            <a:off x="3826193" y="4749525"/>
            <a:ext cx="877107" cy="1282507"/>
          </a:xfrm>
          <a:prstGeom prst="line">
            <a:avLst/>
          </a:prstGeom>
          <a:noFill/>
          <a:ln w="19050" cap="flat" cmpd="sng" algn="ctr">
            <a:solidFill>
              <a:srgbClr val="00B050"/>
            </a:solidFill>
            <a:prstDash val="solid"/>
          </a:ln>
          <a:effectLst/>
        </p:spPr>
      </p:cxnSp>
      <p:cxnSp>
        <p:nvCxnSpPr>
          <p:cNvPr id="165" name="直線コネクタ 164">
            <a:extLst>
              <a:ext uri="{FF2B5EF4-FFF2-40B4-BE49-F238E27FC236}">
                <a16:creationId xmlns:a16="http://schemas.microsoft.com/office/drawing/2014/main" id="{4750B92B-20B0-4BA9-AD41-5DC56F93128D}"/>
              </a:ext>
            </a:extLst>
          </p:cNvPr>
          <p:cNvCxnSpPr>
            <a:cxnSpLocks/>
            <a:stCxn id="143" idx="3"/>
            <a:endCxn id="113" idx="1"/>
          </p:cNvCxnSpPr>
          <p:nvPr/>
        </p:nvCxnSpPr>
        <p:spPr>
          <a:xfrm>
            <a:off x="3824768" y="5200502"/>
            <a:ext cx="878531" cy="831531"/>
          </a:xfrm>
          <a:prstGeom prst="line">
            <a:avLst/>
          </a:prstGeom>
          <a:noFill/>
          <a:ln w="19050" cap="flat" cmpd="sng" algn="ctr">
            <a:solidFill>
              <a:srgbClr val="00B050"/>
            </a:solidFill>
            <a:prstDash val="solid"/>
          </a:ln>
          <a:effectLst/>
        </p:spPr>
      </p:cxnSp>
      <p:cxnSp>
        <p:nvCxnSpPr>
          <p:cNvPr id="166" name="直線コネクタ 165">
            <a:extLst>
              <a:ext uri="{FF2B5EF4-FFF2-40B4-BE49-F238E27FC236}">
                <a16:creationId xmlns:a16="http://schemas.microsoft.com/office/drawing/2014/main" id="{82CF5F61-23BC-4AD7-98DD-65E56A1F4607}"/>
              </a:ext>
            </a:extLst>
          </p:cNvPr>
          <p:cNvCxnSpPr>
            <a:cxnSpLocks/>
            <a:stCxn id="146" idx="3"/>
            <a:endCxn id="113" idx="1"/>
          </p:cNvCxnSpPr>
          <p:nvPr/>
        </p:nvCxnSpPr>
        <p:spPr>
          <a:xfrm>
            <a:off x="3819082" y="5654245"/>
            <a:ext cx="884217" cy="377786"/>
          </a:xfrm>
          <a:prstGeom prst="line">
            <a:avLst/>
          </a:prstGeom>
          <a:noFill/>
          <a:ln w="19050" cap="flat" cmpd="sng" algn="ctr">
            <a:solidFill>
              <a:srgbClr val="00B050"/>
            </a:solidFill>
            <a:prstDash val="solid"/>
          </a:ln>
          <a:effectLst/>
        </p:spPr>
      </p:cxnSp>
      <p:pic>
        <p:nvPicPr>
          <p:cNvPr id="167" name="図 166" descr="QR コード&#10;&#10;自動的に生成された説明">
            <a:hlinkClick r:id="rId4"/>
            <a:extLst>
              <a:ext uri="{FF2B5EF4-FFF2-40B4-BE49-F238E27FC236}">
                <a16:creationId xmlns:a16="http://schemas.microsoft.com/office/drawing/2014/main" id="{2EC15BD5-8D65-4D8F-92AD-F25F8F8CA7C4}"/>
              </a:ext>
            </a:extLst>
          </p:cNvPr>
          <p:cNvPicPr>
            <a:picLocks noChangeAspect="1"/>
          </p:cNvPicPr>
          <p:nvPr/>
        </p:nvPicPr>
        <p:blipFill>
          <a:blip r:embed="rId20"/>
          <a:stretch>
            <a:fillRect/>
          </a:stretch>
        </p:blipFill>
        <p:spPr>
          <a:xfrm>
            <a:off x="8774522" y="2295996"/>
            <a:ext cx="702171" cy="702171"/>
          </a:xfrm>
          <a:prstGeom prst="rect">
            <a:avLst/>
          </a:prstGeom>
        </p:spPr>
      </p:pic>
      <p:pic>
        <p:nvPicPr>
          <p:cNvPr id="168" name="図 167" descr="QR コード&#10;&#10;自動的に生成された説明">
            <a:hlinkClick r:id="rId8"/>
            <a:extLst>
              <a:ext uri="{FF2B5EF4-FFF2-40B4-BE49-F238E27FC236}">
                <a16:creationId xmlns:a16="http://schemas.microsoft.com/office/drawing/2014/main" id="{02ED5B48-36DE-4E92-BD1E-73903C2C4823}"/>
              </a:ext>
            </a:extLst>
          </p:cNvPr>
          <p:cNvPicPr>
            <a:picLocks noChangeAspect="1"/>
          </p:cNvPicPr>
          <p:nvPr/>
        </p:nvPicPr>
        <p:blipFill>
          <a:blip r:embed="rId21"/>
          <a:stretch>
            <a:fillRect/>
          </a:stretch>
        </p:blipFill>
        <p:spPr>
          <a:xfrm>
            <a:off x="8774522" y="3125640"/>
            <a:ext cx="702171" cy="702171"/>
          </a:xfrm>
          <a:prstGeom prst="rect">
            <a:avLst/>
          </a:prstGeom>
        </p:spPr>
      </p:pic>
      <p:pic>
        <p:nvPicPr>
          <p:cNvPr id="169" name="図 168" descr="QR コード&#10;&#10;自動的に生成された説明">
            <a:hlinkClick r:id="rId12"/>
            <a:extLst>
              <a:ext uri="{FF2B5EF4-FFF2-40B4-BE49-F238E27FC236}">
                <a16:creationId xmlns:a16="http://schemas.microsoft.com/office/drawing/2014/main" id="{8D3A8736-9D04-4F7B-8587-FD3E182051AC}"/>
              </a:ext>
            </a:extLst>
          </p:cNvPr>
          <p:cNvPicPr>
            <a:picLocks noChangeAspect="1"/>
          </p:cNvPicPr>
          <p:nvPr/>
        </p:nvPicPr>
        <p:blipFill>
          <a:blip r:embed="rId22"/>
          <a:stretch>
            <a:fillRect/>
          </a:stretch>
        </p:blipFill>
        <p:spPr>
          <a:xfrm>
            <a:off x="8778528" y="4020952"/>
            <a:ext cx="702171" cy="702171"/>
          </a:xfrm>
          <a:prstGeom prst="rect">
            <a:avLst/>
          </a:prstGeom>
        </p:spPr>
      </p:pic>
      <p:pic>
        <p:nvPicPr>
          <p:cNvPr id="170" name="図 169" descr="QR コード&#10;&#10;自動的に生成された説明">
            <a:hlinkClick r:id="rId10"/>
            <a:extLst>
              <a:ext uri="{FF2B5EF4-FFF2-40B4-BE49-F238E27FC236}">
                <a16:creationId xmlns:a16="http://schemas.microsoft.com/office/drawing/2014/main" id="{D0BF39C5-3851-4F58-AAE9-393E9413AFF8}"/>
              </a:ext>
            </a:extLst>
          </p:cNvPr>
          <p:cNvPicPr>
            <a:picLocks noChangeAspect="1"/>
          </p:cNvPicPr>
          <p:nvPr/>
        </p:nvPicPr>
        <p:blipFill>
          <a:blip r:embed="rId23"/>
          <a:stretch>
            <a:fillRect/>
          </a:stretch>
        </p:blipFill>
        <p:spPr>
          <a:xfrm>
            <a:off x="8768350" y="4889495"/>
            <a:ext cx="702171" cy="702171"/>
          </a:xfrm>
          <a:prstGeom prst="rect">
            <a:avLst/>
          </a:prstGeom>
        </p:spPr>
      </p:pic>
      <p:pic>
        <p:nvPicPr>
          <p:cNvPr id="171" name="図 170" descr="QR コード&#10;&#10;自動的に生成された説明">
            <a:hlinkClick r:id="rId11"/>
            <a:extLst>
              <a:ext uri="{FF2B5EF4-FFF2-40B4-BE49-F238E27FC236}">
                <a16:creationId xmlns:a16="http://schemas.microsoft.com/office/drawing/2014/main" id="{788E8DF3-BCF1-4D9B-B5C9-AC952A16DB1D}"/>
              </a:ext>
            </a:extLst>
          </p:cNvPr>
          <p:cNvPicPr>
            <a:picLocks noChangeAspect="1"/>
          </p:cNvPicPr>
          <p:nvPr/>
        </p:nvPicPr>
        <p:blipFill>
          <a:blip r:embed="rId24"/>
          <a:stretch>
            <a:fillRect/>
          </a:stretch>
        </p:blipFill>
        <p:spPr>
          <a:xfrm>
            <a:off x="8777884" y="5737622"/>
            <a:ext cx="702171" cy="702171"/>
          </a:xfrm>
          <a:prstGeom prst="rect">
            <a:avLst/>
          </a:prstGeom>
        </p:spPr>
      </p:pic>
      <p:sp>
        <p:nvSpPr>
          <p:cNvPr id="172" name="正方形/長方形 171">
            <a:extLst>
              <a:ext uri="{FF2B5EF4-FFF2-40B4-BE49-F238E27FC236}">
                <a16:creationId xmlns:a16="http://schemas.microsoft.com/office/drawing/2014/main" id="{EF9ED86E-3EEE-408D-BC02-03AEBD2429EC}"/>
              </a:ext>
            </a:extLst>
          </p:cNvPr>
          <p:cNvSpPr/>
          <p:nvPr/>
        </p:nvSpPr>
        <p:spPr>
          <a:xfrm>
            <a:off x="558997" y="2690720"/>
            <a:ext cx="3422769" cy="534066"/>
          </a:xfrm>
          <a:prstGeom prst="rect">
            <a:avLst/>
          </a:prstGeom>
          <a:solidFill>
            <a:srgbClr val="2D2D8A"/>
          </a:solidFill>
          <a:ln w="25400" cap="flat" cmpd="sng" algn="ctr">
            <a:noFill/>
            <a:prstDash val="solid"/>
          </a:ln>
          <a:effectLst/>
        </p:spPr>
        <p:txBody>
          <a:bodyPr rtlCol="0" anchor="ctr"/>
          <a:lstStyle/>
          <a:p>
            <a:pPr marL="93787" indent="-93787" algn="l" defTabSz="844083">
              <a:defRPr/>
            </a:pPr>
            <a:r>
              <a:rPr lang="ja-JP" altLang="en-US" sz="1477" b="1" kern="0" dirty="0">
                <a:solidFill>
                  <a:srgbClr val="FFFFFF"/>
                </a:solidFill>
                <a:latin typeface="Meiryo UI" panose="020B0604030504040204" pitchFamily="50" charset="-128"/>
                <a:ea typeface="Meiryo UI" panose="020B0604030504040204" pitchFamily="50" charset="-128"/>
              </a:rPr>
              <a:t>２．災害発生時</a:t>
            </a:r>
            <a:endParaRPr lang="en-US" altLang="ja-JP" sz="1477" b="1" kern="0" dirty="0">
              <a:solidFill>
                <a:srgbClr val="FFFFFF"/>
              </a:solidFill>
              <a:latin typeface="Meiryo UI" panose="020B0604030504040204" pitchFamily="50" charset="-128"/>
              <a:ea typeface="Meiryo UI" panose="020B0604030504040204" pitchFamily="50" charset="-128"/>
            </a:endParaRPr>
          </a:p>
          <a:p>
            <a:pPr marL="93787" indent="-93787" algn="l" defTabSz="844083">
              <a:defRPr/>
            </a:pPr>
            <a:r>
              <a:rPr lang="en-US" altLang="ja-JP" sz="1015" b="1" kern="0" dirty="0">
                <a:solidFill>
                  <a:srgbClr val="FFFFFF"/>
                </a:solidFill>
                <a:latin typeface="Meiryo UI" panose="020B0604030504040204" pitchFamily="50" charset="-128"/>
                <a:ea typeface="Meiryo UI" panose="020B0604030504040204" pitchFamily="50" charset="-128"/>
              </a:rPr>
              <a:t>(</a:t>
            </a:r>
            <a:r>
              <a:rPr lang="ja-JP" altLang="en-US" sz="1015" b="1" kern="0" dirty="0">
                <a:solidFill>
                  <a:srgbClr val="FFFFFF"/>
                </a:solidFill>
                <a:latin typeface="Meiryo UI" panose="020B0604030504040204" pitchFamily="50" charset="-128"/>
                <a:ea typeface="Meiryo UI" panose="020B0604030504040204" pitchFamily="50" charset="-128"/>
              </a:rPr>
              <a:t>災害発生直前→初動対応期→避難生活期→生活再建期</a:t>
            </a:r>
            <a:r>
              <a:rPr lang="en-US" altLang="ja-JP" sz="1015" b="1" kern="0" dirty="0">
                <a:solidFill>
                  <a:srgbClr val="FFFFFF"/>
                </a:solidFill>
                <a:latin typeface="Meiryo UI" panose="020B0604030504040204" pitchFamily="50" charset="-128"/>
                <a:ea typeface="Meiryo UI" panose="020B0604030504040204" pitchFamily="50" charset="-128"/>
              </a:rPr>
              <a:t>)</a:t>
            </a:r>
            <a:endParaRPr lang="ja-JP" altLang="en-US" sz="1108" b="1" kern="0" dirty="0">
              <a:solidFill>
                <a:srgbClr val="FFFFFF"/>
              </a:solidFill>
              <a:latin typeface="Meiryo UI" panose="020B0604030504040204" pitchFamily="50" charset="-128"/>
              <a:ea typeface="Meiryo UI" panose="020B0604030504040204" pitchFamily="50" charset="-128"/>
            </a:endParaRPr>
          </a:p>
        </p:txBody>
      </p:sp>
      <p:cxnSp>
        <p:nvCxnSpPr>
          <p:cNvPr id="173" name="直線コネクタ 172">
            <a:extLst>
              <a:ext uri="{FF2B5EF4-FFF2-40B4-BE49-F238E27FC236}">
                <a16:creationId xmlns:a16="http://schemas.microsoft.com/office/drawing/2014/main" id="{4BD4E752-22F7-482E-B0B3-731884324D25}"/>
              </a:ext>
            </a:extLst>
          </p:cNvPr>
          <p:cNvCxnSpPr>
            <a:cxnSpLocks/>
            <a:stCxn id="125" idx="3"/>
            <a:endCxn id="110" idx="1"/>
          </p:cNvCxnSpPr>
          <p:nvPr/>
        </p:nvCxnSpPr>
        <p:spPr>
          <a:xfrm>
            <a:off x="3823261" y="2297520"/>
            <a:ext cx="880038" cy="1132894"/>
          </a:xfrm>
          <a:prstGeom prst="line">
            <a:avLst/>
          </a:prstGeom>
          <a:noFill/>
          <a:ln w="19050" cap="flat" cmpd="sng" algn="ctr">
            <a:solidFill>
              <a:srgbClr val="FFC000"/>
            </a:solidFill>
            <a:prstDash val="solid"/>
          </a:ln>
          <a:effectLst/>
        </p:spPr>
      </p:cxnSp>
      <p:pic>
        <p:nvPicPr>
          <p:cNvPr id="174" name="図 173">
            <a:extLst>
              <a:ext uri="{FF2B5EF4-FFF2-40B4-BE49-F238E27FC236}">
                <a16:creationId xmlns:a16="http://schemas.microsoft.com/office/drawing/2014/main" id="{6623BDFF-4857-421B-919B-5130A5F733B9}"/>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6776" y="1608371"/>
            <a:ext cx="430195" cy="609027"/>
          </a:xfrm>
          <a:prstGeom prst="rect">
            <a:avLst/>
          </a:prstGeom>
          <a:noFill/>
          <a:ln>
            <a:solidFill>
              <a:srgbClr val="FFFFFF">
                <a:lumMod val="85000"/>
              </a:srgbClr>
            </a:solidFill>
          </a:ln>
        </p:spPr>
      </p:pic>
      <p:pic>
        <p:nvPicPr>
          <p:cNvPr id="175" name="図 174">
            <a:extLst>
              <a:ext uri="{FF2B5EF4-FFF2-40B4-BE49-F238E27FC236}">
                <a16:creationId xmlns:a16="http://schemas.microsoft.com/office/drawing/2014/main" id="{7E3F480E-4767-4D2E-AE46-9F0C97B54C03}"/>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687579" y="1486388"/>
            <a:ext cx="516522" cy="729676"/>
          </a:xfrm>
          <a:prstGeom prst="rect">
            <a:avLst/>
          </a:prstGeom>
          <a:noFill/>
          <a:ln>
            <a:solidFill>
              <a:srgbClr val="FFFFFF">
                <a:lumMod val="85000"/>
              </a:srgbClr>
            </a:solidFill>
          </a:ln>
        </p:spPr>
      </p:pic>
      <p:pic>
        <p:nvPicPr>
          <p:cNvPr id="176" name="図 175">
            <a:extLst>
              <a:ext uri="{FF2B5EF4-FFF2-40B4-BE49-F238E27FC236}">
                <a16:creationId xmlns:a16="http://schemas.microsoft.com/office/drawing/2014/main" id="{7F8868EE-7461-4480-934B-38BE435DCA41}"/>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076291" y="1392607"/>
            <a:ext cx="590509" cy="824315"/>
          </a:xfrm>
          <a:prstGeom prst="rect">
            <a:avLst/>
          </a:prstGeom>
          <a:noFill/>
          <a:ln>
            <a:solidFill>
              <a:srgbClr val="FFFFFF">
                <a:lumMod val="85000"/>
              </a:srgbClr>
            </a:solidFill>
          </a:ln>
        </p:spPr>
      </p:pic>
      <p:pic>
        <p:nvPicPr>
          <p:cNvPr id="177" name="図 176">
            <a:extLst>
              <a:ext uri="{FF2B5EF4-FFF2-40B4-BE49-F238E27FC236}">
                <a16:creationId xmlns:a16="http://schemas.microsoft.com/office/drawing/2014/main" id="{E924666D-6846-4513-8CAC-CF3C9EE89352}"/>
              </a:ext>
            </a:extLst>
          </p:cNvPr>
          <p:cNvPicPr>
            <a:picLocks noChangeAspect="1"/>
          </p:cNvPicPr>
          <p:nvPr/>
        </p:nvPicPr>
        <p:blipFill>
          <a:blip r:embed="rId28"/>
          <a:stretch>
            <a:fillRect/>
          </a:stretch>
        </p:blipFill>
        <p:spPr>
          <a:xfrm>
            <a:off x="6354324" y="1233293"/>
            <a:ext cx="701187" cy="985980"/>
          </a:xfrm>
          <a:prstGeom prst="rect">
            <a:avLst/>
          </a:prstGeom>
          <a:ln>
            <a:solidFill>
              <a:srgbClr val="FFFFFF">
                <a:lumMod val="85000"/>
              </a:srgbClr>
            </a:solidFill>
          </a:ln>
        </p:spPr>
      </p:pic>
      <p:pic>
        <p:nvPicPr>
          <p:cNvPr id="180" name="図 179" descr="QR コード&#10;&#10;自動的に生成された説明">
            <a:extLst>
              <a:ext uri="{FF2B5EF4-FFF2-40B4-BE49-F238E27FC236}">
                <a16:creationId xmlns:a16="http://schemas.microsoft.com/office/drawing/2014/main" id="{CF44837B-36D0-4412-9806-38E99405501D}"/>
              </a:ext>
            </a:extLst>
          </p:cNvPr>
          <p:cNvPicPr>
            <a:picLocks noChangeAspect="1"/>
          </p:cNvPicPr>
          <p:nvPr/>
        </p:nvPicPr>
        <p:blipFill>
          <a:blip r:embed="rId29"/>
          <a:stretch>
            <a:fillRect/>
          </a:stretch>
        </p:blipFill>
        <p:spPr>
          <a:xfrm>
            <a:off x="7820550" y="96105"/>
            <a:ext cx="702171" cy="702171"/>
          </a:xfrm>
          <a:prstGeom prst="rect">
            <a:avLst/>
          </a:prstGeom>
        </p:spPr>
      </p:pic>
      <p:sp>
        <p:nvSpPr>
          <p:cNvPr id="181" name="Text Box 27">
            <a:extLst>
              <a:ext uri="{FF2B5EF4-FFF2-40B4-BE49-F238E27FC236}">
                <a16:creationId xmlns:a16="http://schemas.microsoft.com/office/drawing/2014/main" id="{65E5D4FA-33EE-4B21-A3C9-DBB7E2F399E4}"/>
              </a:ext>
            </a:extLst>
          </p:cNvPr>
          <p:cNvSpPr txBox="1">
            <a:spLocks noChangeArrowheads="1"/>
          </p:cNvSpPr>
          <p:nvPr/>
        </p:nvSpPr>
        <p:spPr bwMode="auto">
          <a:xfrm>
            <a:off x="6864928" y="728566"/>
            <a:ext cx="2010747"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844083" eaLnBrk="0" hangingPunct="0"/>
            <a:r>
              <a:rPr lang="ja-JP" altLang="en-US" sz="738" dirty="0">
                <a:solidFill>
                  <a:srgbClr val="000000"/>
                </a:solidFill>
                <a:latin typeface="Meiryo UI" panose="020B0604030504040204" pitchFamily="50" charset="-128"/>
                <a:ea typeface="Meiryo UI" panose="020B0604030504040204" pitchFamily="50" charset="-128"/>
              </a:rPr>
              <a:t>自治体国際化協会　多文化共生課</a:t>
            </a:r>
            <a:r>
              <a:rPr lang="en-US" altLang="ja-JP" sz="738" dirty="0">
                <a:solidFill>
                  <a:srgbClr val="000000"/>
                </a:solidFill>
                <a:latin typeface="Meiryo UI" panose="020B0604030504040204" pitchFamily="50" charset="-128"/>
                <a:ea typeface="Meiryo UI" panose="020B0604030504040204" pitchFamily="50" charset="-128"/>
              </a:rPr>
              <a:t>HP</a:t>
            </a:r>
          </a:p>
        </p:txBody>
      </p:sp>
      <p:sp>
        <p:nvSpPr>
          <p:cNvPr id="183" name="Text Box 27">
            <a:extLst>
              <a:ext uri="{FF2B5EF4-FFF2-40B4-BE49-F238E27FC236}">
                <a16:creationId xmlns:a16="http://schemas.microsoft.com/office/drawing/2014/main" id="{B7A18D54-D162-418F-9093-F3DCC91CDC47}"/>
              </a:ext>
            </a:extLst>
          </p:cNvPr>
          <p:cNvSpPr txBox="1">
            <a:spLocks noChangeArrowheads="1"/>
          </p:cNvSpPr>
          <p:nvPr/>
        </p:nvSpPr>
        <p:spPr bwMode="auto">
          <a:xfrm>
            <a:off x="612295" y="209403"/>
            <a:ext cx="8097715" cy="7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defTabSz="844083" eaLnBrk="0" hangingPunct="0">
              <a:lnSpc>
                <a:spcPct val="120000"/>
              </a:lnSpc>
            </a:pPr>
            <a:r>
              <a:rPr lang="ja-JP" altLang="en-US" sz="1800" b="1" dirty="0">
                <a:solidFill>
                  <a:srgbClr val="000000"/>
                </a:solidFill>
                <a:latin typeface="Meiryo UI" panose="020B0604030504040204" pitchFamily="50" charset="-128"/>
                <a:ea typeface="Meiryo UI" panose="020B0604030504040204" pitchFamily="50" charset="-128"/>
              </a:rPr>
              <a:t>災害に係る外国人支援ツール</a:t>
            </a:r>
            <a:endParaRPr lang="en-US" altLang="ja-JP" sz="1800" b="1" dirty="0">
              <a:solidFill>
                <a:srgbClr val="000000"/>
              </a:solidFill>
              <a:latin typeface="Meiryo UI" panose="020B0604030504040204" pitchFamily="50" charset="-128"/>
              <a:ea typeface="Meiryo UI" panose="020B0604030504040204" pitchFamily="50" charset="-128"/>
            </a:endParaRPr>
          </a:p>
          <a:p>
            <a:pPr algn="l" defTabSz="844083" eaLnBrk="0" hangingPunct="0">
              <a:lnSpc>
                <a:spcPct val="120000"/>
              </a:lnSpc>
            </a:pPr>
            <a:r>
              <a:rPr lang="ja-JP" altLang="en-US" sz="1800" b="1" dirty="0">
                <a:solidFill>
                  <a:srgbClr val="000000"/>
                </a:solidFill>
                <a:latin typeface="Meiryo UI" panose="020B0604030504040204" pitchFamily="50" charset="-128"/>
                <a:ea typeface="Meiryo UI" panose="020B0604030504040204" pitchFamily="50" charset="-128"/>
              </a:rPr>
              <a:t>－自治体国際化協会（</a:t>
            </a:r>
            <a:r>
              <a:rPr lang="en-US" altLang="ja-JP" sz="1800" b="1" dirty="0">
                <a:solidFill>
                  <a:srgbClr val="000000"/>
                </a:solidFill>
                <a:latin typeface="Meiryo UI" panose="020B0604030504040204" pitchFamily="50" charset="-128"/>
                <a:ea typeface="Meiryo UI" panose="020B0604030504040204" pitchFamily="50" charset="-128"/>
              </a:rPr>
              <a:t>CLAIR</a:t>
            </a:r>
            <a:r>
              <a:rPr lang="ja-JP" altLang="en-US" sz="1800" b="1" dirty="0">
                <a:solidFill>
                  <a:srgbClr val="000000"/>
                </a:solidFill>
                <a:latin typeface="Meiryo UI" panose="020B0604030504040204" pitchFamily="50" charset="-128"/>
                <a:ea typeface="Meiryo UI" panose="020B0604030504040204" pitchFamily="50" charset="-128"/>
              </a:rPr>
              <a:t>）が提供する各種ツール－</a:t>
            </a:r>
            <a:endParaRPr lang="en-US" altLang="ja-JP" sz="1800" b="1" dirty="0">
              <a:solidFill>
                <a:srgbClr val="000000"/>
              </a:solidFill>
              <a:latin typeface="Meiryo UI" panose="020B0604030504040204" pitchFamily="50" charset="-128"/>
              <a:ea typeface="Meiryo UI" panose="020B0604030504040204" pitchFamily="50" charset="-128"/>
            </a:endParaRPr>
          </a:p>
        </p:txBody>
      </p:sp>
      <p:sp>
        <p:nvSpPr>
          <p:cNvPr id="91" name="スライド番号プレースホルダー 5">
            <a:extLst>
              <a:ext uri="{FF2B5EF4-FFF2-40B4-BE49-F238E27FC236}">
                <a16:creationId xmlns:a16="http://schemas.microsoft.com/office/drawing/2014/main" id="{93DB5735-3339-41EF-9557-CD74656DD37F}"/>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34</a:t>
            </a:fld>
            <a:endParaRPr lang="ja-JP" altLang="en-US" dirty="0"/>
          </a:p>
        </p:txBody>
      </p:sp>
      <p:sp>
        <p:nvSpPr>
          <p:cNvPr id="88" name="テキスト ボックス 87">
            <a:extLst>
              <a:ext uri="{FF2B5EF4-FFF2-40B4-BE49-F238E27FC236}">
                <a16:creationId xmlns:a16="http://schemas.microsoft.com/office/drawing/2014/main" id="{E50873CD-6094-4047-AB23-60E594C0B297}"/>
              </a:ext>
            </a:extLst>
          </p:cNvPr>
          <p:cNvSpPr txBox="1"/>
          <p:nvPr/>
        </p:nvSpPr>
        <p:spPr>
          <a:xfrm>
            <a:off x="4593312" y="224672"/>
            <a:ext cx="3168000" cy="252000"/>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auto">
              <a:spcBef>
                <a:spcPts val="0"/>
              </a:spcBef>
              <a:spcAft>
                <a:spcPts val="0"/>
              </a:spcAft>
              <a:defRPr/>
            </a:pPr>
            <a:r>
              <a:rPr lang="ja-JP" altLang="en-US" sz="1100" dirty="0">
                <a:solidFill>
                  <a:prstClr val="black"/>
                </a:solidFill>
                <a:latin typeface="Calibri"/>
                <a:ea typeface="ＭＳ Ｐゴシック" panose="020B0600070205080204" pitchFamily="50" charset="-128"/>
              </a:rPr>
              <a:t>自治体国際化協会作成資料（タイトルのみ加工）</a:t>
            </a:r>
          </a:p>
        </p:txBody>
      </p:sp>
    </p:spTree>
    <p:extLst>
      <p:ext uri="{BB962C8B-B14F-4D97-AF65-F5344CB8AC3E}">
        <p14:creationId xmlns:p14="http://schemas.microsoft.com/office/powerpoint/2010/main" val="3257414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8"/>
          <p:cNvSpPr>
            <a:spLocks noChangeArrowheads="1"/>
          </p:cNvSpPr>
          <p:nvPr/>
        </p:nvSpPr>
        <p:spPr bwMode="auto">
          <a:xfrm>
            <a:off x="57150" y="1014413"/>
            <a:ext cx="9791700" cy="57880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E46315B7-97EB-4611-925B-941BC8588F9D}"/>
              </a:ext>
            </a:extLst>
          </p:cNvPr>
          <p:cNvSpPr/>
          <p:nvPr/>
        </p:nvSpPr>
        <p:spPr>
          <a:xfrm>
            <a:off x="5118333" y="1102353"/>
            <a:ext cx="4363618" cy="1966885"/>
          </a:xfrm>
          <a:prstGeom prst="rect">
            <a:avLst/>
          </a:prstGeom>
        </p:spPr>
        <p:txBody>
          <a:bodyPr wrap="square">
            <a:spAutoFit/>
          </a:bodyPr>
          <a:lstStyle/>
          <a:p>
            <a:pPr marL="0" marR="0" lvl="0" indent="0" algn="l" defTabSz="914400" rtl="0" eaLnBrk="0" fontAlgn="base" latinLnBrk="0" hangingPunct="0">
              <a:lnSpc>
                <a:spcPts val="2442"/>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② 在住外国人向け防災行動計画</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（マイ・タイムライン）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442"/>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検討ツール</a:t>
            </a:r>
            <a:endParaRPr kumimoji="1" lang="en-US" altLang="ja-JP" sz="183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▹台風等の水害に備えるためのツールの普及促進</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を目指す。</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やさしい日本語を含む</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言語対応</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▹外国人防災リーダーや、その他の在住外国人を</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対象とした防災教育に活用可能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▹補助学習ツールとしての動画（</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年度作成）</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a:extLst>
              <a:ext uri="{FF2B5EF4-FFF2-40B4-BE49-F238E27FC236}">
                <a16:creationId xmlns:a16="http://schemas.microsoft.com/office/drawing/2014/main" id="{B58A9A65-9B14-463B-9A79-C562B02D19B0}"/>
              </a:ext>
            </a:extLst>
          </p:cNvPr>
          <p:cNvSpPr/>
          <p:nvPr/>
        </p:nvSpPr>
        <p:spPr>
          <a:xfrm>
            <a:off x="5150249" y="3084817"/>
            <a:ext cx="4579419" cy="201027"/>
          </a:xfrm>
          <a:prstGeom prst="rect">
            <a:avLst/>
          </a:prstGeom>
          <a:solidFill>
            <a:srgbClr val="FF6600"/>
          </a:solidFill>
          <a:ln/>
        </p:spPr>
        <p:style>
          <a:lnRef idx="0">
            <a:schemeClr val="accent3"/>
          </a:lnRef>
          <a:fillRef idx="3">
            <a:schemeClr val="accent3"/>
          </a:fillRef>
          <a:effectRef idx="3">
            <a:schemeClr val="accent3"/>
          </a:effectRef>
          <a:fontRef idx="minor">
            <a:schemeClr val="lt1"/>
          </a:fontRef>
        </p:style>
        <p:txBody>
          <a:bodyPr lIns="0" tIns="0" rIns="0" bIns="50622"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94"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在住外国人向け防災行動計画（マイ・タイムライン）検討ツールのイメージ</a:t>
            </a:r>
            <a:endParaRPr kumimoji="1" lang="en-US" altLang="ja-JP" sz="1200" b="0" i="0" u="none" strike="noStrike" kern="1200" cap="none" spc="-94"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769DC667-63AA-4A8B-B839-8946BF46D7E1}"/>
              </a:ext>
            </a:extLst>
          </p:cNvPr>
          <p:cNvPicPr>
            <a:picLocks noChangeAspect="1"/>
          </p:cNvPicPr>
          <p:nvPr/>
        </p:nvPicPr>
        <p:blipFill rotWithShape="1">
          <a:blip r:embed="rId2"/>
          <a:srcRect r="239" b="2651"/>
          <a:stretch/>
        </p:blipFill>
        <p:spPr>
          <a:xfrm>
            <a:off x="5285639" y="3353566"/>
            <a:ext cx="3130966" cy="1718587"/>
          </a:xfrm>
          <a:prstGeom prst="rect">
            <a:avLst/>
          </a:prstGeom>
          <a:ln>
            <a:solidFill>
              <a:schemeClr val="tx1"/>
            </a:solidFill>
          </a:ln>
        </p:spPr>
      </p:pic>
      <p:sp>
        <p:nvSpPr>
          <p:cNvPr id="2" name="正方形/長方形 1">
            <a:extLst>
              <a:ext uri="{FF2B5EF4-FFF2-40B4-BE49-F238E27FC236}">
                <a16:creationId xmlns:a16="http://schemas.microsoft.com/office/drawing/2014/main" id="{2393B7F0-5D16-B0DD-6D34-F15DB862EAD6}"/>
              </a:ext>
            </a:extLst>
          </p:cNvPr>
          <p:cNvSpPr/>
          <p:nvPr/>
        </p:nvSpPr>
        <p:spPr>
          <a:xfrm>
            <a:off x="150641" y="1102353"/>
            <a:ext cx="4790212" cy="1902765"/>
          </a:xfrm>
          <a:prstGeom prst="rect">
            <a:avLst/>
          </a:prstGeom>
        </p:spPr>
        <p:txBody>
          <a:bodyPr wrap="square">
            <a:spAutoFit/>
          </a:bodyPr>
          <a:lstStyle/>
          <a:p>
            <a:pPr marL="0" marR="0" lvl="0" indent="0" algn="l" defTabSz="914400" rtl="0" eaLnBrk="0" fontAlgn="base" latinLnBrk="0" hangingPunct="0">
              <a:lnSpc>
                <a:spcPts val="2442"/>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 </a:t>
            </a: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防災・減災のための</a:t>
            </a: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多言語支援の手引き</a:t>
            </a: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2023</a:t>
            </a: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2442"/>
              </a:lnSpc>
              <a:spcBef>
                <a:spcPct val="0"/>
              </a:spcBef>
              <a:spcAft>
                <a:spcPct val="0"/>
              </a:spcAft>
              <a:buClrTx/>
              <a:buSzTx/>
              <a:buFontTx/>
              <a:buNone/>
              <a:tabLst/>
              <a:defRPr/>
            </a:pPr>
            <a:r>
              <a:rPr lang="ja-JP" altLang="en-US" sz="1600" b="1" dirty="0">
                <a:solidFill>
                  <a:srgbClr val="000000"/>
                </a:solidFill>
                <a:latin typeface="Meiryo UI" panose="020B0604030504040204" pitchFamily="50" charset="-128"/>
                <a:ea typeface="Meiryo UI" panose="020B0604030504040204" pitchFamily="50" charset="-128"/>
              </a:rPr>
              <a:t>　　</a:t>
            </a: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多言語情報文例集</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442"/>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▹地域国際化協会、自治体などが円滑な多言語情報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442"/>
              </a:lnSpc>
              <a:spcBef>
                <a:spcPct val="0"/>
              </a:spcBef>
              <a:spcAft>
                <a:spcPct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提供を行うことへの支援を目的としてクレアが作成</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442"/>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▹近年の災害や新型コロナウイルス感染症の経験及び関</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442"/>
              </a:lnSpc>
              <a:spcBef>
                <a:spcPct val="0"/>
              </a:spcBef>
              <a:spcAft>
                <a:spcPct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係者からの意見を踏まえて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に改訂</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追補</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a:extLst>
              <a:ext uri="{FF2B5EF4-FFF2-40B4-BE49-F238E27FC236}">
                <a16:creationId xmlns:a16="http://schemas.microsoft.com/office/drawing/2014/main" id="{8146EB1A-5C41-38F9-E207-AC818407401A}"/>
              </a:ext>
            </a:extLst>
          </p:cNvPr>
          <p:cNvSpPr/>
          <p:nvPr/>
        </p:nvSpPr>
        <p:spPr>
          <a:xfrm>
            <a:off x="262909" y="4570784"/>
            <a:ext cx="4579418" cy="218346"/>
          </a:xfrm>
          <a:prstGeom prst="rect">
            <a:avLst/>
          </a:prstGeom>
          <a:solidFill>
            <a:srgbClr val="FF6600"/>
          </a:solidFill>
          <a:ln/>
        </p:spPr>
        <p:style>
          <a:lnRef idx="0">
            <a:schemeClr val="accent3"/>
          </a:lnRef>
          <a:fillRef idx="3">
            <a:schemeClr val="accent3"/>
          </a:fillRef>
          <a:effectRef idx="3">
            <a:schemeClr val="accent3"/>
          </a:effectRef>
          <a:fontRef idx="minor">
            <a:schemeClr val="lt1"/>
          </a:fontRef>
        </p:style>
        <p:txBody>
          <a:bodyPr lIns="0" tIns="0" rIns="0" bIns="48222"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9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防災・減災のための多言語支援の手引き</a:t>
            </a:r>
            <a:r>
              <a:rPr kumimoji="1" lang="en-US" altLang="ja-JP" sz="1200" b="0" i="0" u="none" strike="noStrike" kern="1200" cap="none" spc="-9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2023</a:t>
            </a:r>
            <a:r>
              <a:rPr kumimoji="1" lang="ja-JP" altLang="en-US" sz="1200" b="0" i="0" u="none" strike="noStrike" kern="1200" cap="none" spc="-9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のイメージ</a:t>
            </a:r>
            <a:endParaRPr kumimoji="1" lang="en-US" altLang="ja-JP" sz="900" b="0" i="0" u="none" strike="noStrike" kern="1200" cap="none" spc="-9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E43E9E17-1616-3520-CA1A-B51013174AD4}"/>
              </a:ext>
            </a:extLst>
          </p:cNvPr>
          <p:cNvSpPr/>
          <p:nvPr/>
        </p:nvSpPr>
        <p:spPr>
          <a:xfrm>
            <a:off x="5130479" y="5150905"/>
            <a:ext cx="4585019" cy="218346"/>
          </a:xfrm>
          <a:prstGeom prst="rect">
            <a:avLst/>
          </a:prstGeom>
          <a:solidFill>
            <a:srgbClr val="FF6600"/>
          </a:solidFill>
          <a:ln/>
        </p:spPr>
        <p:style>
          <a:lnRef idx="0">
            <a:schemeClr val="accent3"/>
          </a:lnRef>
          <a:fillRef idx="3">
            <a:schemeClr val="accent3"/>
          </a:fillRef>
          <a:effectRef idx="3">
            <a:schemeClr val="accent3"/>
          </a:effectRef>
          <a:fontRef idx="minor">
            <a:schemeClr val="lt1"/>
          </a:fontRef>
        </p:style>
        <p:txBody>
          <a:bodyPr lIns="0" tIns="0" rIns="0" bIns="50622"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94"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　講習会補助動画　「外国人のための多言語防災ビデオ～マイ・タイムラインとは～」</a:t>
            </a:r>
          </a:p>
        </p:txBody>
      </p:sp>
      <p:pic>
        <p:nvPicPr>
          <p:cNvPr id="9" name="図 8">
            <a:extLst>
              <a:ext uri="{FF2B5EF4-FFF2-40B4-BE49-F238E27FC236}">
                <a16:creationId xmlns:a16="http://schemas.microsoft.com/office/drawing/2014/main" id="{6D82FCCD-B7B6-358F-9AB6-960D7EFE057B}"/>
              </a:ext>
            </a:extLst>
          </p:cNvPr>
          <p:cNvPicPr>
            <a:picLocks noChangeAspect="1"/>
          </p:cNvPicPr>
          <p:nvPr/>
        </p:nvPicPr>
        <p:blipFill>
          <a:blip r:embed="rId3"/>
          <a:stretch>
            <a:fillRect/>
          </a:stretch>
        </p:blipFill>
        <p:spPr>
          <a:xfrm>
            <a:off x="5194139" y="5485814"/>
            <a:ext cx="4457700" cy="817027"/>
          </a:xfrm>
          <a:prstGeom prst="rect">
            <a:avLst/>
          </a:prstGeom>
        </p:spPr>
      </p:pic>
      <p:sp>
        <p:nvSpPr>
          <p:cNvPr id="11" name="テキスト ボックス 10">
            <a:extLst>
              <a:ext uri="{FF2B5EF4-FFF2-40B4-BE49-F238E27FC236}">
                <a16:creationId xmlns:a16="http://schemas.microsoft.com/office/drawing/2014/main" id="{768C573E-1A1B-2DDF-F98E-61594085EAFB}"/>
              </a:ext>
            </a:extLst>
          </p:cNvPr>
          <p:cNvSpPr txBox="1"/>
          <p:nvPr/>
        </p:nvSpPr>
        <p:spPr>
          <a:xfrm>
            <a:off x="4374622" y="6057255"/>
            <a:ext cx="49530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GB" sz="1800" b="0" i="0" u="none" strike="noStrike" kern="1200" cap="none" spc="0" normalizeH="0" baseline="0" noProof="0">
                <a:ln>
                  <a:noFill/>
                </a:ln>
                <a:solidFill>
                  <a:srgbClr val="030303"/>
                </a:solidFill>
                <a:effectLst/>
                <a:uLnTx/>
                <a:uFillTx/>
                <a:latin typeface="ヒラギノ角ゴ Pro W3"/>
                <a:ea typeface="ＭＳ Ｐゴシック" panose="020B0600070205080204" pitchFamily="34" charset="-128"/>
              </a:rPr>
              <a:t>　</a:t>
            </a: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4" name="テキスト ボックス 13">
            <a:extLst>
              <a:ext uri="{FF2B5EF4-FFF2-40B4-BE49-F238E27FC236}">
                <a16:creationId xmlns:a16="http://schemas.microsoft.com/office/drawing/2014/main" id="{4083AEAA-4195-632C-B36E-6E6962555A77}"/>
              </a:ext>
            </a:extLst>
          </p:cNvPr>
          <p:cNvSpPr txBox="1"/>
          <p:nvPr/>
        </p:nvSpPr>
        <p:spPr>
          <a:xfrm>
            <a:off x="5162325" y="6247804"/>
            <a:ext cx="4489514" cy="2539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GB" altLang="ja-JP" sz="1050" b="0" i="0" u="none" strike="noStrike" kern="1200" cap="none" spc="0" normalizeH="0" baseline="0" noProof="0" dirty="0">
                <a:ln>
                  <a:noFill/>
                </a:ln>
                <a:solidFill>
                  <a:srgbClr val="0000FF"/>
                </a:solidFill>
                <a:effectLst/>
                <a:uLnTx/>
                <a:uFillTx/>
                <a:latin typeface="ヒラギノ角ゴ Pro W3"/>
                <a:ea typeface="ＭＳ Ｐゴシック" panose="020B0600070205080204" pitchFamily="34" charset="-128"/>
                <a:hlinkClick r:id="rId4"/>
              </a:rPr>
              <a:t>https://www.youtube.com/watch?v=bgiwMMd2-04&amp;t=14s</a:t>
            </a:r>
            <a:endParaRPr kumimoji="1" lang="ja-JP"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 name="スライド番号プレースホルダー 5">
            <a:extLst>
              <a:ext uri="{FF2B5EF4-FFF2-40B4-BE49-F238E27FC236}">
                <a16:creationId xmlns:a16="http://schemas.microsoft.com/office/drawing/2014/main" id="{9EFFA098-1E93-4A03-89DE-DAC9B78FE1C9}"/>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35</a:t>
            </a:fld>
            <a:endParaRPr lang="ja-JP" altLang="en-US" dirty="0"/>
          </a:p>
        </p:txBody>
      </p:sp>
      <p:sp>
        <p:nvSpPr>
          <p:cNvPr id="17" name="テキスト ボックス 16">
            <a:extLst>
              <a:ext uri="{FF2B5EF4-FFF2-40B4-BE49-F238E27FC236}">
                <a16:creationId xmlns:a16="http://schemas.microsoft.com/office/drawing/2014/main" id="{A6BC883A-72C6-4666-826F-7C16F81139BA}"/>
              </a:ext>
            </a:extLst>
          </p:cNvPr>
          <p:cNvSpPr txBox="1"/>
          <p:nvPr/>
        </p:nvSpPr>
        <p:spPr>
          <a:xfrm>
            <a:off x="5560927" y="141031"/>
            <a:ext cx="3168000" cy="252000"/>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auto">
              <a:spcBef>
                <a:spcPts val="0"/>
              </a:spcBef>
              <a:spcAft>
                <a:spcPts val="0"/>
              </a:spcAft>
              <a:defRPr/>
            </a:pPr>
            <a:r>
              <a:rPr lang="ja-JP" altLang="en-US" sz="1100" dirty="0">
                <a:solidFill>
                  <a:prstClr val="black"/>
                </a:solidFill>
                <a:latin typeface="Calibri"/>
                <a:ea typeface="ＭＳ Ｐゴシック" panose="020B0600070205080204" pitchFamily="50" charset="-128"/>
              </a:rPr>
              <a:t>自治体国際化協会作成資料（タイトルのみ加工）</a:t>
            </a:r>
          </a:p>
        </p:txBody>
      </p:sp>
      <p:sp>
        <p:nvSpPr>
          <p:cNvPr id="18" name="Text Box 27">
            <a:extLst>
              <a:ext uri="{FF2B5EF4-FFF2-40B4-BE49-F238E27FC236}">
                <a16:creationId xmlns:a16="http://schemas.microsoft.com/office/drawing/2014/main" id="{C73A806C-CAC6-458A-A4BE-C91984BA65E6}"/>
              </a:ext>
            </a:extLst>
          </p:cNvPr>
          <p:cNvSpPr txBox="1">
            <a:spLocks noChangeArrowheads="1"/>
          </p:cNvSpPr>
          <p:nvPr/>
        </p:nvSpPr>
        <p:spPr bwMode="auto">
          <a:xfrm>
            <a:off x="-108600" y="218078"/>
            <a:ext cx="5394240" cy="48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defTabSz="844083" eaLnBrk="0" hangingPunct="0">
              <a:lnSpc>
                <a:spcPct val="120000"/>
              </a:lnSpc>
            </a:pPr>
            <a:r>
              <a:rPr lang="ja-JP" altLang="en-US" sz="2400" b="1" dirty="0">
                <a:solidFill>
                  <a:srgbClr val="000000"/>
                </a:solidFill>
                <a:latin typeface="Meiryo UI" panose="020B0604030504040204" pitchFamily="50" charset="-128"/>
                <a:ea typeface="Meiryo UI" panose="020B0604030504040204" pitchFamily="50" charset="-128"/>
              </a:rPr>
              <a:t>　　災害に係る外国人支援ツール</a:t>
            </a:r>
            <a:endParaRPr lang="en-US" altLang="ja-JP" sz="2400" b="1" dirty="0">
              <a:solidFill>
                <a:srgbClr val="000000"/>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9D942515-3C96-877E-8CF7-3EA4DD58CD22}"/>
              </a:ext>
            </a:extLst>
          </p:cNvPr>
          <p:cNvPicPr>
            <a:picLocks noChangeAspect="1"/>
          </p:cNvPicPr>
          <p:nvPr/>
        </p:nvPicPr>
        <p:blipFill>
          <a:blip r:embed="rId5"/>
          <a:stretch>
            <a:fillRect/>
          </a:stretch>
        </p:blipFill>
        <p:spPr>
          <a:xfrm>
            <a:off x="443514" y="4864263"/>
            <a:ext cx="1692839" cy="1892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図 21">
            <a:extLst>
              <a:ext uri="{FF2B5EF4-FFF2-40B4-BE49-F238E27FC236}">
                <a16:creationId xmlns:a16="http://schemas.microsoft.com/office/drawing/2014/main" id="{1A353D26-05BF-C99F-88AD-6B3261DFD7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8704" y="5169694"/>
            <a:ext cx="2339953" cy="1393420"/>
          </a:xfrm>
          <a:prstGeom prst="rect">
            <a:avLst/>
          </a:prstGeom>
          <a:ln>
            <a:solidFill>
              <a:schemeClr val="tx1"/>
            </a:solidFill>
          </a:ln>
        </p:spPr>
      </p:pic>
      <p:sp>
        <p:nvSpPr>
          <p:cNvPr id="6" name="四角形: 角を丸くする 5">
            <a:extLst>
              <a:ext uri="{FF2B5EF4-FFF2-40B4-BE49-F238E27FC236}">
                <a16:creationId xmlns:a16="http://schemas.microsoft.com/office/drawing/2014/main" id="{178F473C-5FE3-7997-1B45-9B620EF46CDB}"/>
              </a:ext>
            </a:extLst>
          </p:cNvPr>
          <p:cNvSpPr/>
          <p:nvPr/>
        </p:nvSpPr>
        <p:spPr>
          <a:xfrm>
            <a:off x="196101" y="3010464"/>
            <a:ext cx="4639355" cy="1491049"/>
          </a:xfrm>
          <a:prstGeom prst="roundRect">
            <a:avLst>
              <a:gd name="adj" fmla="val 6321"/>
            </a:avLst>
          </a:prstGeom>
          <a:solidFill>
            <a:srgbClr val="FFFFEA"/>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36000" tIns="36000" rIns="36000" bIns="36000" rtlCol="0" anchor="ctr"/>
          <a:lstStyle/>
          <a:p>
            <a:pPr marL="101600" indent="-101600" algn="l" eaLnBrk="1" hangingPunct="1"/>
            <a:r>
              <a:rPr kumimoji="1" lang="ja-JP" altLang="en-US" b="1" u="sng" dirty="0">
                <a:solidFill>
                  <a:schemeClr val="tx1"/>
                </a:solidFill>
                <a:latin typeface="Meiryo UI" panose="020B0604030504040204" pitchFamily="50" charset="-128"/>
                <a:ea typeface="Meiryo UI" panose="020B0604030504040204" pitchFamily="50" charset="-128"/>
              </a:rPr>
              <a:t>改定のポイント</a:t>
            </a:r>
            <a:endParaRPr kumimoji="1" lang="en-US" altLang="ja-JP" b="1" u="sng" dirty="0">
              <a:solidFill>
                <a:schemeClr val="tx1"/>
              </a:solidFill>
              <a:latin typeface="Meiryo UI" panose="020B0604030504040204" pitchFamily="50" charset="-128"/>
              <a:ea typeface="Meiryo UI" panose="020B0604030504040204" pitchFamily="50" charset="-128"/>
            </a:endParaRPr>
          </a:p>
          <a:p>
            <a:pPr marL="101600" indent="-101600" algn="l" eaLnBrk="1" hangingPunct="1"/>
            <a:r>
              <a:rPr lang="ja-JP" altLang="en-US" dirty="0">
                <a:solidFill>
                  <a:schemeClr val="tx1"/>
                </a:solidFill>
                <a:latin typeface="Meiryo UI" panose="020B0604030504040204" pitchFamily="50" charset="-128"/>
                <a:ea typeface="Meiryo UI" panose="020B0604030504040204" pitchFamily="50" charset="-128"/>
              </a:rPr>
              <a:t>① 災害時外国人支援に関する基礎知識や災害発生後の災害多言語支援センターの設置運営の流れを把握</a:t>
            </a:r>
            <a:endParaRPr lang="en-US" altLang="ja-JP" dirty="0">
              <a:solidFill>
                <a:schemeClr val="tx1"/>
              </a:solidFill>
              <a:latin typeface="Meiryo UI" panose="020B0604030504040204" pitchFamily="50" charset="-128"/>
              <a:ea typeface="Meiryo UI" panose="020B0604030504040204" pitchFamily="50" charset="-128"/>
            </a:endParaRPr>
          </a:p>
          <a:p>
            <a:pPr marL="101600" indent="-101600" algn="l" eaLnBrk="1" hangingPunct="1"/>
            <a:r>
              <a:rPr kumimoji="1" lang="ja-JP" altLang="en-US" dirty="0">
                <a:solidFill>
                  <a:schemeClr val="tx1"/>
                </a:solidFill>
                <a:latin typeface="Meiryo UI" panose="020B0604030504040204" pitchFamily="50" charset="-128"/>
                <a:ea typeface="Meiryo UI" panose="020B0604030504040204" pitchFamily="50" charset="-128"/>
              </a:rPr>
              <a:t>② 従事経験が少ない自治体及び地域国際化協会の職員にも分かりやすく編成</a:t>
            </a:r>
            <a:endParaRPr kumimoji="1" lang="en-US" altLang="ja-JP" dirty="0">
              <a:solidFill>
                <a:schemeClr val="tx1"/>
              </a:solidFill>
              <a:latin typeface="Meiryo UI" panose="020B0604030504040204" pitchFamily="50" charset="-128"/>
              <a:ea typeface="Meiryo UI" panose="020B0604030504040204" pitchFamily="50" charset="-128"/>
            </a:endParaRPr>
          </a:p>
          <a:p>
            <a:pPr marL="101600" indent="-101600" algn="l" eaLnBrk="1" hangingPunct="1"/>
            <a:r>
              <a:rPr lang="ja-JP" altLang="en-US" dirty="0">
                <a:solidFill>
                  <a:schemeClr val="tx1"/>
                </a:solidFill>
                <a:latin typeface="Meiryo UI" panose="020B0604030504040204" pitchFamily="50" charset="-128"/>
                <a:ea typeface="Meiryo UI" panose="020B0604030504040204" pitchFamily="50" charset="-128"/>
              </a:rPr>
              <a:t>③ 近年の災害対応事例や最新の多言語情報及び</a:t>
            </a:r>
            <a:r>
              <a:rPr lang="en-US" altLang="ja-JP" dirty="0">
                <a:solidFill>
                  <a:schemeClr val="tx1"/>
                </a:solidFill>
                <a:latin typeface="Meiryo UI" panose="020B0604030504040204" pitchFamily="50" charset="-128"/>
                <a:ea typeface="Meiryo UI" panose="020B0604030504040204" pitchFamily="50" charset="-128"/>
              </a:rPr>
              <a:t>ICT</a:t>
            </a:r>
            <a:r>
              <a:rPr lang="ja-JP" altLang="en-US" dirty="0">
                <a:solidFill>
                  <a:schemeClr val="tx1"/>
                </a:solidFill>
                <a:latin typeface="Meiryo UI" panose="020B0604030504040204" pitchFamily="50" charset="-128"/>
                <a:ea typeface="Meiryo UI" panose="020B0604030504040204" pitchFamily="50" charset="-128"/>
              </a:rPr>
              <a:t>ツール活用のポイント等を掲載</a:t>
            </a:r>
            <a:endParaRPr kumimoji="1" lang="ja-JP" alt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28392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8"/>
          <p:cNvSpPr>
            <a:spLocks noChangeArrowheads="1"/>
          </p:cNvSpPr>
          <p:nvPr/>
        </p:nvSpPr>
        <p:spPr bwMode="auto">
          <a:xfrm>
            <a:off x="57150" y="1014413"/>
            <a:ext cx="9791700" cy="57880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9221" name="正方形/長方形 9"/>
          <p:cNvSpPr>
            <a:spLocks noChangeArrowheads="1"/>
          </p:cNvSpPr>
          <p:nvPr/>
        </p:nvSpPr>
        <p:spPr bwMode="auto">
          <a:xfrm>
            <a:off x="90489" y="1046163"/>
            <a:ext cx="5208428"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③ 災害時外国人支援用ピクトグラム</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＆食材の絵文字</a:t>
            </a: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(FOOD PICT)</a:t>
            </a: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R4</a:t>
            </a: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年度改訂）</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▹ピクトグラムに日本語・やさしい日本語・英語での表示文を</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付記したツールと、食材の絵文字を使用した食べられないも　</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のチェックシート</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9" name="正方形/長方形 18"/>
          <p:cNvSpPr/>
          <p:nvPr/>
        </p:nvSpPr>
        <p:spPr>
          <a:xfrm>
            <a:off x="280987" y="2353015"/>
            <a:ext cx="2602615" cy="254865"/>
          </a:xfrm>
          <a:prstGeom prst="rect">
            <a:avLst/>
          </a:prstGeom>
          <a:solidFill>
            <a:srgbClr val="FF6600"/>
          </a:solidFill>
          <a:ln/>
        </p:spPr>
        <p:style>
          <a:lnRef idx="0">
            <a:schemeClr val="accent3"/>
          </a:lnRef>
          <a:fillRef idx="3">
            <a:schemeClr val="accent3"/>
          </a:fillRef>
          <a:effectRef idx="3">
            <a:schemeClr val="accent3"/>
          </a:effectRef>
          <a:fontRef idx="minor">
            <a:schemeClr val="lt1"/>
          </a:fontRef>
        </p:style>
        <p:txBody>
          <a:bodyPr lIns="0" tIns="0" rIns="0" bIns="48222"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9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現在使用中のピクトグラムのサンプル</a:t>
            </a:r>
            <a:endParaRPr kumimoji="1" lang="en-US" altLang="ja-JP" sz="900" b="0" i="0" u="none" strike="noStrike" kern="1200" cap="none" spc="-9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C06467DC-2113-72CA-B735-9C8313B56F38}"/>
              </a:ext>
            </a:extLst>
          </p:cNvPr>
          <p:cNvPicPr>
            <a:picLocks noChangeAspect="1"/>
          </p:cNvPicPr>
          <p:nvPr/>
        </p:nvPicPr>
        <p:blipFill rotWithShape="1">
          <a:blip r:embed="rId3"/>
          <a:srcRect l="8616" t="1863" r="63474" b="2410"/>
          <a:stretch/>
        </p:blipFill>
        <p:spPr>
          <a:xfrm>
            <a:off x="286757" y="2670452"/>
            <a:ext cx="2041672" cy="3938974"/>
          </a:xfrm>
          <a:prstGeom prst="rect">
            <a:avLst/>
          </a:prstGeom>
          <a:ln>
            <a:solidFill>
              <a:schemeClr val="tx1"/>
            </a:solidFill>
          </a:ln>
        </p:spPr>
      </p:pic>
      <p:pic>
        <p:nvPicPr>
          <p:cNvPr id="3" name="Picture 2">
            <a:extLst>
              <a:ext uri="{FF2B5EF4-FFF2-40B4-BE49-F238E27FC236}">
                <a16:creationId xmlns:a16="http://schemas.microsoft.com/office/drawing/2014/main" id="{5D7CA2F7-4AF1-499D-D2C5-950EAC59D4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7549" y="2670452"/>
            <a:ext cx="2798306" cy="394323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BCEC478D-EAB1-B29C-C3C1-073250EA0C51}"/>
              </a:ext>
            </a:extLst>
          </p:cNvPr>
          <p:cNvSpPr/>
          <p:nvPr/>
        </p:nvSpPr>
        <p:spPr>
          <a:xfrm>
            <a:off x="5534025" y="1020763"/>
            <a:ext cx="4090988" cy="1402628"/>
          </a:xfrm>
          <a:prstGeom prst="rect">
            <a:avLst/>
          </a:prstGeom>
        </p:spPr>
        <p:txBody>
          <a:bodyPr>
            <a:spAutoFit/>
          </a:bodyPr>
          <a:lstStyle/>
          <a:p>
            <a:pPr marL="0" marR="0" lvl="0" indent="0" algn="l" defTabSz="914400" rtl="0" eaLnBrk="0" fontAlgn="base" latinLnBrk="0" hangingPunct="0">
              <a:lnSpc>
                <a:spcPts val="2442"/>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④ 多言語指さしボード</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▹災害時に避難所等に避難してきた外国人と</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“とりあえず”のコミュニケーションが出来るツール</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▹やさしい日本語を含む</a:t>
            </a:r>
            <a:r>
              <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言語対応</a:t>
            </a: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▹避難者登録カードへの記入誘導に対応</a:t>
            </a:r>
            <a:endParaRPr kumimoji="1" lang="en-US" altLang="ja-JP" sz="14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a:extLst>
              <a:ext uri="{FF2B5EF4-FFF2-40B4-BE49-F238E27FC236}">
                <a16:creationId xmlns:a16="http://schemas.microsoft.com/office/drawing/2014/main" id="{7BA3BA5C-3421-3904-253B-EC754C2C4899}"/>
              </a:ext>
            </a:extLst>
          </p:cNvPr>
          <p:cNvSpPr/>
          <p:nvPr/>
        </p:nvSpPr>
        <p:spPr>
          <a:xfrm>
            <a:off x="6564958" y="2612141"/>
            <a:ext cx="2029122" cy="215620"/>
          </a:xfrm>
          <a:prstGeom prst="rect">
            <a:avLst/>
          </a:prstGeom>
          <a:solidFill>
            <a:srgbClr val="FF6600"/>
          </a:solidFill>
          <a:ln/>
        </p:spPr>
        <p:style>
          <a:lnRef idx="0">
            <a:schemeClr val="accent3"/>
          </a:lnRef>
          <a:fillRef idx="3">
            <a:schemeClr val="accent3"/>
          </a:fillRef>
          <a:effectRef idx="3">
            <a:schemeClr val="accent3"/>
          </a:effectRef>
          <a:fontRef idx="minor">
            <a:schemeClr val="lt1"/>
          </a:fontRef>
        </p:style>
        <p:txBody>
          <a:bodyPr lIns="0" tIns="0" rIns="0" bIns="50622"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94"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多言語指さしボード</a:t>
            </a:r>
            <a:r>
              <a:rPr kumimoji="1" lang="en-US" altLang="ja-JP" sz="1200" b="0" i="0" u="none" strike="noStrike" kern="1200" cap="none" spc="-94"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SAMPLE</a:t>
            </a:r>
          </a:p>
        </p:txBody>
      </p:sp>
      <p:pic>
        <p:nvPicPr>
          <p:cNvPr id="6" name="図 5">
            <a:extLst>
              <a:ext uri="{FF2B5EF4-FFF2-40B4-BE49-F238E27FC236}">
                <a16:creationId xmlns:a16="http://schemas.microsoft.com/office/drawing/2014/main" id="{F9236122-44A1-EA64-E648-1DD7AAC891EB}"/>
              </a:ext>
            </a:extLst>
          </p:cNvPr>
          <p:cNvPicPr>
            <a:picLocks noChangeAspect="1"/>
          </p:cNvPicPr>
          <p:nvPr/>
        </p:nvPicPr>
        <p:blipFill rotWithShape="1">
          <a:blip r:embed="rId5"/>
          <a:srcRect l="3144" t="2172" b="20140"/>
          <a:stretch/>
        </p:blipFill>
        <p:spPr>
          <a:xfrm>
            <a:off x="5901394" y="2852377"/>
            <a:ext cx="3356250" cy="3761310"/>
          </a:xfrm>
          <a:prstGeom prst="rect">
            <a:avLst/>
          </a:prstGeom>
          <a:ln>
            <a:solidFill>
              <a:schemeClr val="tx1"/>
            </a:solidFill>
          </a:ln>
        </p:spPr>
      </p:pic>
      <p:sp>
        <p:nvSpPr>
          <p:cNvPr id="12" name="スライド番号プレースホルダー 5">
            <a:extLst>
              <a:ext uri="{FF2B5EF4-FFF2-40B4-BE49-F238E27FC236}">
                <a16:creationId xmlns:a16="http://schemas.microsoft.com/office/drawing/2014/main" id="{2995B2A3-AA9F-418E-BA7E-6CE463EA3A71}"/>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36</a:t>
            </a:fld>
            <a:endParaRPr lang="ja-JP" altLang="en-US" dirty="0"/>
          </a:p>
        </p:txBody>
      </p:sp>
      <p:sp>
        <p:nvSpPr>
          <p:cNvPr id="14" name="テキスト ボックス 13">
            <a:extLst>
              <a:ext uri="{FF2B5EF4-FFF2-40B4-BE49-F238E27FC236}">
                <a16:creationId xmlns:a16="http://schemas.microsoft.com/office/drawing/2014/main" id="{A7F6D8B8-0003-42D3-A90D-A2DACCCAE9C3}"/>
              </a:ext>
            </a:extLst>
          </p:cNvPr>
          <p:cNvSpPr txBox="1"/>
          <p:nvPr/>
        </p:nvSpPr>
        <p:spPr>
          <a:xfrm>
            <a:off x="5560927" y="141031"/>
            <a:ext cx="3168000" cy="252000"/>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auto">
              <a:spcBef>
                <a:spcPts val="0"/>
              </a:spcBef>
              <a:spcAft>
                <a:spcPts val="0"/>
              </a:spcAft>
              <a:defRPr/>
            </a:pPr>
            <a:r>
              <a:rPr lang="ja-JP" altLang="en-US" sz="1100" dirty="0">
                <a:solidFill>
                  <a:prstClr val="black"/>
                </a:solidFill>
                <a:latin typeface="Calibri"/>
                <a:ea typeface="ＭＳ Ｐゴシック" panose="020B0600070205080204" pitchFamily="50" charset="-128"/>
              </a:rPr>
              <a:t>自治体国際化協会作成資料（タイトルのみ加工）</a:t>
            </a:r>
          </a:p>
        </p:txBody>
      </p:sp>
      <p:sp>
        <p:nvSpPr>
          <p:cNvPr id="15" name="Text Box 27">
            <a:extLst>
              <a:ext uri="{FF2B5EF4-FFF2-40B4-BE49-F238E27FC236}">
                <a16:creationId xmlns:a16="http://schemas.microsoft.com/office/drawing/2014/main" id="{08846E3A-4D49-4B26-97E7-0C25618F3E51}"/>
              </a:ext>
            </a:extLst>
          </p:cNvPr>
          <p:cNvSpPr txBox="1">
            <a:spLocks noChangeArrowheads="1"/>
          </p:cNvSpPr>
          <p:nvPr/>
        </p:nvSpPr>
        <p:spPr bwMode="auto">
          <a:xfrm>
            <a:off x="-108600" y="218078"/>
            <a:ext cx="5394240" cy="48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defTabSz="844083" eaLnBrk="0" hangingPunct="0">
              <a:lnSpc>
                <a:spcPct val="120000"/>
              </a:lnSpc>
            </a:pPr>
            <a:r>
              <a:rPr lang="ja-JP" altLang="en-US" sz="2400" b="1" dirty="0">
                <a:solidFill>
                  <a:srgbClr val="000000"/>
                </a:solidFill>
                <a:latin typeface="Meiryo UI" panose="020B0604030504040204" pitchFamily="50" charset="-128"/>
                <a:ea typeface="Meiryo UI" panose="020B0604030504040204" pitchFamily="50" charset="-128"/>
              </a:rPr>
              <a:t>　　災害に係る外国人支援ツール</a:t>
            </a:r>
            <a:endParaRPr lang="en-US" altLang="ja-JP" sz="2400" b="1"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24184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8"/>
          <p:cNvSpPr>
            <a:spLocks noChangeArrowheads="1"/>
          </p:cNvSpPr>
          <p:nvPr/>
        </p:nvSpPr>
        <p:spPr bwMode="auto">
          <a:xfrm>
            <a:off x="57150" y="1014413"/>
            <a:ext cx="9791700" cy="57880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8197" name="正方形/長方形 13"/>
          <p:cNvSpPr>
            <a:spLocks noChangeArrowheads="1"/>
          </p:cNvSpPr>
          <p:nvPr/>
        </p:nvSpPr>
        <p:spPr bwMode="auto">
          <a:xfrm>
            <a:off x="90488" y="1042988"/>
            <a:ext cx="9758362"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災害時の外国人支援のためのツール・マニュアルの提供</a:t>
            </a:r>
            <a:r>
              <a:rPr kumimoji="1" lang="en-US" altLang="ja-JP"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クレア</a:t>
            </a:r>
            <a:r>
              <a:rPr kumimoji="1" lang="en-US" altLang="ja-JP"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HP</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を通じて提供</a:t>
            </a:r>
            <a:r>
              <a:rPr kumimoji="1" lang="en-US" altLang="ja-JP"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kumimoji="1" lang="ja-JP" altLang="en-US" sz="16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⑤　災害時多言語表示シート</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（災害時に避難所や公共交通機関等で掲示する情報掲示シート）</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クレアホームページから誰でも簡単操作で活用可能</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▸やさしい日本語を含む</a:t>
            </a:r>
            <a:r>
              <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13</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言語対応</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英語、ロシア語、スペイン語、ポルトガル語、中国語（簡体字・繁体字</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別個に選択可能</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）、韓国・朝鮮語、タガログ語、ベトナム語、インドネシア語、タイ語、</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ミャンマー語、ネパール語</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 </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2019</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年度に</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交通情報など訪日旅行者支援関連文例、気象情報文例も追加</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 全</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396</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文例</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（避難所内施設表示案内、医療、水道、トイレ、風呂、利用時間表示、電話関係、ゴミ、配給、ライフライン復旧、交通情報、</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地震・気象情報、役所からの通知、規則事項、呼びかけ、訓練など）</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pic>
        <p:nvPicPr>
          <p:cNvPr id="8198" name="コンテンツ プレースホルダー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638" y="3411538"/>
            <a:ext cx="431165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15"/>
          <p:cNvSpPr/>
          <p:nvPr/>
        </p:nvSpPr>
        <p:spPr>
          <a:xfrm>
            <a:off x="528772" y="3093177"/>
            <a:ext cx="3125960" cy="263608"/>
          </a:xfrm>
          <a:prstGeom prst="rect">
            <a:avLst/>
          </a:prstGeom>
          <a:solidFill>
            <a:srgbClr val="0579CC"/>
          </a:solidFill>
          <a:ln/>
        </p:spPr>
        <p:style>
          <a:lnRef idx="0">
            <a:schemeClr val="accent3"/>
          </a:lnRef>
          <a:fillRef idx="3">
            <a:schemeClr val="accent3"/>
          </a:fillRef>
          <a:effectRef idx="3">
            <a:schemeClr val="accent3"/>
          </a:effectRef>
          <a:fontRef idx="minor">
            <a:schemeClr val="lt1"/>
          </a:fontRef>
        </p:style>
        <p:txBody>
          <a:bodyPr lIns="0" tIns="0" rIns="0" bIns="50622"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25" b="0" i="0" u="none" strike="noStrike" kern="1200" cap="none" spc="-94"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災害時多言語表示シート</a:t>
            </a:r>
            <a:r>
              <a:rPr kumimoji="1" lang="en-US" altLang="ja-JP" sz="1425" b="0" i="0" u="none" strike="noStrike" kern="1200" cap="none" spc="-94"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SAMPLE</a:t>
            </a:r>
            <a:endParaRPr kumimoji="1" lang="en-US" altLang="ja-JP" sz="1018" b="0" i="0" u="none" strike="noStrike" kern="1200" cap="none" spc="-94"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4776788" y="3189288"/>
            <a:ext cx="5033962" cy="2625725"/>
          </a:xfrm>
          <a:prstGeom prst="rect">
            <a:avLst/>
          </a:prstGeom>
          <a:solidFill>
            <a:schemeClr val="bg1">
              <a:lumMod val="95000"/>
            </a:schemeClr>
          </a:solidFill>
        </p:spPr>
        <p:txBody>
          <a:bodyPr>
            <a:spAutoFit/>
          </a:bodyPr>
          <a:lstStyle/>
          <a:p>
            <a:pPr marL="0" marR="0" lvl="0" indent="0" algn="l" defTabSz="914400" rtl="0" eaLnBrk="0" fontAlgn="base" latinLnBrk="0" hangingPunct="0">
              <a:lnSpc>
                <a:spcPts val="1323"/>
              </a:lnSpc>
              <a:spcBef>
                <a:spcPct val="0"/>
              </a:spcBef>
              <a:spcAft>
                <a:spcPct val="0"/>
              </a:spcAft>
              <a:buClrTx/>
              <a:buSzTx/>
              <a:buFontTx/>
              <a:buNone/>
              <a:tabLst/>
              <a:defRPr/>
            </a:pPr>
            <a:r>
              <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文例</a:t>
            </a:r>
            <a:r>
              <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施設　　避難所、受付、救護所、ボランティア受付</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表題　　案内、最新情報、生活の注意　外国語の情報があります　通訳がいます</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避難所　無料で利用できます　　お祈りできるスペースがあります</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医療　　医師がいます　応急処置ができます</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水道　　この水は飲めません</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トイレ　このトイレは使えません</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入浴　　入浴時間：　：～　：</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電話　　ここで携帯電話の充電ができます</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ゴミ　　　燃えるごみ、粗大ごみ、</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配給　　家族に　　個です　　食べるものは　　時　分に配ります</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地域情報　　ガスの使える地域　　以下の場所で入浴ができます</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規則　　　靴をここで脱いでください　火気厳禁　消灯時刻</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交通情報　　交通が止まっています　　現在、大幅に遅れています</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ts val="1323"/>
              </a:lnSpc>
              <a:spcBef>
                <a:spcPct val="0"/>
              </a:spcBef>
              <a:spcAft>
                <a:spcPct val="0"/>
              </a:spcAft>
              <a:buClrTx/>
              <a:buSzTx/>
              <a:buFontTx/>
              <a:buNone/>
              <a:tabLst/>
              <a:defRPr/>
            </a:pPr>
            <a:r>
              <a:rPr kumimoji="1" lang="ja-JP" altLang="en-US"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気象　　～から避難勧告が出されました　　大雨（土砂災害）　　台風　高潮</a:t>
            </a:r>
            <a:endParaRPr kumimoji="1" lang="en-US" altLang="ja-JP" sz="11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8" name="正方形/長方形 17"/>
          <p:cNvSpPr/>
          <p:nvPr/>
        </p:nvSpPr>
        <p:spPr>
          <a:xfrm>
            <a:off x="179388" y="5864225"/>
            <a:ext cx="7115175" cy="717248"/>
          </a:xfrm>
          <a:prstGeom prst="rect">
            <a:avLst/>
          </a:prstGeom>
        </p:spPr>
        <p:txBody>
          <a:bodyPr>
            <a:spAutoFit/>
          </a:bodyPr>
          <a:lstStyle/>
          <a:p>
            <a:pPr marL="0" marR="0" lvl="0" indent="0" algn="l" defTabSz="914400" rtl="0" eaLnBrk="0" fontAlgn="base" latinLnBrk="0" hangingPunct="0">
              <a:lnSpc>
                <a:spcPts val="2646"/>
              </a:lnSpc>
              <a:spcBef>
                <a:spcPct val="0"/>
              </a:spcBef>
              <a:spcAft>
                <a:spcPct val="0"/>
              </a:spcAft>
              <a:buClrTx/>
              <a:buSzTx/>
              <a:buFontTx/>
              <a:buNone/>
              <a:tabLst/>
              <a:defRPr/>
            </a:pPr>
            <a:r>
              <a:rPr kumimoji="1" lang="ja-JP" altLang="en-US" sz="16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⑥ 災害時多言語支援センター設置運営マニュアル</a:t>
            </a: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2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2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2646"/>
              </a:lnSpc>
              <a:spcBef>
                <a:spcPct val="0"/>
              </a:spcBef>
              <a:spcAft>
                <a:spcPct val="0"/>
              </a:spcAft>
              <a:buClrTx/>
              <a:buSzTx/>
              <a:buFontTx/>
              <a:buNone/>
              <a:tabLst/>
              <a:defRPr/>
            </a:pPr>
            <a:r>
              <a:rPr kumimoji="1" lang="ja-JP" altLang="en-US" sz="162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2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外国人支援の拠点となるセンターの設置運営マニュアルを提供  </a:t>
            </a:r>
            <a:endParaRPr kumimoji="1" lang="en-US" altLang="ja-JP" sz="142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5">
            <a:extLst>
              <a:ext uri="{FF2B5EF4-FFF2-40B4-BE49-F238E27FC236}">
                <a16:creationId xmlns:a16="http://schemas.microsoft.com/office/drawing/2014/main" id="{DC7DDB92-C39D-4424-A5E6-C1C8A2172015}"/>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37</a:t>
            </a:fld>
            <a:endParaRPr lang="ja-JP" altLang="en-US" dirty="0"/>
          </a:p>
        </p:txBody>
      </p:sp>
      <p:sp>
        <p:nvSpPr>
          <p:cNvPr id="14" name="テキスト ボックス 13">
            <a:extLst>
              <a:ext uri="{FF2B5EF4-FFF2-40B4-BE49-F238E27FC236}">
                <a16:creationId xmlns:a16="http://schemas.microsoft.com/office/drawing/2014/main" id="{C13C233B-148E-4E9B-AC74-EDB4B20A2BE9}"/>
              </a:ext>
            </a:extLst>
          </p:cNvPr>
          <p:cNvSpPr txBox="1"/>
          <p:nvPr/>
        </p:nvSpPr>
        <p:spPr>
          <a:xfrm>
            <a:off x="5560927" y="141031"/>
            <a:ext cx="3168000" cy="252000"/>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auto">
              <a:spcBef>
                <a:spcPts val="0"/>
              </a:spcBef>
              <a:spcAft>
                <a:spcPts val="0"/>
              </a:spcAft>
              <a:defRPr/>
            </a:pPr>
            <a:r>
              <a:rPr lang="ja-JP" altLang="en-US" sz="1100" dirty="0">
                <a:solidFill>
                  <a:prstClr val="black"/>
                </a:solidFill>
                <a:latin typeface="Calibri"/>
                <a:ea typeface="ＭＳ Ｐゴシック" panose="020B0600070205080204" pitchFamily="50" charset="-128"/>
              </a:rPr>
              <a:t>自治体国際化協会作成資料（タイトルのみ加工）</a:t>
            </a:r>
          </a:p>
        </p:txBody>
      </p:sp>
      <p:sp>
        <p:nvSpPr>
          <p:cNvPr id="15" name="Text Box 27">
            <a:extLst>
              <a:ext uri="{FF2B5EF4-FFF2-40B4-BE49-F238E27FC236}">
                <a16:creationId xmlns:a16="http://schemas.microsoft.com/office/drawing/2014/main" id="{17AC7D8E-57A0-4964-8124-521FD64D5AB3}"/>
              </a:ext>
            </a:extLst>
          </p:cNvPr>
          <p:cNvSpPr txBox="1">
            <a:spLocks noChangeArrowheads="1"/>
          </p:cNvSpPr>
          <p:nvPr/>
        </p:nvSpPr>
        <p:spPr bwMode="auto">
          <a:xfrm>
            <a:off x="-108600" y="218078"/>
            <a:ext cx="5394240" cy="48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defTabSz="844083" eaLnBrk="0" hangingPunct="0">
              <a:lnSpc>
                <a:spcPct val="120000"/>
              </a:lnSpc>
            </a:pPr>
            <a:r>
              <a:rPr lang="ja-JP" altLang="en-US" sz="2400" b="1" dirty="0">
                <a:solidFill>
                  <a:srgbClr val="000000"/>
                </a:solidFill>
                <a:latin typeface="Meiryo UI" panose="020B0604030504040204" pitchFamily="50" charset="-128"/>
                <a:ea typeface="Meiryo UI" panose="020B0604030504040204" pitchFamily="50" charset="-128"/>
              </a:rPr>
              <a:t>　　災害に係る外国人支援ツール</a:t>
            </a:r>
            <a:endParaRPr lang="en-US" altLang="ja-JP" sz="2400" b="1"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1599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8"/>
          <p:cNvSpPr>
            <a:spLocks noChangeArrowheads="1"/>
          </p:cNvSpPr>
          <p:nvPr/>
        </p:nvSpPr>
        <p:spPr bwMode="auto">
          <a:xfrm>
            <a:off x="57150" y="1014413"/>
            <a:ext cx="4090988" cy="57880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0245" name="Rectangle 8"/>
          <p:cNvSpPr>
            <a:spLocks noChangeArrowheads="1"/>
          </p:cNvSpPr>
          <p:nvPr/>
        </p:nvSpPr>
        <p:spPr bwMode="auto">
          <a:xfrm>
            <a:off x="4214813" y="1020763"/>
            <a:ext cx="5614987" cy="578643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pic>
        <p:nvPicPr>
          <p:cNvPr id="6" name="コンテンツ プレースホルダー 2"/>
          <p:cNvPicPr>
            <a:picLocks noChangeAspect="1"/>
          </p:cNvPicPr>
          <p:nvPr/>
        </p:nvPicPr>
        <p:blipFill>
          <a:blip r:embed="rId2"/>
          <a:srcRect/>
          <a:stretch>
            <a:fillRect/>
          </a:stretch>
        </p:blipFill>
        <p:spPr bwMode="auto">
          <a:xfrm>
            <a:off x="158750" y="2708275"/>
            <a:ext cx="3887788" cy="2263775"/>
          </a:xfrm>
          <a:prstGeom prst="rect">
            <a:avLst/>
          </a:prstGeom>
          <a:noFill/>
          <a:ln w="9525">
            <a:solidFill>
              <a:schemeClr val="accent6">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図 13"/>
          <p:cNvPicPr>
            <a:picLocks noChangeAspect="1"/>
          </p:cNvPicPr>
          <p:nvPr/>
        </p:nvPicPr>
        <p:blipFill>
          <a:blip r:embed="rId3"/>
          <a:srcRect/>
          <a:stretch>
            <a:fillRect/>
          </a:stretch>
        </p:blipFill>
        <p:spPr bwMode="auto">
          <a:xfrm>
            <a:off x="177800" y="4659313"/>
            <a:ext cx="3887788" cy="2105025"/>
          </a:xfrm>
          <a:prstGeom prst="rect">
            <a:avLst/>
          </a:prstGeom>
          <a:noFill/>
          <a:ln w="9525">
            <a:solidFill>
              <a:schemeClr val="accent6">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106603" y="2467512"/>
            <a:ext cx="2029122" cy="241100"/>
          </a:xfrm>
          <a:prstGeom prst="rect">
            <a:avLst/>
          </a:prstGeom>
          <a:solidFill>
            <a:srgbClr val="FF6600"/>
          </a:solidFill>
          <a:ln/>
        </p:spPr>
        <p:style>
          <a:lnRef idx="0">
            <a:schemeClr val="accent3"/>
          </a:lnRef>
          <a:fillRef idx="3">
            <a:schemeClr val="accent3"/>
          </a:fillRef>
          <a:effectRef idx="3">
            <a:schemeClr val="accent3"/>
          </a:effectRef>
          <a:fontRef idx="minor">
            <a:schemeClr val="lt1"/>
          </a:fontRef>
        </p:style>
        <p:txBody>
          <a:bodyPr lIns="0" tIns="0" rIns="0" bIns="50622"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21" b="0" i="0" u="none" strike="noStrike" kern="1200" cap="none" spc="-94"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避難者登録カード</a:t>
            </a:r>
            <a:r>
              <a:rPr kumimoji="1" lang="en-US" altLang="ja-JP" sz="1221" b="0" i="0" u="none" strike="noStrike" kern="1200" cap="none" spc="-94"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SAMPLE</a:t>
            </a:r>
          </a:p>
        </p:txBody>
      </p:sp>
      <p:sp>
        <p:nvSpPr>
          <p:cNvPr id="9" name="正方形/長方形 8"/>
          <p:cNvSpPr/>
          <p:nvPr/>
        </p:nvSpPr>
        <p:spPr>
          <a:xfrm>
            <a:off x="57150" y="1020763"/>
            <a:ext cx="4090988" cy="1490152"/>
          </a:xfrm>
          <a:prstGeom prst="rect">
            <a:avLst/>
          </a:prstGeom>
        </p:spPr>
        <p:txBody>
          <a:bodyPr>
            <a:spAutoFit/>
          </a:bodyPr>
          <a:lstStyle/>
          <a:p>
            <a:pPr marL="0" marR="0" lvl="0" indent="0" algn="l" defTabSz="914400" rtl="0" eaLnBrk="0" fontAlgn="base" latinLnBrk="0" hangingPunct="0">
              <a:lnSpc>
                <a:spcPts val="2442"/>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⑦ 避難者登録カード　</a:t>
            </a:r>
            <a:r>
              <a:rPr kumimoji="1" lang="ja-JP" altLang="en-US" sz="183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3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3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173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災害時に避難所等に避難してきた外国人に</a:t>
            </a:r>
            <a:endPar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173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体調なども含む情報を記入していただくためのカード</a:t>
            </a:r>
          </a:p>
          <a:p>
            <a:pPr marL="0" marR="0" lvl="0" indent="0" algn="l" defTabSz="914400" rtl="0" eaLnBrk="0" fontAlgn="base" latinLnBrk="0" hangingPunct="0">
              <a:lnSpc>
                <a:spcPts val="173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クレアホームページから誰でも簡単操作で活用可能 </a:t>
            </a:r>
            <a:endPar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173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▹やさしい日本語を含む</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言語対応</a:t>
            </a:r>
            <a:endPar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ts val="173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1"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外国公館等からの安否確認に有効</a:t>
            </a:r>
            <a:endParaRPr kumimoji="1" lang="en-US" altLang="ja-JP" sz="1200" b="0" i="1"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246563" y="1023938"/>
            <a:ext cx="5583237" cy="120015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⑧ 災害時多言語支援啓発動画の公開</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sng" strike="noStrike" kern="0" cap="none" spc="0" normalizeH="0" baseline="0" noProof="0" dirty="0">
                <a:ln>
                  <a:noFill/>
                </a:ln>
                <a:solidFill>
                  <a:srgbClr val="000000">
                    <a:lumMod val="95000"/>
                    <a:lumOff val="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「災害時の外国人支援に係る動画」をホームページ</a:t>
            </a:r>
            <a:r>
              <a:rPr kumimoji="1" lang="en-US" altLang="ja-JP" sz="1400" b="0" i="0" u="sng" strike="noStrike" kern="0" cap="none" spc="0" normalizeH="0" baseline="0" noProof="0" dirty="0">
                <a:ln>
                  <a:noFill/>
                </a:ln>
                <a:solidFill>
                  <a:srgbClr val="000000">
                    <a:lumMod val="95000"/>
                    <a:lumOff val="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YouTube</a:t>
            </a:r>
            <a:r>
              <a:rPr kumimoji="1" lang="ja-JP" altLang="en-US" sz="1400" b="0" i="0" u="sng" strike="noStrike" kern="0" cap="none" spc="0" normalizeH="0" baseline="0" noProof="0" dirty="0">
                <a:ln>
                  <a:noFill/>
                </a:ln>
                <a:solidFill>
                  <a:srgbClr val="000000">
                    <a:lumMod val="95000"/>
                    <a:lumOff val="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で公開しています。</a:t>
            </a:r>
            <a:br>
              <a:rPr kumimoji="1" lang="ja-JP" altLang="en-US" sz="1400" b="0" i="0" u="sng" strike="noStrike" kern="0" cap="none" spc="0" normalizeH="0" baseline="0" noProof="0" dirty="0">
                <a:ln>
                  <a:noFill/>
                </a:ln>
                <a:solidFill>
                  <a:srgbClr val="000000">
                    <a:lumMod val="95000"/>
                    <a:lumOff val="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400" b="0" i="0" u="none" strike="noStrike" kern="0" cap="none" spc="0" normalizeH="0" baseline="0" noProof="0" dirty="0">
                <a:ln>
                  <a:noFill/>
                </a:ln>
                <a:solidFill>
                  <a:srgbClr val="000000">
                    <a:lumMod val="95000"/>
                    <a:lumOff val="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災害時の外国人支援等をテーマとした訓練や研修会、多文化共生の推進、防災対策などにぜひご活用下さい！</a:t>
            </a:r>
            <a:endPar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サブタイトル 3"/>
          <p:cNvSpPr txBox="1">
            <a:spLocks/>
          </p:cNvSpPr>
          <p:nvPr/>
        </p:nvSpPr>
        <p:spPr>
          <a:xfrm>
            <a:off x="4337808" y="2391149"/>
            <a:ext cx="2395538" cy="1573212"/>
          </a:xfrm>
          <a:prstGeom prst="rect">
            <a:avLst/>
          </a:prstGeom>
        </p:spPr>
        <p:txBody>
          <a:bodyPr lIns="64421" tIns="32210" rIns="64421" bIns="32210">
            <a:normAutofit/>
          </a:bodyPr>
          <a:lstStyle>
            <a:lvl1pPr marL="0" indent="0" algn="r" defTabSz="342900" rtl="0" eaLnBrk="1" latinLnBrk="0" hangingPunct="1">
              <a:spcBef>
                <a:spcPts val="750"/>
              </a:spcBef>
              <a:spcAft>
                <a:spcPts val="0"/>
              </a:spcAft>
              <a:buClr>
                <a:schemeClr val="accent1"/>
              </a:buClr>
              <a:buSzPct val="80000"/>
              <a:buFont typeface="Wingdings 3" charset="2"/>
              <a:buNone/>
              <a:defRPr kumimoji="1" sz="1350" kern="1200">
                <a:solidFill>
                  <a:schemeClr val="tx1">
                    <a:lumMod val="50000"/>
                    <a:lumOff val="50000"/>
                  </a:schemeClr>
                </a:solidFill>
                <a:latin typeface="+mn-lt"/>
                <a:ea typeface="+mn-ea"/>
                <a:cs typeface="+mn-cs"/>
              </a:defRPr>
            </a:lvl1pPr>
            <a:lvl2pPr marL="342900" indent="0" algn="ctr" defTabSz="342900" rtl="0" eaLnBrk="1" latinLnBrk="0" hangingPunct="1">
              <a:spcBef>
                <a:spcPts val="75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2pPr>
            <a:lvl3pPr marL="685800" indent="0" algn="ctr" defTabSz="342900" rtl="0" eaLnBrk="1" latinLnBrk="0" hangingPunct="1">
              <a:spcBef>
                <a:spcPts val="750"/>
              </a:spcBef>
              <a:spcAft>
                <a:spcPts val="0"/>
              </a:spcAft>
              <a:buClr>
                <a:schemeClr val="accent1"/>
              </a:buClr>
              <a:buSzPct val="80000"/>
              <a:buFont typeface="Wingdings 3" charset="2"/>
              <a:buNone/>
              <a:defRPr kumimoji="1" sz="1050" kern="1200">
                <a:solidFill>
                  <a:schemeClr val="tx1">
                    <a:tint val="75000"/>
                  </a:schemeClr>
                </a:solidFill>
                <a:latin typeface="+mn-lt"/>
                <a:ea typeface="+mn-ea"/>
                <a:cs typeface="+mn-cs"/>
              </a:defRPr>
            </a:lvl3pPr>
            <a:lvl4pPr marL="1028700" indent="0" algn="ctr" defTabSz="342900" rtl="0" eaLnBrk="1" latinLnBrk="0" hangingPunct="1">
              <a:spcBef>
                <a:spcPts val="750"/>
              </a:spcBef>
              <a:spcAft>
                <a:spcPts val="0"/>
              </a:spcAft>
              <a:buClr>
                <a:schemeClr val="accent1"/>
              </a:buClr>
              <a:buSzPct val="80000"/>
              <a:buFont typeface="Wingdings 3" charset="2"/>
              <a:buNone/>
              <a:defRPr kumimoji="1" sz="900" kern="1200">
                <a:solidFill>
                  <a:schemeClr val="tx1">
                    <a:tint val="75000"/>
                  </a:schemeClr>
                </a:solidFill>
                <a:latin typeface="+mn-lt"/>
                <a:ea typeface="+mn-ea"/>
                <a:cs typeface="+mn-cs"/>
              </a:defRPr>
            </a:lvl4pPr>
            <a:lvl5pPr marL="1371600" indent="0" algn="ctr" defTabSz="342900" rtl="0" eaLnBrk="1" latinLnBrk="0" hangingPunct="1">
              <a:spcBef>
                <a:spcPts val="750"/>
              </a:spcBef>
              <a:spcAft>
                <a:spcPts val="0"/>
              </a:spcAft>
              <a:buClr>
                <a:schemeClr val="accent1"/>
              </a:buClr>
              <a:buSzPct val="80000"/>
              <a:buFont typeface="Wingdings 3" charset="2"/>
              <a:buNone/>
              <a:defRPr kumimoji="1" sz="900" kern="1200">
                <a:solidFill>
                  <a:schemeClr val="tx1">
                    <a:tint val="75000"/>
                  </a:schemeClr>
                </a:solidFill>
                <a:latin typeface="+mn-lt"/>
                <a:ea typeface="+mn-ea"/>
                <a:cs typeface="+mn-cs"/>
              </a:defRPr>
            </a:lvl5pPr>
            <a:lvl6pPr marL="1714500" indent="0" algn="ctr" defTabSz="342900" rtl="0" eaLnBrk="1" latinLnBrk="0" hangingPunct="1">
              <a:spcBef>
                <a:spcPts val="750"/>
              </a:spcBef>
              <a:spcAft>
                <a:spcPts val="0"/>
              </a:spcAft>
              <a:buClr>
                <a:schemeClr val="accent1"/>
              </a:buClr>
              <a:buSzPct val="80000"/>
              <a:buFont typeface="Wingdings 3" charset="2"/>
              <a:buNone/>
              <a:defRPr kumimoji="1" sz="900" kern="1200">
                <a:solidFill>
                  <a:schemeClr val="tx1">
                    <a:tint val="75000"/>
                  </a:schemeClr>
                </a:solidFill>
                <a:latin typeface="+mn-lt"/>
                <a:ea typeface="+mn-ea"/>
                <a:cs typeface="+mn-cs"/>
              </a:defRPr>
            </a:lvl6pPr>
            <a:lvl7pPr marL="2057400" indent="0" algn="ctr" defTabSz="342900" rtl="0" eaLnBrk="1" latinLnBrk="0" hangingPunct="1">
              <a:spcBef>
                <a:spcPts val="750"/>
              </a:spcBef>
              <a:spcAft>
                <a:spcPts val="0"/>
              </a:spcAft>
              <a:buClr>
                <a:schemeClr val="accent1"/>
              </a:buClr>
              <a:buSzPct val="80000"/>
              <a:buFont typeface="Wingdings 3" charset="2"/>
              <a:buNone/>
              <a:defRPr kumimoji="1" sz="900" kern="1200">
                <a:solidFill>
                  <a:schemeClr val="tx1">
                    <a:tint val="75000"/>
                  </a:schemeClr>
                </a:solidFill>
                <a:latin typeface="+mn-lt"/>
                <a:ea typeface="+mn-ea"/>
                <a:cs typeface="+mn-cs"/>
              </a:defRPr>
            </a:lvl7pPr>
            <a:lvl8pPr marL="2400300" indent="0" algn="ctr" defTabSz="342900" rtl="0" eaLnBrk="1" latinLnBrk="0" hangingPunct="1">
              <a:spcBef>
                <a:spcPts val="750"/>
              </a:spcBef>
              <a:spcAft>
                <a:spcPts val="0"/>
              </a:spcAft>
              <a:buClr>
                <a:schemeClr val="accent1"/>
              </a:buClr>
              <a:buSzPct val="80000"/>
              <a:buFont typeface="Wingdings 3" charset="2"/>
              <a:buNone/>
              <a:defRPr kumimoji="1" sz="900" kern="1200">
                <a:solidFill>
                  <a:schemeClr val="tx1">
                    <a:tint val="75000"/>
                  </a:schemeClr>
                </a:solidFill>
                <a:latin typeface="+mn-lt"/>
                <a:ea typeface="+mn-ea"/>
                <a:cs typeface="+mn-cs"/>
              </a:defRPr>
            </a:lvl8pPr>
            <a:lvl9pPr marL="2743200" indent="0" algn="ctr" defTabSz="342900" rtl="0" eaLnBrk="1" latinLnBrk="0" hangingPunct="1">
              <a:spcBef>
                <a:spcPts val="750"/>
              </a:spcBef>
              <a:spcAft>
                <a:spcPts val="0"/>
              </a:spcAft>
              <a:buClr>
                <a:schemeClr val="accent1"/>
              </a:buClr>
              <a:buSzPct val="80000"/>
              <a:buFont typeface="Wingdings 3" charset="2"/>
              <a:buNone/>
              <a:defRPr kumimoji="1" sz="900" kern="1200">
                <a:solidFill>
                  <a:schemeClr val="tx1">
                    <a:tint val="75000"/>
                  </a:schemeClr>
                </a:solidFill>
                <a:latin typeface="+mn-lt"/>
                <a:ea typeface="+mn-ea"/>
                <a:cs typeface="+mn-cs"/>
              </a:defRPr>
            </a:lvl9pPr>
          </a:lstStyle>
          <a:p>
            <a:pPr marL="0" marR="0" lvl="0" indent="0" algn="l" defTabSz="342900" rtl="0" eaLnBrk="1" fontAlgn="base" latinLnBrk="0" hangingPunct="1">
              <a:lnSpc>
                <a:spcPct val="100000"/>
              </a:lnSpc>
              <a:spcBef>
                <a:spcPts val="750"/>
              </a:spcBef>
              <a:spcAft>
                <a:spcPts val="0"/>
              </a:spcAft>
              <a:buClr>
                <a:srgbClr val="5FCBEF"/>
              </a:buClr>
              <a:buSzPct val="80000"/>
              <a:buFont typeface="Wingdings 3" charset="2"/>
              <a:buNone/>
              <a:tabLst/>
              <a:defRPr/>
            </a:pPr>
            <a:r>
              <a:rPr kumimoji="1" lang="ja-JP" altLang="en-US" sz="1200" b="0" i="0" u="none" strike="noStrike" kern="1200" cap="none" spc="0" normalizeH="0" baseline="0" noProof="0" dirty="0">
                <a:ln>
                  <a:noFill/>
                </a:ln>
                <a:solidFill>
                  <a:prstClr val="black">
                    <a:lumMod val="95000"/>
                    <a:lumOff val="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★公開中の動画</a:t>
            </a:r>
            <a:endParaRPr kumimoji="1" lang="en-US" altLang="ja-JP" sz="1200" b="0" i="0" u="none" strike="noStrike" kern="1200" cap="none" spc="0" normalizeH="0" baseline="0" noProof="0" dirty="0">
              <a:ln>
                <a:noFill/>
              </a:ln>
              <a:solidFill>
                <a:prstClr val="black">
                  <a:lumMod val="95000"/>
                  <a:lumOff val="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342900" rtl="0" eaLnBrk="1" fontAlgn="base" latinLnBrk="0" hangingPunct="1">
              <a:lnSpc>
                <a:spcPct val="100000"/>
              </a:lnSpc>
              <a:spcBef>
                <a:spcPts val="750"/>
              </a:spcBef>
              <a:spcAft>
                <a:spcPts val="0"/>
              </a:spcAft>
              <a:buClr>
                <a:srgbClr val="5FCBEF"/>
              </a:buClr>
              <a:buSzPct val="80000"/>
              <a:buFont typeface="Wingdings 3" charset="2"/>
              <a:buNone/>
              <a:tabLst/>
              <a:defRPr/>
            </a:pPr>
            <a:r>
              <a:rPr kumimoji="1" lang="ja-JP" altLang="en-US" sz="1200" b="0" i="0" u="none" strike="noStrike" kern="1200" cap="none" spc="0" normalizeH="0" baseline="0" noProof="0" dirty="0">
                <a:ln>
                  <a:noFill/>
                </a:ln>
                <a:solidFill>
                  <a:prstClr val="black">
                    <a:lumMod val="95000"/>
                    <a:lumOff val="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E1A943"/>
                </a:solidFill>
                <a:effectLst/>
                <a:uLnTx/>
                <a:uFillTx/>
                <a:latin typeface="Meiryo UI" panose="020B0604030504040204" pitchFamily="50" charset="-128"/>
                <a:ea typeface="Meiryo UI" panose="020B0604030504040204" pitchFamily="50" charset="-128"/>
                <a:cs typeface="Meiryo UI" panose="020B0604030504040204" pitchFamily="50" charset="-128"/>
              </a:rPr>
              <a:t>知識編</a:t>
            </a:r>
            <a:endParaRPr kumimoji="1" lang="en-US" altLang="ja-JP" sz="1200" b="0" i="0" u="none" strike="noStrike" kern="1200" cap="none" spc="0" normalizeH="0" baseline="0" noProof="0" dirty="0">
              <a:ln>
                <a:noFill/>
              </a:ln>
              <a:solidFill>
                <a:prstClr val="black">
                  <a:lumMod val="95000"/>
                  <a:lumOff val="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342900" rtl="0" eaLnBrk="1" fontAlgn="base" latinLnBrk="0" hangingPunct="1">
              <a:lnSpc>
                <a:spcPct val="100000"/>
              </a:lnSpc>
              <a:spcBef>
                <a:spcPts val="750"/>
              </a:spcBef>
              <a:spcAft>
                <a:spcPts val="0"/>
              </a:spcAft>
              <a:buClr>
                <a:srgbClr val="5FCBEF"/>
              </a:buClr>
              <a:buSzPct val="80000"/>
              <a:buFont typeface="Wingdings 3" charset="2"/>
              <a:buNone/>
              <a:tabLst/>
              <a:defRPr/>
            </a:pPr>
            <a:endParaRPr kumimoji="1" lang="en-US" altLang="ja-JP" sz="1200" b="0" i="0" u="none" strike="noStrike" kern="1200" cap="none" spc="0" normalizeH="0" baseline="0" noProof="0" dirty="0">
              <a:ln>
                <a:noFill/>
              </a:ln>
              <a:solidFill>
                <a:prstClr val="black">
                  <a:lumMod val="95000"/>
                  <a:lumOff val="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342900" rtl="0" eaLnBrk="1" fontAlgn="base" latinLnBrk="0" hangingPunct="1">
              <a:lnSpc>
                <a:spcPct val="100000"/>
              </a:lnSpc>
              <a:spcBef>
                <a:spcPts val="750"/>
              </a:spcBef>
              <a:spcAft>
                <a:spcPts val="0"/>
              </a:spcAft>
              <a:buClr>
                <a:srgbClr val="5FCBEF"/>
              </a:buClr>
              <a:buSzPct val="80000"/>
              <a:buFont typeface="Wingdings 3" charset="2"/>
              <a:buNone/>
              <a:tabLst/>
              <a:defRPr/>
            </a:pPr>
            <a:r>
              <a:rPr kumimoji="1" lang="ja-JP" altLang="en-US" sz="1200" b="0" i="0" u="none" strike="noStrike" kern="0" cap="none" spc="0" normalizeH="0" baseline="0" noProof="0" dirty="0">
                <a:ln>
                  <a:noFill/>
                </a:ln>
                <a:solidFill>
                  <a:prstClr val="black">
                    <a:lumMod val="95000"/>
                    <a:lumOff val="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0" cap="none" spc="0" normalizeH="0" baseline="0" noProof="0" dirty="0">
                <a:ln>
                  <a:noFill/>
                </a:ln>
                <a:solidFill>
                  <a:srgbClr val="E1A943"/>
                </a:solidFill>
                <a:effectLst/>
                <a:uLnTx/>
                <a:uFillTx/>
                <a:latin typeface="Meiryo UI" panose="020B0604030504040204" pitchFamily="50" charset="-128"/>
                <a:ea typeface="Meiryo UI" panose="020B0604030504040204" pitchFamily="50" charset="-128"/>
                <a:cs typeface="Meiryo UI" panose="020B0604030504040204" pitchFamily="50" charset="-128"/>
              </a:rPr>
              <a:t>実践編</a:t>
            </a:r>
            <a:r>
              <a:rPr kumimoji="1" lang="ja-JP" altLang="en-US" sz="1400" b="0" i="0" u="none" strike="noStrike" kern="0" cap="none" spc="0" normalizeH="0" baseline="0" noProof="0" dirty="0">
                <a:ln>
                  <a:noFill/>
                </a:ln>
                <a:solidFill>
                  <a:prstClr val="black">
                    <a:lumMod val="95000"/>
                    <a:lumOff val="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400" b="0" i="0" u="none" strike="noStrike" kern="0" cap="none" spc="0" normalizeH="0" baseline="0" noProof="0" dirty="0">
              <a:ln>
                <a:noFill/>
              </a:ln>
              <a:solidFill>
                <a:srgbClr val="000000">
                  <a:lumMod val="50000"/>
                  <a:lumOff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342900" rtl="0" eaLnBrk="1" fontAlgn="base" latinLnBrk="0" hangingPunct="1">
              <a:lnSpc>
                <a:spcPct val="100000"/>
              </a:lnSpc>
              <a:spcBef>
                <a:spcPts val="750"/>
              </a:spcBef>
              <a:spcAft>
                <a:spcPts val="0"/>
              </a:spcAft>
              <a:buClr>
                <a:srgbClr val="5FCBEF"/>
              </a:buClr>
              <a:buSzPct val="80000"/>
              <a:buFont typeface="Wingdings 3" charset="2"/>
              <a:buNone/>
              <a:tabLst/>
              <a:defRPr/>
            </a:pPr>
            <a:endParaRPr kumimoji="1" lang="ja-JP" altLang="en-US" sz="1400" b="0" i="0" u="none" strike="noStrike" kern="1200" cap="none" spc="0" normalizeH="0" baseline="0" noProof="0" dirty="0">
              <a:ln>
                <a:noFill/>
              </a:ln>
              <a:solidFill>
                <a:prstClr val="black">
                  <a:lumMod val="50000"/>
                  <a:lumOff val="50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254" name="テキスト ボックス 22"/>
          <p:cNvSpPr txBox="1">
            <a:spLocks noChangeArrowheads="1"/>
          </p:cNvSpPr>
          <p:nvPr/>
        </p:nvSpPr>
        <p:spPr bwMode="auto">
          <a:xfrm>
            <a:off x="5105352" y="2677010"/>
            <a:ext cx="2289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D0D0D"/>
                </a:solidFill>
                <a:effectLst/>
                <a:uLnTx/>
                <a:uFillTx/>
                <a:latin typeface="Meiryo UI" panose="020B0604030504040204" pitchFamily="50" charset="-128"/>
                <a:ea typeface="Meiryo UI" panose="020B0604030504040204" pitchFamily="50" charset="-128"/>
              </a:rPr>
              <a:t>災害多言語支援センターの役割、活動事例など、多言語支援に係る基礎的な知識を学べる内容</a:t>
            </a:r>
          </a:p>
        </p:txBody>
      </p:sp>
      <p:sp>
        <p:nvSpPr>
          <p:cNvPr id="10255" name="テキスト ボックス 23"/>
          <p:cNvSpPr txBox="1">
            <a:spLocks noChangeArrowheads="1"/>
          </p:cNvSpPr>
          <p:nvPr/>
        </p:nvSpPr>
        <p:spPr bwMode="auto">
          <a:xfrm>
            <a:off x="5094287" y="3261193"/>
            <a:ext cx="22907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災害時多言語表示シートの概要・作り方、</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災害多言語支援</a:t>
            </a:r>
            <a:r>
              <a:rPr kumimoji="1" lang="ja-JP"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センターの設置・運営訓練の概要など実践的な知識を学べる内容</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pic>
        <p:nvPicPr>
          <p:cNvPr id="10256" name="図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5062" y="2416295"/>
            <a:ext cx="22447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25"/>
          <p:cNvSpPr txBox="1">
            <a:spLocks noChangeArrowheads="1"/>
          </p:cNvSpPr>
          <p:nvPr/>
        </p:nvSpPr>
        <p:spPr bwMode="auto">
          <a:xfrm>
            <a:off x="4337808" y="4268040"/>
            <a:ext cx="48418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その他、</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災害時多言語表示シートの作り方</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（実践編を抜粋したもの）、</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知識編と実践編を編集した</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ダイジェスト版</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も公開しています！</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ダイジェスト版は</a:t>
            </a: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YouTube</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でのみの公開</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0259" name="図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6418" y="5019675"/>
            <a:ext cx="267176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26"/>
          <p:cNvSpPr txBox="1">
            <a:spLocks noChangeArrowheads="1"/>
          </p:cNvSpPr>
          <p:nvPr/>
        </p:nvSpPr>
        <p:spPr bwMode="auto">
          <a:xfrm>
            <a:off x="7189786" y="5611078"/>
            <a:ext cx="2409398" cy="830997"/>
          </a:xfrm>
          <a:prstGeom prst="rect">
            <a:avLst/>
          </a:prstGeom>
          <a:solidFill>
            <a:schemeClr val="accent6">
              <a:lumMod val="20000"/>
              <a:lumOff val="80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自治体国際化協会</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HP</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https://dis.clair.or.jp/</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YouTube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「災害時多言語」で動画を検索</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8" name="スライド番号プレースホルダー 5">
            <a:extLst>
              <a:ext uri="{FF2B5EF4-FFF2-40B4-BE49-F238E27FC236}">
                <a16:creationId xmlns:a16="http://schemas.microsoft.com/office/drawing/2014/main" id="{09CCCB0F-E4C0-405F-836B-7E03769AB358}"/>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algn="r"/>
            <a:fld id="{ACD0E827-6BEC-4253-86EA-FEFDEC604C9C}" type="slidenum">
              <a:rPr lang="ja-JP" altLang="en-US" smtClean="0"/>
              <a:pPr algn="r"/>
              <a:t>38</a:t>
            </a:fld>
            <a:endParaRPr lang="ja-JP" altLang="en-US" dirty="0"/>
          </a:p>
        </p:txBody>
      </p:sp>
      <p:sp>
        <p:nvSpPr>
          <p:cNvPr id="21" name="テキスト ボックス 20">
            <a:extLst>
              <a:ext uri="{FF2B5EF4-FFF2-40B4-BE49-F238E27FC236}">
                <a16:creationId xmlns:a16="http://schemas.microsoft.com/office/drawing/2014/main" id="{696A2549-1A3F-4480-8B44-A9A580E9A848}"/>
              </a:ext>
            </a:extLst>
          </p:cNvPr>
          <p:cNvSpPr txBox="1"/>
          <p:nvPr/>
        </p:nvSpPr>
        <p:spPr>
          <a:xfrm>
            <a:off x="5560927" y="141031"/>
            <a:ext cx="3168000" cy="252000"/>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auto">
              <a:spcBef>
                <a:spcPts val="0"/>
              </a:spcBef>
              <a:spcAft>
                <a:spcPts val="0"/>
              </a:spcAft>
              <a:defRPr/>
            </a:pPr>
            <a:r>
              <a:rPr lang="ja-JP" altLang="en-US" sz="1100" dirty="0">
                <a:solidFill>
                  <a:prstClr val="black"/>
                </a:solidFill>
                <a:latin typeface="Calibri"/>
                <a:ea typeface="ＭＳ Ｐゴシック" panose="020B0600070205080204" pitchFamily="50" charset="-128"/>
              </a:rPr>
              <a:t>自治体国際化協会作成資料（タイトルのみ加工）</a:t>
            </a:r>
          </a:p>
        </p:txBody>
      </p:sp>
      <p:sp>
        <p:nvSpPr>
          <p:cNvPr id="22" name="Text Box 27">
            <a:extLst>
              <a:ext uri="{FF2B5EF4-FFF2-40B4-BE49-F238E27FC236}">
                <a16:creationId xmlns:a16="http://schemas.microsoft.com/office/drawing/2014/main" id="{A347FD62-43F8-4D37-A64A-D696F3E5076A}"/>
              </a:ext>
            </a:extLst>
          </p:cNvPr>
          <p:cNvSpPr txBox="1">
            <a:spLocks noChangeArrowheads="1"/>
          </p:cNvSpPr>
          <p:nvPr/>
        </p:nvSpPr>
        <p:spPr bwMode="auto">
          <a:xfrm>
            <a:off x="-108600" y="218078"/>
            <a:ext cx="5394240" cy="48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defTabSz="844083" eaLnBrk="0" hangingPunct="0">
              <a:lnSpc>
                <a:spcPct val="120000"/>
              </a:lnSpc>
            </a:pPr>
            <a:r>
              <a:rPr lang="ja-JP" altLang="en-US" sz="2400" b="1" dirty="0">
                <a:solidFill>
                  <a:srgbClr val="000000"/>
                </a:solidFill>
                <a:latin typeface="Meiryo UI" panose="020B0604030504040204" pitchFamily="50" charset="-128"/>
                <a:ea typeface="Meiryo UI" panose="020B0604030504040204" pitchFamily="50" charset="-128"/>
              </a:rPr>
              <a:t>　　災害に係る外国人支援ツール</a:t>
            </a:r>
            <a:endParaRPr lang="en-US" altLang="ja-JP" sz="2400" b="1"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4460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3"/>
          <p:cNvSpPr txBox="1"/>
          <p:nvPr/>
        </p:nvSpPr>
        <p:spPr>
          <a:xfrm>
            <a:off x="128464" y="1541143"/>
            <a:ext cx="400110" cy="2247899"/>
          </a:xfrm>
          <a:prstGeom prst="rect">
            <a:avLst/>
          </a:prstGeom>
          <a:noFill/>
        </p:spPr>
        <p:txBody>
          <a:bodyPr vert="eaVert"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62"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（在留外国人数）</a:t>
            </a:r>
          </a:p>
        </p:txBody>
      </p:sp>
      <p:sp>
        <p:nvSpPr>
          <p:cNvPr id="12" name="テキスト ボックス 8"/>
          <p:cNvSpPr txBox="1">
            <a:spLocks noChangeArrowheads="1"/>
          </p:cNvSpPr>
          <p:nvPr/>
        </p:nvSpPr>
        <p:spPr bwMode="auto">
          <a:xfrm>
            <a:off x="161731" y="548684"/>
            <a:ext cx="9582538" cy="830997"/>
          </a:xfrm>
          <a:prstGeom prst="rect">
            <a:avLst/>
          </a:prstGeom>
          <a:solidFill>
            <a:srgbClr val="F79646">
              <a:lumMod val="20000"/>
              <a:lumOff val="80000"/>
            </a:srgbClr>
          </a:solidFill>
          <a:ln w="19050" algn="ctr">
            <a:solidFill>
              <a:srgbClr val="1F497D">
                <a:lumMod val="60000"/>
                <a:lumOff val="40000"/>
              </a:srgbClr>
            </a:solidFill>
            <a:miter lim="800000"/>
            <a:headEnd/>
            <a:tailEnd/>
          </a:ln>
        </p:spPr>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marL="176205" marR="0" lvl="0" indent="-176205" algn="l" defTabSz="914362"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　在留外国人数は</a:t>
            </a:r>
            <a:r>
              <a:rPr kumimoji="1" lang="en-US" altLang="ja-JP"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1990</a:t>
            </a:r>
            <a:r>
              <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年ごろから大幅に増加し、リーマン・ショック（</a:t>
            </a:r>
            <a:r>
              <a:rPr kumimoji="1" lang="en-US" altLang="ja-JP"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2008</a:t>
            </a:r>
            <a:r>
              <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年）後減少に転じたものの、</a:t>
            </a:r>
            <a:r>
              <a:rPr kumimoji="1" lang="en-US" altLang="ja-JP"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2013</a:t>
            </a:r>
            <a:r>
              <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年から再び増加傾向となった。</a:t>
            </a:r>
            <a:r>
              <a:rPr kumimoji="1" lang="en-US" altLang="ja-JP"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2020</a:t>
            </a:r>
            <a:r>
              <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年に新型コロナウイルス感染拡大の影響により再び減少に転じたが、</a:t>
            </a:r>
            <a:r>
              <a:rPr kumimoji="1" lang="en-US" altLang="ja-JP"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2022</a:t>
            </a:r>
            <a:r>
              <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年には再び増加し、</a:t>
            </a:r>
            <a:r>
              <a:rPr kumimoji="1" lang="en-US" altLang="ja-JP"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2024</a:t>
            </a:r>
            <a:r>
              <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年</a:t>
            </a:r>
            <a:r>
              <a:rPr kumimoji="1" lang="en-US" altLang="ja-JP"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6</a:t>
            </a:r>
            <a:r>
              <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月時点において</a:t>
            </a:r>
            <a:r>
              <a:rPr kumimoji="1" lang="en-US" altLang="ja-JP"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358</a:t>
            </a:r>
            <a:r>
              <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rPr>
              <a:t>万人となり過去最高を更新した。</a:t>
            </a:r>
            <a:endParaRPr kumimoji="1" lang="en-US" altLang="ja-JP"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14" name="AutoShape 3">
            <a:extLst>
              <a:ext uri="{FF2B5EF4-FFF2-40B4-BE49-F238E27FC236}">
                <a16:creationId xmlns:a16="http://schemas.microsoft.com/office/drawing/2014/main" id="{135BA776-420C-4AC8-BA51-A6BE6EF8F23F}"/>
              </a:ext>
            </a:extLst>
          </p:cNvPr>
          <p:cNvSpPr>
            <a:spLocks noChangeArrowheads="1"/>
          </p:cNvSpPr>
          <p:nvPr/>
        </p:nvSpPr>
        <p:spPr bwMode="auto">
          <a:xfrm>
            <a:off x="79014" y="44628"/>
            <a:ext cx="9760848" cy="431799"/>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45646" rIns="0" bIns="45646"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在留外国人数の推移</a:t>
            </a:r>
          </a:p>
        </p:txBody>
      </p:sp>
      <p:sp>
        <p:nvSpPr>
          <p:cNvPr id="11" name="テキスト ボックス 12"/>
          <p:cNvSpPr txBox="1"/>
          <p:nvPr/>
        </p:nvSpPr>
        <p:spPr>
          <a:xfrm>
            <a:off x="9256854" y="1340772"/>
            <a:ext cx="400110" cy="3695701"/>
          </a:xfrm>
          <a:prstGeom prst="rect">
            <a:avLst/>
          </a:prstGeom>
          <a:noFill/>
        </p:spPr>
        <p:txBody>
          <a:bodyPr vert="eaVert"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62"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（我が国の総人口に占める割合）</a:t>
            </a:r>
          </a:p>
        </p:txBody>
      </p:sp>
      <p:graphicFrame>
        <p:nvGraphicFramePr>
          <p:cNvPr id="24" name="グラフ 23">
            <a:extLst>
              <a:ext uri="{FF2B5EF4-FFF2-40B4-BE49-F238E27FC236}">
                <a16:creationId xmlns:a16="http://schemas.microsoft.com/office/drawing/2014/main" id="{D9D27FA2-EB86-430C-9E72-97264892EF85}"/>
              </a:ext>
            </a:extLst>
          </p:cNvPr>
          <p:cNvGraphicFramePr/>
          <p:nvPr/>
        </p:nvGraphicFramePr>
        <p:xfrm>
          <a:off x="528574" y="1451934"/>
          <a:ext cx="8728280" cy="4684334"/>
        </p:xfrm>
        <a:graphic>
          <a:graphicData uri="http://schemas.openxmlformats.org/drawingml/2006/chart">
            <c:chart xmlns:c="http://schemas.openxmlformats.org/drawingml/2006/chart" xmlns:r="http://schemas.openxmlformats.org/officeDocument/2006/relationships" r:id="rId2"/>
          </a:graphicData>
        </a:graphic>
      </p:graphicFrame>
      <p:sp>
        <p:nvSpPr>
          <p:cNvPr id="17" name="テキスト ボックス 1"/>
          <p:cNvSpPr txBox="1"/>
          <p:nvPr/>
        </p:nvSpPr>
        <p:spPr>
          <a:xfrm>
            <a:off x="1323034" y="5949280"/>
            <a:ext cx="7662414" cy="677108"/>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9380" marR="0" lvl="0" indent="-179380" algn="l" defTabSz="914362" rtl="0" eaLnBrk="1" fontAlgn="base" latinLnBrk="0" hangingPunct="1">
              <a:lnSpc>
                <a:spcPct val="100000"/>
              </a:lnSpc>
              <a:spcBef>
                <a:spcPct val="0"/>
              </a:spcBef>
              <a:spcAft>
                <a:spcPct val="0"/>
              </a:spcAft>
              <a:buClrTx/>
              <a:buSzTx/>
              <a:buFontTx/>
              <a:buNone/>
              <a:tabLst/>
              <a:defRPr/>
            </a:pPr>
            <a:r>
              <a:rPr kumimoji="1" lang="ja-JP" altLang="en-US"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（注１）「在留外国人数」は、各年</a:t>
            </a:r>
            <a:r>
              <a:rPr kumimoji="1" lang="en-US" altLang="ja-JP"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12</a:t>
            </a:r>
            <a:r>
              <a:rPr kumimoji="1" lang="ja-JP" altLang="en-US"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月末現在（法務省在留外国人統計）。 </a:t>
            </a:r>
            <a:r>
              <a:rPr kumimoji="1" lang="en-US" altLang="ja-JP"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※2024</a:t>
            </a:r>
            <a:r>
              <a:rPr kumimoji="1" lang="ja-JP" altLang="en-US"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年については</a:t>
            </a:r>
            <a:r>
              <a:rPr kumimoji="1" lang="en-US" altLang="ja-JP"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6</a:t>
            </a:r>
            <a:r>
              <a:rPr kumimoji="1" lang="ja-JP" altLang="en-US"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月現在</a:t>
            </a:r>
            <a:endParaRPr kumimoji="1" lang="en-US" altLang="ja-JP"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179380" marR="0" lvl="0" indent="-179380" algn="l" defTabSz="914362" rtl="0" eaLnBrk="1" fontAlgn="base" latinLnBrk="0" hangingPunct="1">
              <a:lnSpc>
                <a:spcPct val="100000"/>
              </a:lnSpc>
              <a:spcBef>
                <a:spcPct val="0"/>
              </a:spcBef>
              <a:spcAft>
                <a:spcPct val="0"/>
              </a:spcAft>
              <a:buClrTx/>
              <a:buSzTx/>
              <a:buFontTx/>
              <a:buNone/>
              <a:tabLst/>
              <a:defRPr/>
            </a:pPr>
            <a:r>
              <a:rPr kumimoji="1" lang="ja-JP" altLang="en-US"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「我が国の総人口に占める割合」は、総務省統計局「国勢調査」及び「人口推計」による各年</a:t>
            </a:r>
            <a:r>
              <a:rPr kumimoji="1" lang="en-US" altLang="ja-JP"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10</a:t>
            </a:r>
            <a:r>
              <a:rPr kumimoji="1" lang="ja-JP" altLang="en-US"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月１日現在。</a:t>
            </a:r>
            <a:endParaRPr kumimoji="1" lang="en-US" altLang="ja-JP"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179380" marR="0" lvl="0" indent="-179380" algn="l" defTabSz="914362" rtl="0" eaLnBrk="1" fontAlgn="base" latinLnBrk="0" hangingPunct="1">
              <a:lnSpc>
                <a:spcPct val="100000"/>
              </a:lnSpc>
              <a:spcBef>
                <a:spcPct val="0"/>
              </a:spcBef>
              <a:spcAft>
                <a:spcPct val="0"/>
              </a:spcAft>
              <a:buClrTx/>
              <a:buSzTx/>
              <a:buFontTx/>
              <a:buNone/>
              <a:tabLst/>
              <a:defRPr/>
            </a:pPr>
            <a:r>
              <a:rPr kumimoji="1" lang="ja-JP" altLang="en-US"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（注２）昭和</a:t>
            </a:r>
            <a:r>
              <a:rPr kumimoji="1" lang="en-US" altLang="ja-JP"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60</a:t>
            </a:r>
            <a:r>
              <a:rPr kumimoji="1" lang="ja-JP" altLang="en-US"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年までは外国人登録者数、平成２年から平成</a:t>
            </a:r>
            <a:r>
              <a:rPr kumimoji="1" lang="en-US" altLang="ja-JP"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23</a:t>
            </a:r>
            <a:r>
              <a:rPr kumimoji="1" lang="ja-JP" altLang="en-US"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年までは、外国人登録者数のうち「中長期在留者」に該当し得る在留資格をもって在留する者及び「特別永住者」の数。</a:t>
            </a:r>
            <a:endParaRPr kumimoji="1" lang="en-US" altLang="ja-JP" sz="9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p:txBody>
      </p:sp>
      <p:sp>
        <p:nvSpPr>
          <p:cNvPr id="10" name="スライド番号プレースホルダー 5">
            <a:extLst>
              <a:ext uri="{FF2B5EF4-FFF2-40B4-BE49-F238E27FC236}">
                <a16:creationId xmlns:a16="http://schemas.microsoft.com/office/drawing/2014/main" id="{D182A16E-9E49-4F7B-80FF-3416791BFBD0}"/>
              </a:ext>
            </a:extLst>
          </p:cNvPr>
          <p:cNvSpPr>
            <a:spLocks noGrp="1"/>
          </p:cNvSpPr>
          <p:nvPr>
            <p:ph type="sldNum" sz="quarter" idx="12"/>
          </p:nvPr>
        </p:nvSpPr>
        <p:spPr>
          <a:xfrm>
            <a:off x="7576599" y="6476125"/>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0E827-6BEC-4253-86EA-FEFDEC604C9C}" type="slidenum">
              <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593523725"/>
      </p:ext>
    </p:extLst>
  </p:cSld>
  <p:clrMapOvr>
    <a:masterClrMapping/>
  </p:clrMapOvr>
  <mc:AlternateContent xmlns:mc="http://schemas.openxmlformats.org/markup-compatibility/2006" xmlns:p14="http://schemas.microsoft.com/office/powerpoint/2010/main">
    <mc:Choice Requires="p14">
      <p:transition spd="slow" p14:dur="2000" advTm="25403"/>
    </mc:Choice>
    <mc:Fallback xmlns="">
      <p:transition spd="slow" advTm="2540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94934" y="1477935"/>
            <a:ext cx="9239987" cy="2406813"/>
          </a:xfrm>
          <a:prstGeom prst="rect">
            <a:avLst/>
          </a:prstGeom>
          <a:noFill/>
          <a:ln>
            <a:noFill/>
          </a:ln>
        </p:spPr>
        <p:txBody>
          <a:bodyPr wrap="square" rtlCol="0">
            <a:spAutoFit/>
          </a:bodyPr>
          <a:lstStyle/>
          <a:p>
            <a:pPr marL="0" marR="0" lvl="0" indent="0" algn="l" defTabSz="457181" rtl="0" eaLnBrk="1" fontAlgn="auto" latinLnBrk="0" hangingPunct="1">
              <a:lnSpc>
                <a:spcPct val="150000"/>
              </a:lnSpc>
              <a:spcBef>
                <a:spcPts val="0"/>
              </a:spcBef>
              <a:spcAft>
                <a:spcPts val="0"/>
              </a:spcAft>
              <a:buClrTx/>
              <a:buSzTx/>
              <a:buFontTx/>
              <a:buNone/>
              <a:tabLst/>
              <a:defRPr/>
            </a:pPr>
            <a:r>
              <a:rPr kumimoji="1" lang="ja-JP" altLang="en-US" sz="319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総務省自治行政局国際室</a:t>
            </a:r>
            <a:endParaRPr kumimoji="1" lang="en-US" altLang="ja-JP" sz="240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181" rtl="0" eaLnBrk="1" fontAlgn="auto" latinLnBrk="0" hangingPunct="1">
              <a:lnSpc>
                <a:spcPct val="150000"/>
              </a:lnSpc>
              <a:spcBef>
                <a:spcPts val="0"/>
              </a:spcBef>
              <a:spcAft>
                <a:spcPts val="0"/>
              </a:spcAft>
              <a:buClrTx/>
              <a:buSzTx/>
              <a:buFontTx/>
              <a:buNone/>
              <a:tabLst/>
              <a:defRPr/>
            </a:pPr>
            <a:r>
              <a:rPr kumimoji="1" lang="ja-JP" altLang="en-US" sz="240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電　話（０３）５２５３ー５５２７（ダイヤルイン）</a:t>
            </a:r>
            <a:endParaRPr kumimoji="1" lang="en-US" altLang="ja-JP" sz="240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181" rtl="0" eaLnBrk="1" fontAlgn="auto" latinLnBrk="0" hangingPunct="1">
              <a:lnSpc>
                <a:spcPct val="150000"/>
              </a:lnSpc>
              <a:spcBef>
                <a:spcPts val="0"/>
              </a:spcBef>
              <a:spcAft>
                <a:spcPts val="0"/>
              </a:spcAft>
              <a:buClrTx/>
              <a:buSzTx/>
              <a:buFontTx/>
              <a:buNone/>
              <a:tabLst/>
              <a:defRPr/>
            </a:pPr>
            <a:r>
              <a:rPr kumimoji="1" lang="ja-JP" altLang="en-US" sz="240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Ｅｰ</a:t>
            </a:r>
            <a:r>
              <a:rPr kumimoji="1" lang="en-US" altLang="ja-JP" sz="240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mail</a:t>
            </a:r>
            <a:r>
              <a:rPr kumimoji="1" lang="ja-JP" altLang="en-US" sz="240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240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kokusai@soumu.go.jp</a:t>
            </a:r>
          </a:p>
          <a:p>
            <a:pPr marL="0" marR="0" lvl="0" indent="0" algn="l" defTabSz="457181" rtl="0" eaLnBrk="1" fontAlgn="auto" latinLnBrk="0" hangingPunct="1">
              <a:lnSpc>
                <a:spcPct val="150000"/>
              </a:lnSpc>
              <a:spcBef>
                <a:spcPts val="0"/>
              </a:spcBef>
              <a:spcAft>
                <a:spcPts val="0"/>
              </a:spcAft>
              <a:buClrTx/>
              <a:buSzTx/>
              <a:buFontTx/>
              <a:buNone/>
              <a:tabLst/>
              <a:defRPr/>
            </a:pPr>
            <a:r>
              <a:rPr kumimoji="1" lang="en-US" altLang="ja-JP" sz="240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HP(URL)</a:t>
            </a:r>
            <a:r>
              <a:rPr kumimoji="1" lang="ja-JP" altLang="en-US" sz="240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240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https://www.soumu.go.jp/kokusai/index.html</a:t>
            </a:r>
          </a:p>
        </p:txBody>
      </p:sp>
      <p:sp>
        <p:nvSpPr>
          <p:cNvPr id="7" name="AutoShape 3"/>
          <p:cNvSpPr>
            <a:spLocks noChangeArrowheads="1"/>
          </p:cNvSpPr>
          <p:nvPr/>
        </p:nvSpPr>
        <p:spPr bwMode="auto">
          <a:xfrm>
            <a:off x="72575" y="74866"/>
            <a:ext cx="9760848" cy="431799"/>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45646" rIns="0" bIns="45646"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お問合せ・連絡先</a:t>
            </a:r>
            <a:endParaRPr kumimoji="0" lang="ja-JP" altLang="ja-JP"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p:txBody>
      </p:sp>
      <p:sp>
        <p:nvSpPr>
          <p:cNvPr id="5" name="スライド番号プレースホルダー 5">
            <a:extLst>
              <a:ext uri="{FF2B5EF4-FFF2-40B4-BE49-F238E27FC236}">
                <a16:creationId xmlns:a16="http://schemas.microsoft.com/office/drawing/2014/main" id="{A1C73CE0-DE04-49E6-9D2A-2478DE31095E}"/>
              </a:ext>
            </a:extLst>
          </p:cNvPr>
          <p:cNvSpPr txBox="1">
            <a:spLocks/>
          </p:cNvSpPr>
          <p:nvPr/>
        </p:nvSpPr>
        <p:spPr>
          <a:xfrm>
            <a:off x="7576599" y="6476123"/>
            <a:ext cx="2311400" cy="365125"/>
          </a:xfrm>
          <a:prstGeom prst="rect">
            <a:avLst/>
          </a:prstGeom>
        </p:spPr>
        <p:txBody>
          <a:bodyPr/>
          <a:lstStyle>
            <a:defPPr>
              <a:defRPr lang="ja-JP"/>
            </a:defPPr>
            <a:lvl1pPr algn="ct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79" algn="ctr"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358" algn="ctr"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536" algn="ctr"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715" algn="ctr"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5894" algn="l" defTabSz="914358" rtl="0" eaLnBrk="1" latinLnBrk="0" hangingPunct="1">
              <a:defRPr kumimoji="1" sz="1400" kern="1200">
                <a:solidFill>
                  <a:schemeClr val="tx1"/>
                </a:solidFill>
                <a:latin typeface="Arial" charset="0"/>
                <a:ea typeface="ＭＳ Ｐゴシック" pitchFamily="50" charset="-128"/>
                <a:cs typeface="+mn-cs"/>
              </a:defRPr>
            </a:lvl6pPr>
            <a:lvl7pPr marL="2743073" algn="l" defTabSz="914358" rtl="0" eaLnBrk="1" latinLnBrk="0" hangingPunct="1">
              <a:defRPr kumimoji="1" sz="1400" kern="1200">
                <a:solidFill>
                  <a:schemeClr val="tx1"/>
                </a:solidFill>
                <a:latin typeface="Arial" charset="0"/>
                <a:ea typeface="ＭＳ Ｐゴシック" pitchFamily="50" charset="-128"/>
                <a:cs typeface="+mn-cs"/>
              </a:defRPr>
            </a:lvl7pPr>
            <a:lvl8pPr marL="3200251" algn="l" defTabSz="914358" rtl="0" eaLnBrk="1" latinLnBrk="0" hangingPunct="1">
              <a:defRPr kumimoji="1" sz="1400" kern="1200">
                <a:solidFill>
                  <a:schemeClr val="tx1"/>
                </a:solidFill>
                <a:latin typeface="Arial" charset="0"/>
                <a:ea typeface="ＭＳ Ｐゴシック" pitchFamily="50" charset="-128"/>
                <a:cs typeface="+mn-cs"/>
              </a:defRPr>
            </a:lvl8pPr>
            <a:lvl9pPr marL="3657430" algn="l" defTabSz="914358" rtl="0" eaLnBrk="1" latinLnBrk="0" hangingPunct="1">
              <a:defRPr kumimoji="1" sz="1400"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D0E827-6BEC-4253-86EA-FEFDEC604C9C}" type="slidenum">
              <a:rPr kumimoji="1" lang="ja-JP" altLang="en-US" sz="14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722622958"/>
      </p:ext>
    </p:extLst>
  </p:cSld>
  <p:clrMapOvr>
    <a:masterClrMapping/>
  </p:clrMapOvr>
  <mc:AlternateContent xmlns:mc="http://schemas.openxmlformats.org/markup-compatibility/2006" xmlns:p14="http://schemas.microsoft.com/office/powerpoint/2010/main">
    <mc:Choice Requires="p14">
      <p:transition spd="slow" p14:dur="2000" advTm="12048"/>
    </mc:Choice>
    <mc:Fallback xmlns="">
      <p:transition spd="slow" advTm="1204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グループ化 61"/>
          <p:cNvGrpSpPr/>
          <p:nvPr/>
        </p:nvGrpSpPr>
        <p:grpSpPr>
          <a:xfrm>
            <a:off x="701590" y="866730"/>
            <a:ext cx="5611558" cy="5408616"/>
            <a:chOff x="491442" y="884588"/>
            <a:chExt cx="5611558" cy="5408616"/>
          </a:xfrm>
        </p:grpSpPr>
        <p:graphicFrame>
          <p:nvGraphicFramePr>
            <p:cNvPr id="29" name="グラフ 28"/>
            <p:cNvGraphicFramePr>
              <a:graphicFrameLocks noChangeAspect="1"/>
            </p:cNvGraphicFramePr>
            <p:nvPr/>
          </p:nvGraphicFramePr>
          <p:xfrm>
            <a:off x="3840653" y="4205204"/>
            <a:ext cx="2262347" cy="2088000"/>
          </p:xfrm>
          <a:graphic>
            <a:graphicData uri="http://schemas.openxmlformats.org/drawingml/2006/chart">
              <c:chart xmlns:c="http://schemas.openxmlformats.org/drawingml/2006/chart" xmlns:r="http://schemas.openxmlformats.org/officeDocument/2006/relationships" r:id="rId3"/>
            </a:graphicData>
          </a:graphic>
        </p:graphicFrame>
        <p:sp>
          <p:nvSpPr>
            <p:cNvPr id="30" name="正方形/長方形 29"/>
            <p:cNvSpPr/>
            <p:nvPr/>
          </p:nvSpPr>
          <p:spPr>
            <a:xfrm>
              <a:off x="3086668" y="3806898"/>
              <a:ext cx="1116000" cy="150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ネパール</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5.5</a:t>
              </a: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万人</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(2.5%)</a:t>
              </a:r>
            </a:p>
          </p:txBody>
        </p:sp>
        <p:cxnSp>
          <p:nvCxnSpPr>
            <p:cNvPr id="31" name="直線コネクタ 30"/>
            <p:cNvCxnSpPr>
              <a:cxnSpLocks/>
            </p:cNvCxnSpPr>
            <p:nvPr/>
          </p:nvCxnSpPr>
          <p:spPr>
            <a:xfrm>
              <a:off x="3455235" y="3953110"/>
              <a:ext cx="692098" cy="9557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491442" y="884588"/>
              <a:ext cx="251036" cy="233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米国</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5.2</a:t>
              </a: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万人</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(2.3%)</a:t>
              </a:r>
            </a:p>
          </p:txBody>
        </p:sp>
        <p:cxnSp>
          <p:nvCxnSpPr>
            <p:cNvPr id="33" name="直線コネクタ 32"/>
            <p:cNvCxnSpPr/>
            <p:nvPr/>
          </p:nvCxnSpPr>
          <p:spPr>
            <a:xfrm>
              <a:off x="3713086" y="4149391"/>
              <a:ext cx="506032" cy="64022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914179" y="4251594"/>
              <a:ext cx="358919" cy="41715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3839783" y="4094930"/>
              <a:ext cx="1116000" cy="150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ペルー</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4.8</a:t>
              </a: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万人</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(2.1%)</a:t>
              </a:r>
            </a:p>
          </p:txBody>
        </p:sp>
        <p:sp>
          <p:nvSpPr>
            <p:cNvPr id="36" name="正方形/長方形 35"/>
            <p:cNvSpPr/>
            <p:nvPr/>
          </p:nvSpPr>
          <p:spPr>
            <a:xfrm>
              <a:off x="4065789" y="4202719"/>
              <a:ext cx="1116000" cy="150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タイ</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4.5</a:t>
              </a: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万人</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(2.0%)</a:t>
              </a:r>
            </a:p>
          </p:txBody>
        </p:sp>
        <p:sp>
          <p:nvSpPr>
            <p:cNvPr id="37" name="正方形/長方形 36"/>
            <p:cNvSpPr/>
            <p:nvPr/>
          </p:nvSpPr>
          <p:spPr>
            <a:xfrm>
              <a:off x="4314680" y="4282153"/>
              <a:ext cx="1296000" cy="150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インドネシア</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3.6</a:t>
              </a: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万人</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(1.6%)</a:t>
              </a:r>
            </a:p>
          </p:txBody>
        </p:sp>
        <p:cxnSp>
          <p:nvCxnSpPr>
            <p:cNvPr id="38" name="直線コネクタ 37"/>
            <p:cNvCxnSpPr/>
            <p:nvPr/>
          </p:nvCxnSpPr>
          <p:spPr>
            <a:xfrm>
              <a:off x="4157659" y="4338946"/>
              <a:ext cx="190767" cy="25103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4358752" y="4392836"/>
              <a:ext cx="96116" cy="1365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C704B320-9CA8-46B0-B0F2-31C3F3E90329}"/>
                </a:ext>
              </a:extLst>
            </p:cNvPr>
            <p:cNvSpPr/>
            <p:nvPr/>
          </p:nvSpPr>
          <p:spPr>
            <a:xfrm>
              <a:off x="3590724" y="3996955"/>
              <a:ext cx="1116000" cy="150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米国</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4.8</a:t>
              </a:r>
              <a:r>
                <a:rPr kumimoji="1" lang="ja-JP" altLang="en-US"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万人</a:t>
              </a:r>
              <a:r>
                <a:rPr kumimoji="1" lang="en-US" altLang="ja-JP" sz="701"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(2.1%)</a:t>
              </a:r>
            </a:p>
          </p:txBody>
        </p:sp>
      </p:grpSp>
      <p:graphicFrame>
        <p:nvGraphicFramePr>
          <p:cNvPr id="24" name="グラフ 23"/>
          <p:cNvGraphicFramePr>
            <a:graphicFrameLocks/>
          </p:cNvGraphicFramePr>
          <p:nvPr/>
        </p:nvGraphicFramePr>
        <p:xfrm>
          <a:off x="276435" y="3935252"/>
          <a:ext cx="3799920" cy="256434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グループ化 1"/>
          <p:cNvGrpSpPr/>
          <p:nvPr/>
        </p:nvGrpSpPr>
        <p:grpSpPr>
          <a:xfrm>
            <a:off x="6324195" y="1437517"/>
            <a:ext cx="3281585" cy="2436215"/>
            <a:chOff x="606326" y="3789864"/>
            <a:chExt cx="3281585" cy="2436215"/>
          </a:xfrm>
        </p:grpSpPr>
        <p:graphicFrame>
          <p:nvGraphicFramePr>
            <p:cNvPr id="6" name="グラフ 5"/>
            <p:cNvGraphicFramePr>
              <a:graphicFrameLocks/>
            </p:cNvGraphicFramePr>
            <p:nvPr/>
          </p:nvGraphicFramePr>
          <p:xfrm>
            <a:off x="606326" y="4109626"/>
            <a:ext cx="3256977" cy="2116453"/>
          </p:xfrm>
          <a:graphic>
            <a:graphicData uri="http://schemas.openxmlformats.org/drawingml/2006/chart">
              <c:chart xmlns:c="http://schemas.openxmlformats.org/drawingml/2006/chart" xmlns:r="http://schemas.openxmlformats.org/officeDocument/2006/relationships" r:id="rId5"/>
            </a:graphicData>
          </a:graphic>
        </p:graphicFrame>
        <p:sp>
          <p:nvSpPr>
            <p:cNvPr id="7" name="テキスト ボックス 6"/>
            <p:cNvSpPr txBox="1"/>
            <p:nvPr/>
          </p:nvSpPr>
          <p:spPr>
            <a:xfrm>
              <a:off x="2477393" y="3789864"/>
              <a:ext cx="1410518" cy="546560"/>
            </a:xfrm>
            <a:prstGeom prst="rect">
              <a:avLst/>
            </a:prstGeom>
            <a:ln w="635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844048"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タイ</a:t>
              </a:r>
              <a:r>
                <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1.2</a:t>
              </a: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万人（</a:t>
              </a:r>
              <a:r>
                <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0.9%</a:t>
              </a: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a:t>
              </a:r>
              <a:endPar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endParaRPr>
            </a:p>
            <a:p>
              <a:pPr marL="0" marR="0" lvl="0" indent="0" algn="l" defTabSz="844048"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ベトナム </a:t>
              </a:r>
              <a:r>
                <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0.8</a:t>
              </a: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万人（ </a:t>
              </a:r>
              <a:r>
                <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0.7%</a:t>
              </a: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 ）</a:t>
              </a:r>
              <a:endPar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endParaRPr>
            </a:p>
            <a:p>
              <a:pPr marL="0" marR="0" lvl="0" indent="0" algn="l" defTabSz="844048"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インドネシア</a:t>
              </a:r>
              <a:r>
                <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0.6</a:t>
              </a: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万（ </a:t>
              </a:r>
              <a:r>
                <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0.5%</a:t>
              </a: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 ）</a:t>
              </a:r>
              <a:endPar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endParaRPr>
            </a:p>
            <a:p>
              <a:pPr marL="0" marR="0" lvl="0" indent="0" algn="l" defTabSz="844048"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ネパール</a:t>
              </a:r>
              <a:r>
                <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0.1</a:t>
              </a: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万人（ </a:t>
              </a:r>
              <a:r>
                <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0.1%</a:t>
              </a:r>
              <a:r>
                <a:rPr kumimoji="1" lang="ja-JP" altLang="en-US"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 ）</a:t>
              </a:r>
              <a:endParaRPr kumimoji="1" lang="en-US" altLang="ja-JP" sz="738"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endParaRPr>
            </a:p>
          </p:txBody>
        </p:sp>
        <p:cxnSp>
          <p:nvCxnSpPr>
            <p:cNvPr id="8" name="直線コネクタ 7"/>
            <p:cNvCxnSpPr>
              <a:cxnSpLocks/>
            </p:cNvCxnSpPr>
            <p:nvPr/>
          </p:nvCxnSpPr>
          <p:spPr>
            <a:xfrm flipH="1">
              <a:off x="1782025" y="4053159"/>
              <a:ext cx="693470" cy="341148"/>
            </a:xfrm>
            <a:prstGeom prst="line">
              <a:avLst/>
            </a:prstGeom>
            <a:ln/>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a:off x="694720" y="4360660"/>
              <a:ext cx="1168070" cy="205890"/>
            </a:xfrm>
            <a:prstGeom prst="rect">
              <a:avLst/>
            </a:prstGeom>
            <a:noFill/>
          </p:spPr>
          <p:txBody>
            <a:bodyPr wrap="square" rtlCol="0">
              <a:spAutoFit/>
            </a:bodyPr>
            <a:lstStyle/>
            <a:p>
              <a:pPr marL="0" marR="0" lvl="0" indent="0" algn="l" defTabSz="844048"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a:ln>
                    <a:noFill/>
                  </a:ln>
                  <a:solidFill>
                    <a:prstClr val="black"/>
                  </a:solidFill>
                  <a:effectLst/>
                  <a:uLnTx/>
                  <a:uFillTx/>
                  <a:latin typeface="Calibri"/>
                  <a:ea typeface="ＭＳ Ｐゴシック" pitchFamily="50" charset="-128"/>
                  <a:cs typeface="+mn-cs"/>
                </a:rPr>
                <a:t>ペルー</a:t>
              </a:r>
              <a:r>
                <a:rPr kumimoji="1" lang="en-US" altLang="ja-JP" sz="738" b="0" i="0" u="none" strike="noStrike" kern="1200" cap="none" spc="0" normalizeH="0" baseline="0" noProof="0">
                  <a:ln>
                    <a:noFill/>
                  </a:ln>
                  <a:solidFill>
                    <a:prstClr val="black"/>
                  </a:solidFill>
                  <a:effectLst/>
                  <a:uLnTx/>
                  <a:uFillTx/>
                  <a:latin typeface="Calibri"/>
                  <a:ea typeface="ＭＳ Ｐゴシック" pitchFamily="50" charset="-128"/>
                  <a:cs typeface="+mn-cs"/>
                </a:rPr>
                <a:t>2.7</a:t>
              </a:r>
              <a:r>
                <a:rPr kumimoji="1" lang="ja-JP" altLang="en-US" sz="738" b="0" i="0" u="none" strike="noStrike" kern="1200" cap="none" spc="0" normalizeH="0" baseline="0" noProof="0">
                  <a:ln>
                    <a:noFill/>
                  </a:ln>
                  <a:solidFill>
                    <a:prstClr val="black"/>
                  </a:solidFill>
                  <a:effectLst/>
                  <a:uLnTx/>
                  <a:uFillTx/>
                  <a:latin typeface="Calibri"/>
                  <a:ea typeface="ＭＳ Ｐゴシック" pitchFamily="50" charset="-128"/>
                  <a:cs typeface="+mn-cs"/>
                </a:rPr>
                <a:t>万人（</a:t>
              </a:r>
              <a:r>
                <a:rPr kumimoji="1" lang="en-US" altLang="ja-JP" sz="738" b="0" i="0" u="none" strike="noStrike" kern="1200" cap="none" spc="0" normalizeH="0" baseline="0" noProof="0">
                  <a:ln>
                    <a:noFill/>
                  </a:ln>
                  <a:solidFill>
                    <a:prstClr val="black"/>
                  </a:solidFill>
                  <a:effectLst/>
                  <a:uLnTx/>
                  <a:uFillTx/>
                  <a:latin typeface="Calibri"/>
                  <a:ea typeface="ＭＳ Ｐゴシック" pitchFamily="50" charset="-128"/>
                  <a:cs typeface="+mn-cs"/>
                </a:rPr>
                <a:t>2.1%</a:t>
              </a:r>
              <a:r>
                <a:rPr kumimoji="1" lang="ja-JP" altLang="en-US" sz="738" b="0" i="0" u="none" strike="noStrike" kern="1200" cap="none" spc="0" normalizeH="0" baseline="0" noProof="0">
                  <a:ln>
                    <a:noFill/>
                  </a:ln>
                  <a:solidFill>
                    <a:prstClr val="black"/>
                  </a:solidFill>
                  <a:effectLst/>
                  <a:uLnTx/>
                  <a:uFillTx/>
                  <a:latin typeface="Calibri"/>
                  <a:ea typeface="ＭＳ Ｐゴシック" pitchFamily="50" charset="-128"/>
                  <a:cs typeface="+mn-cs"/>
                </a:rPr>
                <a:t>）</a:t>
              </a:r>
              <a:endParaRPr kumimoji="1" lang="en-US" altLang="ja-JP" sz="738" b="0" i="0" u="none" strike="noStrike" kern="1200" cap="none" spc="0" normalizeH="0" baseline="0" noProof="0">
                <a:ln>
                  <a:noFill/>
                </a:ln>
                <a:solidFill>
                  <a:prstClr val="black"/>
                </a:solidFill>
                <a:effectLst/>
                <a:uLnTx/>
                <a:uFillTx/>
                <a:latin typeface="Calibri"/>
                <a:ea typeface="ＭＳ Ｐゴシック" pitchFamily="50" charset="-128"/>
                <a:cs typeface="+mn-cs"/>
              </a:endParaRPr>
            </a:p>
          </p:txBody>
        </p:sp>
        <p:sp>
          <p:nvSpPr>
            <p:cNvPr id="10" name="左中かっこ 9"/>
            <p:cNvSpPr/>
            <p:nvPr/>
          </p:nvSpPr>
          <p:spPr>
            <a:xfrm rot="3727396">
              <a:off x="1785838" y="4403283"/>
              <a:ext cx="42202" cy="68886"/>
            </a:xfrm>
            <a:prstGeom prst="leftBrace">
              <a:avLst/>
            </a:prstGeom>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44048"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graphicFrame>
        <p:nvGraphicFramePr>
          <p:cNvPr id="22" name="グラフ 21"/>
          <p:cNvGraphicFramePr>
            <a:graphicFrameLocks/>
          </p:cNvGraphicFramePr>
          <p:nvPr/>
        </p:nvGraphicFramePr>
        <p:xfrm>
          <a:off x="-157325" y="1576196"/>
          <a:ext cx="3637138" cy="239401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グラフ 22"/>
          <p:cNvGraphicFramePr>
            <a:graphicFrameLocks/>
          </p:cNvGraphicFramePr>
          <p:nvPr/>
        </p:nvGraphicFramePr>
        <p:xfrm>
          <a:off x="2687058" y="1407189"/>
          <a:ext cx="3873471" cy="2635315"/>
        </p:xfrm>
        <a:graphic>
          <a:graphicData uri="http://schemas.openxmlformats.org/drawingml/2006/chart">
            <c:chart xmlns:c="http://schemas.openxmlformats.org/drawingml/2006/chart" xmlns:r="http://schemas.openxmlformats.org/officeDocument/2006/relationships" r:id="rId7"/>
          </a:graphicData>
        </a:graphic>
      </p:graphicFrame>
      <p:sp>
        <p:nvSpPr>
          <p:cNvPr id="11" name="右矢印 10"/>
          <p:cNvSpPr/>
          <p:nvPr/>
        </p:nvSpPr>
        <p:spPr>
          <a:xfrm>
            <a:off x="2971208" y="2749382"/>
            <a:ext cx="664689" cy="265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48"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右矢印 11"/>
          <p:cNvSpPr/>
          <p:nvPr/>
        </p:nvSpPr>
        <p:spPr>
          <a:xfrm>
            <a:off x="6073561" y="2749382"/>
            <a:ext cx="664689" cy="265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48"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右矢印 12"/>
          <p:cNvSpPr/>
          <p:nvPr/>
        </p:nvSpPr>
        <p:spPr>
          <a:xfrm>
            <a:off x="6249148" y="5105424"/>
            <a:ext cx="664689" cy="265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48"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右矢印 13"/>
          <p:cNvSpPr/>
          <p:nvPr/>
        </p:nvSpPr>
        <p:spPr>
          <a:xfrm>
            <a:off x="3313648" y="5098408"/>
            <a:ext cx="664689" cy="265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48"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右矢印 14"/>
          <p:cNvSpPr/>
          <p:nvPr/>
        </p:nvSpPr>
        <p:spPr>
          <a:xfrm>
            <a:off x="758909" y="5066396"/>
            <a:ext cx="332345" cy="265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48"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テキスト ボックス 19"/>
          <p:cNvSpPr txBox="1"/>
          <p:nvPr/>
        </p:nvSpPr>
        <p:spPr>
          <a:xfrm>
            <a:off x="6797607" y="6414599"/>
            <a:ext cx="2783567" cy="276999"/>
          </a:xfrm>
          <a:prstGeom prst="rect">
            <a:avLst/>
          </a:prstGeom>
          <a:noFill/>
        </p:spPr>
        <p:txBody>
          <a:bodyPr wrap="square" rtlCol="0">
            <a:spAutoFit/>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出典：法務省「在留外国人統計」</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 name="テキスト ボックス 8"/>
          <p:cNvSpPr txBox="1">
            <a:spLocks noChangeArrowheads="1"/>
          </p:cNvSpPr>
          <p:nvPr/>
        </p:nvSpPr>
        <p:spPr bwMode="auto">
          <a:xfrm>
            <a:off x="212014" y="670839"/>
            <a:ext cx="9494853" cy="584775"/>
          </a:xfrm>
          <a:prstGeom prst="rect">
            <a:avLst/>
          </a:prstGeom>
          <a:solidFill>
            <a:srgbClr val="F79646">
              <a:lumMod val="20000"/>
              <a:lumOff val="80000"/>
            </a:srgbClr>
          </a:solidFill>
          <a:ln w="19050" algn="ctr">
            <a:solidFill>
              <a:srgbClr val="1F497D">
                <a:lumMod val="60000"/>
                <a:lumOff val="40000"/>
              </a:srgbClr>
            </a:solidFill>
            <a:miter lim="800000"/>
            <a:headEnd/>
            <a:tailEnd/>
          </a:ln>
        </p:spPr>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marL="176205" marR="0" lvl="0" indent="-176205" algn="l" defTabSz="844048"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Arial" pitchFamily="34" charset="0"/>
                <a:ea typeface="ＭＳ Ｐゴシック" pitchFamily="50" charset="-128"/>
                <a:cs typeface="+mn-cs"/>
              </a:rPr>
              <a:t>○　</a:t>
            </a:r>
            <a:r>
              <a:rPr kumimoji="1" lang="en-US" altLang="ja-JP" sz="1600" b="0" i="0" u="none" strike="noStrike" kern="0" cap="none" spc="0" normalizeH="0" baseline="0" noProof="0">
                <a:ln>
                  <a:noFill/>
                </a:ln>
                <a:solidFill>
                  <a:prstClr val="black"/>
                </a:solidFill>
                <a:effectLst/>
                <a:uLnTx/>
                <a:uFillTx/>
                <a:latin typeface="Arial" pitchFamily="34" charset="0"/>
                <a:ea typeface="ＭＳ Ｐゴシック" pitchFamily="50" charset="-128"/>
                <a:cs typeface="+mn-cs"/>
              </a:rPr>
              <a:t>80</a:t>
            </a:r>
            <a:r>
              <a:rPr kumimoji="1" lang="ja-JP" altLang="en-US" sz="1600" b="0" i="0" u="none" strike="noStrike" kern="0" cap="none" spc="0" normalizeH="0" baseline="0" noProof="0">
                <a:ln>
                  <a:noFill/>
                </a:ln>
                <a:solidFill>
                  <a:prstClr val="black"/>
                </a:solidFill>
                <a:effectLst/>
                <a:uLnTx/>
                <a:uFillTx/>
                <a:latin typeface="Arial" pitchFamily="34" charset="0"/>
                <a:ea typeface="ＭＳ Ｐゴシック" pitchFamily="50" charset="-128"/>
                <a:cs typeface="+mn-cs"/>
              </a:rPr>
              <a:t>年代までは中国・朝鮮が大半を占めていたが、</a:t>
            </a:r>
            <a:r>
              <a:rPr kumimoji="1" lang="en-US" altLang="ja-JP" sz="1600" b="0" i="0" u="none" strike="noStrike" kern="0" cap="none" spc="0" normalizeH="0" baseline="0" noProof="0">
                <a:ln>
                  <a:noFill/>
                </a:ln>
                <a:solidFill>
                  <a:prstClr val="black"/>
                </a:solidFill>
                <a:effectLst/>
                <a:uLnTx/>
                <a:uFillTx/>
                <a:latin typeface="Arial" pitchFamily="34" charset="0"/>
                <a:ea typeface="ＭＳ Ｐゴシック" pitchFamily="50" charset="-128"/>
                <a:cs typeface="+mn-cs"/>
              </a:rPr>
              <a:t>90</a:t>
            </a:r>
            <a:r>
              <a:rPr kumimoji="1" lang="ja-JP" altLang="en-US" sz="1600" b="0" i="0" u="none" strike="noStrike" kern="0" cap="none" spc="0" normalizeH="0" baseline="0" noProof="0">
                <a:ln>
                  <a:noFill/>
                </a:ln>
                <a:solidFill>
                  <a:prstClr val="black"/>
                </a:solidFill>
                <a:effectLst/>
                <a:uLnTx/>
                <a:uFillTx/>
                <a:latin typeface="Arial" pitchFamily="34" charset="0"/>
                <a:ea typeface="ＭＳ Ｐゴシック" pitchFamily="50" charset="-128"/>
                <a:cs typeface="+mn-cs"/>
              </a:rPr>
              <a:t>年代に入るとブラジルなどの中南米が増加し、近年はベトナムやフィリピンなどの東南アジアが増えている。</a:t>
            </a:r>
            <a:endParaRPr kumimoji="1" lang="en-US" altLang="ja-JP" sz="1600" b="0" i="0" u="none" strike="noStrike" kern="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45" name="AutoShape 3">
            <a:extLst>
              <a:ext uri="{FF2B5EF4-FFF2-40B4-BE49-F238E27FC236}">
                <a16:creationId xmlns:a16="http://schemas.microsoft.com/office/drawing/2014/main" id="{03FFA548-CE4D-4410-82A5-45FF0896E9F5}"/>
              </a:ext>
            </a:extLst>
          </p:cNvPr>
          <p:cNvSpPr>
            <a:spLocks noChangeArrowheads="1"/>
          </p:cNvSpPr>
          <p:nvPr/>
        </p:nvSpPr>
        <p:spPr bwMode="auto">
          <a:xfrm>
            <a:off x="79014" y="132824"/>
            <a:ext cx="9760848" cy="431799"/>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45646" rIns="0" bIns="45646"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在留外国人の国籍・地域別内訳の変遷</a:t>
            </a:r>
          </a:p>
        </p:txBody>
      </p:sp>
      <p:graphicFrame>
        <p:nvGraphicFramePr>
          <p:cNvPr id="43" name="グラフ 2">
            <a:extLst>
              <a:ext uri="{FF2B5EF4-FFF2-40B4-BE49-F238E27FC236}">
                <a16:creationId xmlns:a16="http://schemas.microsoft.com/office/drawing/2014/main" id="{92F5A06A-AEF4-4585-89FF-1010319BCF11}"/>
              </a:ext>
            </a:extLst>
          </p:cNvPr>
          <p:cNvGraphicFramePr>
            <a:graphicFrameLocks/>
          </p:cNvGraphicFramePr>
          <p:nvPr/>
        </p:nvGraphicFramePr>
        <p:xfrm>
          <a:off x="6697696" y="3935252"/>
          <a:ext cx="3799920" cy="2564340"/>
        </p:xfrm>
        <a:graphic>
          <a:graphicData uri="http://schemas.openxmlformats.org/drawingml/2006/chart">
            <c:chart xmlns:c="http://schemas.openxmlformats.org/drawingml/2006/chart" xmlns:r="http://schemas.openxmlformats.org/officeDocument/2006/relationships" r:id="rId8"/>
          </a:graphicData>
        </a:graphic>
      </p:graphicFrame>
      <p:sp>
        <p:nvSpPr>
          <p:cNvPr id="41" name="スライド番号プレースホルダー 5">
            <a:extLst>
              <a:ext uri="{FF2B5EF4-FFF2-40B4-BE49-F238E27FC236}">
                <a16:creationId xmlns:a16="http://schemas.microsoft.com/office/drawing/2014/main" id="{D09FF81C-C16F-496B-9BF2-7ABE62E47D10}"/>
              </a:ext>
            </a:extLst>
          </p:cNvPr>
          <p:cNvSpPr>
            <a:spLocks noGrp="1"/>
          </p:cNvSpPr>
          <p:nvPr>
            <p:ph type="sldNum" sz="quarter" idx="12"/>
          </p:nvPr>
        </p:nvSpPr>
        <p:spPr>
          <a:xfrm>
            <a:off x="7576599" y="6476125"/>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0E827-6BEC-4253-86EA-FEFDEC604C9C}" type="slidenum">
              <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44" name="正方形/長方形 43">
            <a:extLst>
              <a:ext uri="{FF2B5EF4-FFF2-40B4-BE49-F238E27FC236}">
                <a16:creationId xmlns:a16="http://schemas.microsoft.com/office/drawing/2014/main" id="{0E226E60-7A8A-4CBE-8FD3-AF37DDC755D8}"/>
              </a:ext>
            </a:extLst>
          </p:cNvPr>
          <p:cNvSpPr/>
          <p:nvPr/>
        </p:nvSpPr>
        <p:spPr>
          <a:xfrm>
            <a:off x="7384694" y="6594373"/>
            <a:ext cx="1936749" cy="261610"/>
          </a:xfrm>
          <a:prstGeom prst="rect">
            <a:avLst/>
          </a:prstGeom>
        </p:spPr>
        <p:txBody>
          <a:bodyPr wrap="non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ＭＳ Ｐゴシック"/>
                <a:ea typeface="ＭＳ Ｐゴシック"/>
                <a:cs typeface="メイリオ" pitchFamily="50" charset="-128"/>
              </a:rPr>
              <a:t>※2024</a:t>
            </a:r>
            <a:r>
              <a:rPr kumimoji="1" lang="ja-JP" altLang="en-US" sz="1100" b="0" i="0" u="none" strike="noStrike" kern="1200" cap="none" spc="0" normalizeH="0" baseline="0" noProof="0">
                <a:ln>
                  <a:noFill/>
                </a:ln>
                <a:solidFill>
                  <a:prstClr val="black"/>
                </a:solidFill>
                <a:effectLst/>
                <a:uLnTx/>
                <a:uFillTx/>
                <a:latin typeface="ＭＳ Ｐゴシック"/>
                <a:ea typeface="ＭＳ Ｐゴシック"/>
                <a:cs typeface="メイリオ" pitchFamily="50" charset="-128"/>
              </a:rPr>
              <a:t>年については６月現在</a:t>
            </a:r>
            <a:endParaRPr kumimoji="1" lang="ja-JP" altLang="en-US" sz="1100" b="0"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3061287830"/>
      </p:ext>
    </p:extLst>
  </p:cSld>
  <p:clrMapOvr>
    <a:masterClrMapping/>
  </p:clrMapOvr>
  <mc:AlternateContent xmlns:mc="http://schemas.openxmlformats.org/markup-compatibility/2006" xmlns:p14="http://schemas.microsoft.com/office/powerpoint/2010/main">
    <mc:Choice Requires="p14">
      <p:transition spd="slow" p14:dur="2000" advTm="23988"/>
    </mc:Choice>
    <mc:Fallback xmlns="">
      <p:transition spd="slow" advTm="2398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104588" y="1091631"/>
          <a:ext cx="4651540" cy="4983208"/>
        </p:xfrm>
        <a:graphic>
          <a:graphicData uri="http://schemas.openxmlformats.org/drawingml/2006/table">
            <a:tbl>
              <a:tblPr/>
              <a:tblGrid>
                <a:gridCol w="586479">
                  <a:extLst>
                    <a:ext uri="{9D8B030D-6E8A-4147-A177-3AD203B41FA5}">
                      <a16:colId xmlns:a16="http://schemas.microsoft.com/office/drawing/2014/main" val="3295157695"/>
                    </a:ext>
                  </a:extLst>
                </a:gridCol>
                <a:gridCol w="685819">
                  <a:extLst>
                    <a:ext uri="{9D8B030D-6E8A-4147-A177-3AD203B41FA5}">
                      <a16:colId xmlns:a16="http://schemas.microsoft.com/office/drawing/2014/main" val="3149452678"/>
                    </a:ext>
                  </a:extLst>
                </a:gridCol>
                <a:gridCol w="475150">
                  <a:extLst>
                    <a:ext uri="{9D8B030D-6E8A-4147-A177-3AD203B41FA5}">
                      <a16:colId xmlns:a16="http://schemas.microsoft.com/office/drawing/2014/main" val="2653695204"/>
                    </a:ext>
                  </a:extLst>
                </a:gridCol>
                <a:gridCol w="363489">
                  <a:extLst>
                    <a:ext uri="{9D8B030D-6E8A-4147-A177-3AD203B41FA5}">
                      <a16:colId xmlns:a16="http://schemas.microsoft.com/office/drawing/2014/main" val="3579066098"/>
                    </a:ext>
                  </a:extLst>
                </a:gridCol>
                <a:gridCol w="673719">
                  <a:extLst>
                    <a:ext uri="{9D8B030D-6E8A-4147-A177-3AD203B41FA5}">
                      <a16:colId xmlns:a16="http://schemas.microsoft.com/office/drawing/2014/main" val="2525938202"/>
                    </a:ext>
                  </a:extLst>
                </a:gridCol>
                <a:gridCol w="518977">
                  <a:extLst>
                    <a:ext uri="{9D8B030D-6E8A-4147-A177-3AD203B41FA5}">
                      <a16:colId xmlns:a16="http://schemas.microsoft.com/office/drawing/2014/main" val="4003926947"/>
                    </a:ext>
                  </a:extLst>
                </a:gridCol>
                <a:gridCol w="323850">
                  <a:extLst>
                    <a:ext uri="{9D8B030D-6E8A-4147-A177-3AD203B41FA5}">
                      <a16:colId xmlns:a16="http://schemas.microsoft.com/office/drawing/2014/main" val="1683804786"/>
                    </a:ext>
                  </a:extLst>
                </a:gridCol>
                <a:gridCol w="534923">
                  <a:extLst>
                    <a:ext uri="{9D8B030D-6E8A-4147-A177-3AD203B41FA5}">
                      <a16:colId xmlns:a16="http://schemas.microsoft.com/office/drawing/2014/main" val="2730858765"/>
                    </a:ext>
                  </a:extLst>
                </a:gridCol>
                <a:gridCol w="489134">
                  <a:extLst>
                    <a:ext uri="{9D8B030D-6E8A-4147-A177-3AD203B41FA5}">
                      <a16:colId xmlns:a16="http://schemas.microsoft.com/office/drawing/2014/main" val="2889399481"/>
                    </a:ext>
                  </a:extLst>
                </a:gridCol>
              </a:tblGrid>
              <a:tr h="507038">
                <a:tc rowSpan="2">
                  <a:txBody>
                    <a:bodyPr/>
                    <a:lstStyle/>
                    <a:p>
                      <a:pPr algn="ctr" fontAlgn="t">
                        <a:lnSpc>
                          <a:spcPts val="1300"/>
                        </a:lnSpc>
                      </a:pP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都道府県</a:t>
                      </a:r>
                    </a:p>
                  </a:txBody>
                  <a:tcPr marL="4731" marR="4731" marT="473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rowSpan="2">
                  <a:txBody>
                    <a:bodyPr/>
                    <a:lstStyle/>
                    <a:p>
                      <a:pPr marL="0" marR="0" lvl="0" indent="0" algn="ctr" defTabSz="914362" rtl="0" eaLnBrk="1" fontAlgn="b"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全人口</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b"/>
                      <a:r>
                        <a:rPr lang="ja-JP" altLang="en-US" sz="900" dirty="0">
                          <a:solidFill>
                            <a:prstClr val="black"/>
                          </a:solidFill>
                          <a:latin typeface="ＭＳ Ｐゴシック" panose="020B0600070205080204" pitchFamily="50" charset="-128"/>
                          <a:ea typeface="ＭＳ Ｐゴシック" panose="020B0600070205080204" pitchFamily="50" charset="-128"/>
                        </a:rPr>
                        <a:t>（</a:t>
                      </a:r>
                      <a:r>
                        <a:rPr lang="en-US" altLang="ja-JP" sz="900" dirty="0">
                          <a:solidFill>
                            <a:prstClr val="black"/>
                          </a:solidFill>
                          <a:latin typeface="ＭＳ Ｐゴシック" panose="020B0600070205080204" pitchFamily="50" charset="-128"/>
                          <a:ea typeface="ＭＳ Ｐゴシック" panose="020B0600070205080204" pitchFamily="50" charset="-128"/>
                        </a:rPr>
                        <a:t>2019</a:t>
                      </a:r>
                      <a:r>
                        <a:rPr lang="ja-JP" altLang="en-US" sz="900" dirty="0" err="1">
                          <a:solidFill>
                            <a:prstClr val="black"/>
                          </a:solidFill>
                          <a:latin typeface="ＭＳ Ｐゴシック" panose="020B0600070205080204" pitchFamily="50" charset="-128"/>
                          <a:ea typeface="ＭＳ Ｐゴシック" panose="020B0600070205080204" pitchFamily="50" charset="-128"/>
                        </a:rPr>
                        <a:t>．</a:t>
                      </a:r>
                      <a:r>
                        <a:rPr lang="ja-JP" altLang="en-US" sz="900" dirty="0">
                          <a:solidFill>
                            <a:prstClr val="black"/>
                          </a:solidFill>
                          <a:latin typeface="ＭＳ Ｐゴシック" panose="020B0600070205080204" pitchFamily="50" charset="-128"/>
                          <a:ea typeface="ＭＳ Ｐゴシック" panose="020B0600070205080204" pitchFamily="50" charset="-128"/>
                        </a:rPr>
                        <a:t>１．１）</a:t>
                      </a:r>
                      <a:endParaRPr lang="en-US" altLang="ja-JP" sz="900" dirty="0">
                        <a:solidFill>
                          <a:prstClr val="black"/>
                        </a:solidFill>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rgbClr val="5B9BD5"/>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gridSpan="2">
                  <a:txBody>
                    <a:bodyPr/>
                    <a:lstStyle/>
                    <a:p>
                      <a:pPr algn="ctr" fontAlgn="t">
                        <a:lnSpc>
                          <a:spcPts val="1200"/>
                        </a:lnSpc>
                      </a:pPr>
                      <a:r>
                        <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外国人</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人</a:t>
                      </a:r>
                      <a:r>
                        <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口</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2018.12</a:t>
                      </a:r>
                      <a:r>
                        <a:rPr lang="ja-JP" altLang="en-US" sz="900" b="0" i="0" u="none" strike="noStrike" dirty="0" err="1">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31</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altLang="zh-CN"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chemeClr val="accent1"/>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lnL w="12700" cap="flat" cmpd="sng" algn="ctr">
                      <a:solidFill>
                        <a:srgbClr val="5B9BD5"/>
                      </a:solidFill>
                      <a:prstDash val="solid"/>
                      <a:round/>
                      <a:headEnd type="none" w="med" len="med"/>
                      <a:tailEnd type="none" w="med" len="med"/>
                    </a:lnL>
                  </a:tcPr>
                </a:tc>
                <a:tc rowSpan="2">
                  <a:txBody>
                    <a:bodyPr/>
                    <a:lstStyle/>
                    <a:p>
                      <a:pPr marL="0" marR="0" lvl="0" indent="0" algn="ctr" defTabSz="914362" rtl="0" eaLnBrk="1" fontAlgn="b"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全人口</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b"/>
                      <a:r>
                        <a:rPr lang="ja-JP" altLang="en-US" sz="900" dirty="0">
                          <a:solidFill>
                            <a:prstClr val="black"/>
                          </a:solidFill>
                          <a:latin typeface="ＭＳ Ｐゴシック" panose="020B0600070205080204" pitchFamily="50" charset="-128"/>
                          <a:ea typeface="ＭＳ Ｐゴシック" panose="020B0600070205080204" pitchFamily="50" charset="-128"/>
                        </a:rPr>
                        <a:t>（</a:t>
                      </a:r>
                      <a:r>
                        <a:rPr lang="en-US" altLang="ja-JP" sz="900" dirty="0">
                          <a:solidFill>
                            <a:prstClr val="black"/>
                          </a:solidFill>
                          <a:latin typeface="ＭＳ Ｐゴシック" panose="020B0600070205080204" pitchFamily="50" charset="-128"/>
                          <a:ea typeface="ＭＳ Ｐゴシック" panose="020B0600070205080204" pitchFamily="50" charset="-128"/>
                        </a:rPr>
                        <a:t>2024</a:t>
                      </a:r>
                      <a:r>
                        <a:rPr lang="ja-JP" altLang="en-US" sz="900" dirty="0" err="1">
                          <a:solidFill>
                            <a:prstClr val="black"/>
                          </a:solidFill>
                          <a:latin typeface="ＭＳ Ｐゴシック" panose="020B0600070205080204" pitchFamily="50" charset="-128"/>
                          <a:ea typeface="ＭＳ Ｐゴシック" panose="020B0600070205080204" pitchFamily="50" charset="-128"/>
                        </a:rPr>
                        <a:t>．</a:t>
                      </a:r>
                      <a:r>
                        <a:rPr lang="ja-JP" altLang="en-US" sz="900" dirty="0">
                          <a:solidFill>
                            <a:prstClr val="black"/>
                          </a:solidFill>
                          <a:latin typeface="ＭＳ Ｐゴシック" panose="020B0600070205080204" pitchFamily="50" charset="-128"/>
                          <a:ea typeface="ＭＳ Ｐゴシック" panose="020B0600070205080204" pitchFamily="50" charset="-128"/>
                        </a:rPr>
                        <a:t>１．１）</a:t>
                      </a:r>
                      <a:endParaRPr lang="en-US" altLang="ja-JP" sz="900" dirty="0">
                        <a:solidFill>
                          <a:prstClr val="black"/>
                        </a:solidFill>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rgbClr val="5B9BD5"/>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gridSpan="2">
                  <a:txBody>
                    <a:bodyPr/>
                    <a:lstStyle/>
                    <a:p>
                      <a:pPr algn="ctr" fontAlgn="t">
                        <a:lnSpc>
                          <a:spcPts val="1200"/>
                        </a:lnSpc>
                      </a:pPr>
                      <a:r>
                        <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外国人</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人</a:t>
                      </a:r>
                      <a:r>
                        <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口</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2023.12</a:t>
                      </a:r>
                      <a:r>
                        <a:rPr lang="ja-JP" altLang="en-US" sz="900" b="0" i="0" u="none" strike="noStrike" dirty="0" err="1">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31</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altLang="zh-CN"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chemeClr val="accent1"/>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lnL w="12700" cap="flat" cmpd="sng" algn="ctr">
                      <a:solidFill>
                        <a:srgbClr val="5B9BD5"/>
                      </a:solidFill>
                      <a:prstDash val="solid"/>
                      <a:round/>
                      <a:headEnd type="none" w="med" len="med"/>
                      <a:tailEnd type="none" w="med" len="med"/>
                    </a:lnL>
                  </a:tcPr>
                </a:tc>
                <a:tc rowSpan="2">
                  <a:txBody>
                    <a:bodyPr/>
                    <a:lstStyle/>
                    <a:p>
                      <a:pPr algn="ctr" fontAlgn="t">
                        <a:lnSpc>
                          <a:spcPts val="1200"/>
                        </a:lnSpc>
                      </a:pP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増加数</a:t>
                      </a:r>
                      <a:b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B</a:t>
                      </a: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a:t>
                      </a: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altLang="zh-CN"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rowSpan="2">
                  <a:txBody>
                    <a:bodyPr/>
                    <a:lstStyle/>
                    <a:p>
                      <a:pPr algn="ctr" fontAlgn="t">
                        <a:lnSpc>
                          <a:spcPts val="1200"/>
                        </a:lnSpc>
                      </a:pP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増加率</a:t>
                      </a:r>
                      <a:b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(B</a:t>
                      </a:r>
                      <a:r>
                        <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a:t>
                      </a:r>
                      <a:r>
                        <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4731" marR="4731" marT="473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305471669"/>
                  </a:ext>
                </a:extLst>
              </a:tr>
              <a:tr h="168212">
                <a:tc vMerge="1">
                  <a:txBody>
                    <a:bodyPr/>
                    <a:lstStyle/>
                    <a:p>
                      <a:endParaRPr kumimoji="1" lang="ja-JP" altLang="en-US"/>
                    </a:p>
                  </a:txBody>
                  <a:tcPr/>
                </a:tc>
                <a:tc vMerge="1">
                  <a:txBody>
                    <a:bodyPr/>
                    <a:lstStyle/>
                    <a:p>
                      <a:endParaRPr kumimoji="1" lang="ja-JP" altLang="en-US"/>
                    </a:p>
                  </a:txBody>
                  <a:tcPr/>
                </a:tc>
                <a:tc>
                  <a:txBody>
                    <a:bodyPr/>
                    <a:lstStyle/>
                    <a:p>
                      <a:pPr algn="ctr" fontAlgn="t">
                        <a:lnSpc>
                          <a:spcPts val="1000"/>
                        </a:lnSpc>
                      </a:pP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a:t>
                      </a: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altLang="zh-CN"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lnSpc>
                          <a:spcPts val="1000"/>
                        </a:lnSpc>
                      </a:pP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endParaRPr lang="en-US" altLang="zh-CN"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nchor="b">
                    <a:lnL w="12700" cap="flat" cmpd="sng" algn="ctr">
                      <a:solidFill>
                        <a:schemeClr val="accent1"/>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vMerge="1">
                  <a:txBody>
                    <a:bodyPr/>
                    <a:lstStyle/>
                    <a:p>
                      <a:endParaRPr kumimoji="1" lang="ja-JP" altLang="en-US"/>
                    </a:p>
                  </a:txBody>
                  <a:tcPr>
                    <a:lnL w="12700" cap="flat" cmpd="sng" algn="ctr">
                      <a:solidFill>
                        <a:srgbClr val="5B9BD5"/>
                      </a:solidFill>
                      <a:prstDash val="solid"/>
                      <a:round/>
                      <a:headEnd type="none" w="med" len="med"/>
                      <a:tailEnd type="none" w="med" len="med"/>
                    </a:lnL>
                  </a:tcPr>
                </a:tc>
                <a:tc>
                  <a:txBody>
                    <a:bodyPr/>
                    <a:lstStyle/>
                    <a:p>
                      <a:pPr algn="ctr" fontAlgn="t"/>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B</a:t>
                      </a: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altLang="zh-CN"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lnSpc>
                          <a:spcPts val="1000"/>
                        </a:lnSpc>
                      </a:pP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endParaRPr lang="en-US" altLang="zh-CN"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nchor="b">
                    <a:lnL w="12700" cap="flat" cmpd="sng" algn="ctr">
                      <a:solidFill>
                        <a:schemeClr val="accent1"/>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785868575"/>
                  </a:ext>
                </a:extLst>
              </a:tr>
              <a:tr h="179999">
                <a:tc>
                  <a:txBody>
                    <a:bodyPr/>
                    <a:lstStyle/>
                    <a:p>
                      <a:pPr algn="ctr" rtl="0" fontAlgn="t"/>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北海道</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5,304,413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36,899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0.7%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5,093,983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56,485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19,586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53.1%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361857208"/>
                  </a:ext>
                </a:extLst>
              </a:tr>
              <a:tr h="179999">
                <a:tc>
                  <a:txBody>
                    <a:bodyPr/>
                    <a:lstStyle/>
                    <a:p>
                      <a:pPr algn="ctr" rtl="0" fontAlgn="t"/>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青森県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1,292,709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5,786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1,205,578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7,797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2,011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34.8%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2196476467"/>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岩手県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1,250,142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7,187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1,172,349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10,173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2,986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41.5%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1016081502"/>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宮城県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2,303,098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21,614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2,242,389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27,009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5,395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25.0%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579823003"/>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秋田県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1,000,223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3,975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924,620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5,280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1,305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32.8%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4018284556"/>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山形県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1,095,383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7,367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1,027,509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9,326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1,959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26.6%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4060538260"/>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福島県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1,901,053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14,191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1,795,219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18,070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3,879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27.3%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3209208142"/>
                  </a:ext>
                </a:extLst>
              </a:tr>
              <a:tr h="160443">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茨城県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2,936,184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66,321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2,865,690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91,694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25,373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38.3%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836975018"/>
                  </a:ext>
                </a:extLst>
              </a:tr>
              <a:tr h="179999">
                <a:tc>
                  <a:txBody>
                    <a:bodyPr/>
                    <a:lstStyle/>
                    <a:p>
                      <a:pPr algn="ctr" rtl="0" fontAlgn="t"/>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栃木県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1,976,121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41,648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1,916,787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51,073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9,425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22.6%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3607599169"/>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群馬県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1,981,202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58,220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1,919,232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74,154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15,934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27.4%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3050937271"/>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埼玉県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7,377,288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180,762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7,378,639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234,698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53,936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29.8%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230729743"/>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千葉県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6,311,190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156,058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6,310,158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204,091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48,033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30.8%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3619807904"/>
                  </a:ext>
                </a:extLst>
              </a:tr>
              <a:tr h="160443">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東京都</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13,740,732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567,789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13,911,902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663,362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95,573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16.8%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247762521"/>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神奈川県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9,189,521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218,946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9,208,688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267,523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48,577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22.2%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785678081"/>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新潟県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2,259,309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17,285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2,137,672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21,558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4,273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24.7%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2410895381"/>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富山県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1,063,293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18,556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1,019,004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22,460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3,904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21.0%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185616094"/>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石川県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1,145,948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15,455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1,109,226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19,407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3,952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25.6%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1942290109"/>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福井県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786,503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15,114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752,390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17,595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2,481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16.4%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4126861938"/>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山梨県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832,769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16,073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806,369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21,502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5,429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33.8%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2100007369"/>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長野県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2,101,891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36,526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2,028,135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43,075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6,549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17.9%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2567104256"/>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岐阜県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2,044,114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55,205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1,967,862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69,477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14,272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25.9%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4029537244"/>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静岡県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3,726,537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92,459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3,606,469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115,642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23,183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25.1%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212861554"/>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愛知県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7,565,309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260,952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7,500,882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310,845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49,893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19.1%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52492564"/>
                  </a:ext>
                </a:extLst>
              </a:tr>
              <a:tr h="179999">
                <a:tc>
                  <a:txBody>
                    <a:bodyPr/>
                    <a:lstStyle/>
                    <a:p>
                      <a:pPr algn="ctr" rtl="0" fontAlgn="t"/>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三重県</a:t>
                      </a:r>
                    </a:p>
                  </a:txBody>
                  <a:tcPr marL="6350" marR="6350" marT="635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1,824,637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52,087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2.9%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1,757,527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64,420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3.7%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12,333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23.7%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4195236223"/>
                  </a:ext>
                </a:extLst>
              </a:tr>
            </a:tbl>
          </a:graphicData>
        </a:graphic>
      </p:graphicFrame>
      <p:graphicFrame>
        <p:nvGraphicFramePr>
          <p:cNvPr id="11" name="表 10"/>
          <p:cNvGraphicFramePr>
            <a:graphicFrameLocks noGrp="1"/>
          </p:cNvGraphicFramePr>
          <p:nvPr/>
        </p:nvGraphicFramePr>
        <p:xfrm>
          <a:off x="4808987" y="1091631"/>
          <a:ext cx="4927887" cy="5096366"/>
        </p:xfrm>
        <a:graphic>
          <a:graphicData uri="http://schemas.openxmlformats.org/drawingml/2006/table">
            <a:tbl>
              <a:tblPr/>
              <a:tblGrid>
                <a:gridCol w="556949">
                  <a:extLst>
                    <a:ext uri="{9D8B030D-6E8A-4147-A177-3AD203B41FA5}">
                      <a16:colId xmlns:a16="http://schemas.microsoft.com/office/drawing/2014/main" val="2982605580"/>
                    </a:ext>
                  </a:extLst>
                </a:gridCol>
                <a:gridCol w="765805">
                  <a:extLst>
                    <a:ext uri="{9D8B030D-6E8A-4147-A177-3AD203B41FA5}">
                      <a16:colId xmlns:a16="http://schemas.microsoft.com/office/drawing/2014/main" val="2974235696"/>
                    </a:ext>
                  </a:extLst>
                </a:gridCol>
                <a:gridCol w="626568">
                  <a:extLst>
                    <a:ext uri="{9D8B030D-6E8A-4147-A177-3AD203B41FA5}">
                      <a16:colId xmlns:a16="http://schemas.microsoft.com/office/drawing/2014/main" val="253626707"/>
                    </a:ext>
                  </a:extLst>
                </a:gridCol>
                <a:gridCol w="348093">
                  <a:extLst>
                    <a:ext uri="{9D8B030D-6E8A-4147-A177-3AD203B41FA5}">
                      <a16:colId xmlns:a16="http://schemas.microsoft.com/office/drawing/2014/main" val="2573968724"/>
                    </a:ext>
                  </a:extLst>
                </a:gridCol>
                <a:gridCol w="696186">
                  <a:extLst>
                    <a:ext uri="{9D8B030D-6E8A-4147-A177-3AD203B41FA5}">
                      <a16:colId xmlns:a16="http://schemas.microsoft.com/office/drawing/2014/main" val="2679744237"/>
                    </a:ext>
                  </a:extLst>
                </a:gridCol>
                <a:gridCol w="555410">
                  <a:extLst>
                    <a:ext uri="{9D8B030D-6E8A-4147-A177-3AD203B41FA5}">
                      <a16:colId xmlns:a16="http://schemas.microsoft.com/office/drawing/2014/main" val="3644618207"/>
                    </a:ext>
                  </a:extLst>
                </a:gridCol>
                <a:gridCol w="338331">
                  <a:extLst>
                    <a:ext uri="{9D8B030D-6E8A-4147-A177-3AD203B41FA5}">
                      <a16:colId xmlns:a16="http://schemas.microsoft.com/office/drawing/2014/main" val="3707288394"/>
                    </a:ext>
                  </a:extLst>
                </a:gridCol>
                <a:gridCol w="501518">
                  <a:extLst>
                    <a:ext uri="{9D8B030D-6E8A-4147-A177-3AD203B41FA5}">
                      <a16:colId xmlns:a16="http://schemas.microsoft.com/office/drawing/2014/main" val="3902065717"/>
                    </a:ext>
                  </a:extLst>
                </a:gridCol>
                <a:gridCol w="539027">
                  <a:extLst>
                    <a:ext uri="{9D8B030D-6E8A-4147-A177-3AD203B41FA5}">
                      <a16:colId xmlns:a16="http://schemas.microsoft.com/office/drawing/2014/main" val="1621565586"/>
                    </a:ext>
                  </a:extLst>
                </a:gridCol>
              </a:tblGrid>
              <a:tr h="537169">
                <a:tc rowSpan="2">
                  <a:txBody>
                    <a:bodyPr/>
                    <a:lstStyle/>
                    <a:p>
                      <a:pPr algn="ctr" fontAlgn="t">
                        <a:lnSpc>
                          <a:spcPts val="1300"/>
                        </a:lnSpc>
                      </a:pP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都道府県</a:t>
                      </a:r>
                    </a:p>
                  </a:txBody>
                  <a:tcPr marL="4725" marR="4725" marT="47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rowSpan="2">
                  <a:txBody>
                    <a:bodyPr/>
                    <a:lstStyle/>
                    <a:p>
                      <a:pPr marL="0" marR="0" lvl="0" indent="0" algn="ctr" defTabSz="914362" rtl="0" eaLnBrk="1" fontAlgn="b"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全人口</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b"/>
                      <a:r>
                        <a:rPr lang="ja-JP" altLang="en-US" sz="900" dirty="0">
                          <a:solidFill>
                            <a:prstClr val="black"/>
                          </a:solidFill>
                          <a:latin typeface="ＭＳ Ｐゴシック" panose="020B0600070205080204" pitchFamily="50" charset="-128"/>
                          <a:ea typeface="ＭＳ Ｐゴシック" panose="020B0600070205080204" pitchFamily="50" charset="-128"/>
                        </a:rPr>
                        <a:t>（</a:t>
                      </a:r>
                      <a:r>
                        <a:rPr lang="en-US" altLang="ja-JP" sz="900" dirty="0">
                          <a:solidFill>
                            <a:prstClr val="black"/>
                          </a:solidFill>
                          <a:latin typeface="ＭＳ Ｐゴシック" panose="020B0600070205080204" pitchFamily="50" charset="-128"/>
                          <a:ea typeface="ＭＳ Ｐゴシック" panose="020B0600070205080204" pitchFamily="50" charset="-128"/>
                        </a:rPr>
                        <a:t>2019</a:t>
                      </a:r>
                      <a:r>
                        <a:rPr lang="ja-JP" altLang="en-US" sz="900" dirty="0" err="1">
                          <a:solidFill>
                            <a:prstClr val="black"/>
                          </a:solidFill>
                          <a:latin typeface="ＭＳ Ｐゴシック" panose="020B0600070205080204" pitchFamily="50" charset="-128"/>
                          <a:ea typeface="ＭＳ Ｐゴシック" panose="020B0600070205080204" pitchFamily="50" charset="-128"/>
                        </a:rPr>
                        <a:t>．</a:t>
                      </a:r>
                      <a:r>
                        <a:rPr lang="ja-JP" altLang="en-US" sz="900" dirty="0">
                          <a:solidFill>
                            <a:prstClr val="black"/>
                          </a:solidFill>
                          <a:latin typeface="ＭＳ Ｐゴシック" panose="020B0600070205080204" pitchFamily="50" charset="-128"/>
                          <a:ea typeface="ＭＳ Ｐゴシック" panose="020B0600070205080204" pitchFamily="50" charset="-128"/>
                        </a:rPr>
                        <a:t>１．１）</a:t>
                      </a:r>
                      <a:endParaRPr lang="en-US" altLang="ja-JP" sz="900" dirty="0">
                        <a:solidFill>
                          <a:prstClr val="black"/>
                        </a:solidFill>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gridSpan="2">
                  <a:txBody>
                    <a:bodyPr/>
                    <a:lstStyle/>
                    <a:p>
                      <a:pPr algn="ctr" fontAlgn="t">
                        <a:lnSpc>
                          <a:spcPts val="1200"/>
                        </a:lnSpc>
                      </a:pPr>
                      <a:r>
                        <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外国人</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人</a:t>
                      </a:r>
                      <a:r>
                        <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口</a:t>
                      </a:r>
                      <a:endParaRPr lang="en-US" altLang="zh-CN"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t">
                        <a:lnSpc>
                          <a:spcPts val="1200"/>
                        </a:lnSpc>
                      </a:pP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2018.12</a:t>
                      </a:r>
                      <a:r>
                        <a:rPr lang="ja-JP" altLang="en-US" sz="900" b="0" i="0" u="none" strike="noStrike" dirty="0" err="1">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31</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altLang="zh-CN"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rgbClr val="5B9BD5"/>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lnL w="12700" cap="flat" cmpd="sng" algn="ctr">
                      <a:solidFill>
                        <a:srgbClr val="5B9BD5"/>
                      </a:solidFill>
                      <a:prstDash val="solid"/>
                      <a:round/>
                      <a:headEnd type="none" w="med" len="med"/>
                      <a:tailEnd type="none" w="med" len="med"/>
                    </a:lnL>
                  </a:tcPr>
                </a:tc>
                <a:tc rowSpan="2">
                  <a:txBody>
                    <a:bodyPr/>
                    <a:lstStyle/>
                    <a:p>
                      <a:pPr marL="0" marR="0" lvl="0" indent="0" algn="ctr" defTabSz="914362" rtl="0" eaLnBrk="1" fontAlgn="b"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全人口</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b"/>
                      <a:r>
                        <a:rPr lang="ja-JP" altLang="en-US" sz="900" dirty="0">
                          <a:solidFill>
                            <a:prstClr val="black"/>
                          </a:solidFill>
                          <a:latin typeface="ＭＳ Ｐゴシック" panose="020B0600070205080204" pitchFamily="50" charset="-128"/>
                          <a:ea typeface="ＭＳ Ｐゴシック" panose="020B0600070205080204" pitchFamily="50" charset="-128"/>
                        </a:rPr>
                        <a:t>（</a:t>
                      </a:r>
                      <a:r>
                        <a:rPr lang="en-US" altLang="ja-JP" sz="900" dirty="0">
                          <a:solidFill>
                            <a:prstClr val="black"/>
                          </a:solidFill>
                          <a:latin typeface="ＭＳ Ｐゴシック" panose="020B0600070205080204" pitchFamily="50" charset="-128"/>
                          <a:ea typeface="ＭＳ Ｐゴシック" panose="020B0600070205080204" pitchFamily="50" charset="-128"/>
                        </a:rPr>
                        <a:t>2024</a:t>
                      </a:r>
                      <a:r>
                        <a:rPr lang="ja-JP" altLang="en-US" sz="900" dirty="0" err="1">
                          <a:solidFill>
                            <a:prstClr val="black"/>
                          </a:solidFill>
                          <a:latin typeface="ＭＳ Ｐゴシック" panose="020B0600070205080204" pitchFamily="50" charset="-128"/>
                          <a:ea typeface="ＭＳ Ｐゴシック" panose="020B0600070205080204" pitchFamily="50" charset="-128"/>
                        </a:rPr>
                        <a:t>．</a:t>
                      </a:r>
                      <a:r>
                        <a:rPr lang="ja-JP" altLang="en-US" sz="900" dirty="0">
                          <a:solidFill>
                            <a:prstClr val="black"/>
                          </a:solidFill>
                          <a:latin typeface="ＭＳ Ｐゴシック" panose="020B0600070205080204" pitchFamily="50" charset="-128"/>
                          <a:ea typeface="ＭＳ Ｐゴシック" panose="020B0600070205080204" pitchFamily="50" charset="-128"/>
                        </a:rPr>
                        <a:t>１．１）</a:t>
                      </a:r>
                      <a:endParaRPr lang="en-US" altLang="ja-JP" sz="900" dirty="0">
                        <a:solidFill>
                          <a:prstClr val="black"/>
                        </a:solidFill>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chemeClr val="accent1"/>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gridSpan="2">
                  <a:txBody>
                    <a:bodyPr/>
                    <a:lstStyle/>
                    <a:p>
                      <a:pPr algn="ctr" fontAlgn="t">
                        <a:lnSpc>
                          <a:spcPts val="1200"/>
                        </a:lnSpc>
                      </a:pPr>
                      <a:r>
                        <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外国人</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人</a:t>
                      </a:r>
                      <a:r>
                        <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口</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2023.12</a:t>
                      </a:r>
                      <a:r>
                        <a:rPr lang="ja-JP" altLang="en-US" sz="900" b="0" i="0" u="none" strike="noStrike" dirty="0" err="1">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31</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altLang="zh-CN"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kumimoji="1" lang="ja-JP" altLang="en-US"/>
                    </a:p>
                  </a:txBody>
                  <a:tcPr/>
                </a:tc>
                <a:tc rowSpan="2">
                  <a:txBody>
                    <a:bodyPr/>
                    <a:lstStyle/>
                    <a:p>
                      <a:pPr algn="ctr" fontAlgn="t">
                        <a:lnSpc>
                          <a:spcPts val="1200"/>
                        </a:lnSpc>
                      </a:pP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増加数</a:t>
                      </a:r>
                      <a:b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B</a:t>
                      </a: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a:t>
                      </a: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altLang="zh-CN"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25" marR="4725" marT="47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rowSpan="2">
                  <a:txBody>
                    <a:bodyPr/>
                    <a:lstStyle/>
                    <a:p>
                      <a:pPr algn="ctr" fontAlgn="t">
                        <a:lnSpc>
                          <a:spcPts val="1200"/>
                        </a:lnSpc>
                      </a:pP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増加率</a:t>
                      </a:r>
                      <a:b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(B</a:t>
                      </a:r>
                      <a:r>
                        <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a:t>
                      </a:r>
                      <a:r>
                        <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4725" marR="4725" marT="47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087844272"/>
                  </a:ext>
                </a:extLst>
              </a:tr>
              <a:tr h="144016">
                <a:tc vMerge="1">
                  <a:txBody>
                    <a:bodyPr/>
                    <a:lstStyle/>
                    <a:p>
                      <a:endParaRPr kumimoji="1" lang="ja-JP" altLang="en-US"/>
                    </a:p>
                  </a:txBody>
                  <a:tcPr>
                    <a:lnT w="12700" cap="flat" cmpd="sng" algn="ctr">
                      <a:solidFill>
                        <a:srgbClr val="5B9BD5"/>
                      </a:solidFill>
                      <a:prstDash val="solid"/>
                      <a:round/>
                      <a:headEnd type="none" w="med" len="med"/>
                      <a:tailEnd type="none" w="med" len="med"/>
                    </a:lnT>
                  </a:tcPr>
                </a:tc>
                <a:tc vMerge="1">
                  <a:txBody>
                    <a:bodyPr/>
                    <a:lstStyle/>
                    <a:p>
                      <a:endParaRPr kumimoji="1" lang="ja-JP" altLang="en-US"/>
                    </a:p>
                  </a:txBody>
                  <a:tcPr>
                    <a:lnT w="12700" cap="flat" cmpd="sng" algn="ctr">
                      <a:solidFill>
                        <a:srgbClr val="5B9BD5"/>
                      </a:solidFill>
                      <a:prstDash val="solid"/>
                      <a:round/>
                      <a:headEnd type="none" w="med" len="med"/>
                      <a:tailEnd type="none" w="med" len="med"/>
                    </a:lnT>
                  </a:tcPr>
                </a:tc>
                <a:tc>
                  <a:txBody>
                    <a:bodyPr/>
                    <a:lstStyle/>
                    <a:p>
                      <a:pPr marL="0" marR="0" lvl="0" indent="0" algn="ctr" defTabSz="914400" rtl="0" eaLnBrk="1" fontAlgn="t" latinLnBrk="0" hangingPunct="1">
                        <a:lnSpc>
                          <a:spcPts val="1200"/>
                        </a:lnSpc>
                        <a:spcBef>
                          <a:spcPts val="0"/>
                        </a:spcBef>
                        <a:spcAft>
                          <a:spcPts val="0"/>
                        </a:spcAft>
                        <a:buClrTx/>
                        <a:buSzTx/>
                        <a:buFontTx/>
                        <a:buNone/>
                        <a:tabLst/>
                        <a:defRPr/>
                      </a:pP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a:t>
                      </a: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altLang="zh-CN"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lnSpc>
                          <a:spcPts val="1200"/>
                        </a:lnSpc>
                      </a:pP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endParaRPr lang="en-US" altLang="zh-CN"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31" marR="4731" marT="4731"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vMerge="1">
                  <a:txBody>
                    <a:bodyPr/>
                    <a:lstStyle/>
                    <a:p>
                      <a:endParaRPr kumimoji="1" lang="ja-JP" altLang="en-US"/>
                    </a:p>
                  </a:txBody>
                  <a:tcPr>
                    <a:lnL w="12700" cap="flat" cmpd="sng" algn="ctr">
                      <a:solidFill>
                        <a:schemeClr val="accent1"/>
                      </a:solidFill>
                      <a:prstDash val="solid"/>
                      <a:round/>
                      <a:headEnd type="none" w="med" len="med"/>
                      <a:tailEnd type="none" w="med" len="med"/>
                    </a:lnL>
                    <a:lnT w="12700" cap="flat" cmpd="sng" algn="ctr">
                      <a:solidFill>
                        <a:srgbClr val="5B9BD5"/>
                      </a:solidFill>
                      <a:prstDash val="solid"/>
                      <a:round/>
                      <a:headEnd type="none" w="med" len="med"/>
                      <a:tailEnd type="none" w="med" len="med"/>
                    </a:lnT>
                  </a:tcPr>
                </a:tc>
                <a:tc>
                  <a:txBody>
                    <a:bodyPr/>
                    <a:lstStyle/>
                    <a:p>
                      <a:pPr algn="ctr"/>
                      <a:r>
                        <a:rPr lang="zh-CN"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B</a:t>
                      </a:r>
                      <a:r>
                        <a:rPr lang="zh-CN"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endParaRPr kumimoji="1" lang="ja-JP" altLang="en-US"/>
                    </a:p>
                  </a:txBody>
                  <a:tcPr marL="4731" marR="4731" marT="4731"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endParaRPr kumimoji="1" lang="ja-JP" altLang="en-US" dirty="0"/>
                    </a:p>
                  </a:txBody>
                  <a:tcPr marL="4731" marR="4731" marT="4731" marB="0">
                    <a:lnL w="12700" cap="flat" cmpd="sng" algn="ctr">
                      <a:solidFill>
                        <a:schemeClr val="accent1"/>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vMerge="1">
                  <a:txBody>
                    <a:bodyPr/>
                    <a:lstStyle/>
                    <a:p>
                      <a:endParaRPr kumimoji="1" lang="ja-JP" altLang="en-US"/>
                    </a:p>
                  </a:txBody>
                  <a:tcPr>
                    <a:lnT w="12700" cap="flat" cmpd="sng" algn="ctr">
                      <a:solidFill>
                        <a:srgbClr val="5B9BD5"/>
                      </a:solidFill>
                      <a:prstDash val="solid"/>
                      <a:round/>
                      <a:headEnd type="none" w="med" len="med"/>
                      <a:tailEnd type="none" w="med" len="med"/>
                    </a:lnT>
                  </a:tcPr>
                </a:tc>
                <a:tc vMerge="1">
                  <a:txBody>
                    <a:bodyPr/>
                    <a:lstStyle/>
                    <a:p>
                      <a:endParaRPr kumimoji="1" lang="ja-JP" altLang="en-US"/>
                    </a:p>
                  </a:txBody>
                  <a:tcPr>
                    <a:lnT w="12700" cap="flat" cmpd="sng" algn="ctr">
                      <a:solidFill>
                        <a:srgbClr val="5B9BD5"/>
                      </a:solidFill>
                      <a:prstDash val="solid"/>
                      <a:round/>
                      <a:headEnd type="none" w="med" len="med"/>
                      <a:tailEnd type="none" w="med" len="med"/>
                    </a:lnT>
                  </a:tcPr>
                </a:tc>
                <a:extLst>
                  <a:ext uri="{0D108BD9-81ED-4DB2-BD59-A6C34878D82A}">
                    <a16:rowId xmlns:a16="http://schemas.microsoft.com/office/drawing/2014/main" val="359005144"/>
                  </a:ext>
                </a:extLst>
              </a:tr>
              <a:tr h="177476">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滋賀県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1,420,080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30,155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2.1%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1,410,534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40,743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2.9%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10,588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35.1%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3138364984"/>
                  </a:ext>
                </a:extLst>
              </a:tr>
              <a:tr h="177476">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京都府</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2,555,068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61,022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2,488,075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75,818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14,796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24.2%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3709026302"/>
                  </a:ext>
                </a:extLst>
              </a:tr>
              <a:tr h="177476">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大阪府</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8,848,998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239,113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8,775,708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301,490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62,377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26.1%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2219003675"/>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兵庫県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5,570,618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110,005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5,426,863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131,756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21,751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19.8%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3034009027"/>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奈良県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1,362,781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12,681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1,315,207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17,614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4,933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38.9%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2862834684"/>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和歌山県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964,598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6,676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913,297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9,090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2,414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36.2%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852120470"/>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鳥取県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566,052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4,654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540,207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5,604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950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20.4%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781144465"/>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島根県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686,126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9,274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650,624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10,350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1,076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11.6%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408700546"/>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岡山県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1,911,722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28,158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1,851,125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35,928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7,770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27.6%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996115725"/>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広島県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2,838,632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52,134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2,750,540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62,363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10,229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19.6%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3018048316"/>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山口県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1,383,079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16,591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1,310,109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19,622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3,031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18.3%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2991227546"/>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徳島県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750,519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6,073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710,012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7,949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1,876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2113045942"/>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香川県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987,336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12,597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948,585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17,312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4,715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37.4%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3541091405"/>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愛媛県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1,381,761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12,038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1,312,298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16,384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4,346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36.1%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3056399398"/>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高知県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717,480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4,580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675,623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6,129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1,549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33.8%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1071072043"/>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福岡県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5,131,305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77,044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5,095,379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99,695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22,651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29.4%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388682127"/>
                  </a:ext>
                </a:extLst>
              </a:tr>
              <a:tr h="18322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佐賀県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828,781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6,452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801,051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9,764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3,312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51.3%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1120471283"/>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長崎県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1,365,391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10,369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1,289,994</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13,590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3,221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31.1%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2964812563"/>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熊本県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1,780,079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15,576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1,728,098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25,589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10,013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64.3%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2738470856"/>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大分県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1,160,218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12,951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1,112,827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18,108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5,157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39.8%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1623620808"/>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宮崎県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1,103,755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6,621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1,058,710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9,752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3,131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47.3%</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3198657983"/>
                  </a:ext>
                </a:extLst>
              </a:tr>
              <a:tr h="1841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鹿児島県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1,643,437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10,547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0.6%</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1,576,361</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16,417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5,870</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55.7%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00"/>
                    </a:solidFill>
                  </a:tcPr>
                </a:tc>
                <a:extLst>
                  <a:ext uri="{0D108BD9-81ED-4DB2-BD59-A6C34878D82A}">
                    <a16:rowId xmlns:a16="http://schemas.microsoft.com/office/drawing/2014/main" val="2907532565"/>
                  </a:ext>
                </a:extLst>
              </a:tr>
              <a:tr h="177476">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沖縄県</a:t>
                      </a:r>
                    </a:p>
                  </a:txBody>
                  <a:tcPr marL="6350" marR="6350" marT="635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1,476,178</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18,025</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1,485,669</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25,447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1.7%</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effectLst/>
                          <a:latin typeface="ＭＳ Ｐゴシック" panose="020B0600070205080204" pitchFamily="50" charset="-128"/>
                          <a:ea typeface="ＭＳ Ｐゴシック" panose="020B0600070205080204" pitchFamily="50" charset="-128"/>
                        </a:rPr>
                        <a:t>7,422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41.2%</a:t>
                      </a:r>
                    </a:p>
                  </a:txBody>
                  <a:tcPr marL="6350" marR="6350" marT="635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3293732"/>
                  </a:ext>
                </a:extLst>
              </a:tr>
              <a:tr h="307668">
                <a:tc>
                  <a:txBody>
                    <a:bodyPr/>
                    <a:lstStyle/>
                    <a:p>
                      <a:pPr algn="ctr" rtl="0" fontAlgn="t"/>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全国合計</a:t>
                      </a:r>
                    </a:p>
                  </a:txBody>
                  <a:tcPr marL="6350" marR="6350" marT="6350" marB="0">
                    <a:lnL w="19050" cap="flat" cmpd="sng" algn="ctr">
                      <a:solidFill>
                        <a:srgbClr val="000000"/>
                      </a:solidFill>
                      <a:prstDash val="solid"/>
                      <a:round/>
                      <a:headEnd type="none" w="med" len="med"/>
                      <a:tailEnd type="none" w="med" len="med"/>
                    </a:lnL>
                    <a:lnR w="12700" cap="flat" cmpd="sng" algn="ctr">
                      <a:solidFill>
                        <a:srgbClr val="5B9BD5"/>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127,443,563</a:t>
                      </a:r>
                    </a:p>
                  </a:txBody>
                  <a:tcPr marL="6350" marR="6350" marT="6350" marB="0" anchorCtr="1">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2,731,093</a:t>
                      </a:r>
                    </a:p>
                  </a:txBody>
                  <a:tcPr marL="6350" marR="6350" marT="6350" marB="0" anchorCtr="1">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2.1%</a:t>
                      </a:r>
                    </a:p>
                  </a:txBody>
                  <a:tcPr marL="6350" marR="6350" marT="6350" marB="0" anchorCtr="1">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ＭＳ Ｐゴシック" panose="020B0600070205080204" pitchFamily="50" charset="-128"/>
                          <a:ea typeface="ＭＳ Ｐゴシック" panose="020B0600070205080204" pitchFamily="50" charset="-128"/>
                        </a:rPr>
                        <a:t>124,885,175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6350" marR="6350" marT="6350" marB="0" anchorCtr="1">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ＭＳ Ｐゴシック" panose="020B0600070205080204" pitchFamily="50" charset="-128"/>
                          <a:ea typeface="ＭＳ Ｐゴシック" panose="020B0600070205080204" pitchFamily="50" charset="-128"/>
                        </a:rPr>
                        <a:t>3,410,992</a:t>
                      </a:r>
                    </a:p>
                  </a:txBody>
                  <a:tcPr marL="6350" marR="6350" marT="6350" marB="0" anchorCtr="1">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2.7%</a:t>
                      </a:r>
                    </a:p>
                  </a:txBody>
                  <a:tcPr marL="6350" marR="6350" marT="6350" marB="0" anchorCtr="1">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679,899</a:t>
                      </a:r>
                    </a:p>
                  </a:txBody>
                  <a:tcPr marL="6350" marR="6350" marT="6350" marB="0" anchorCtr="1">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fontAlgn="b"/>
                      <a:r>
                        <a:rPr lang="en-US" altLang="ja-JP" sz="1100" b="0" i="0" u="none" strike="noStrike" dirty="0">
                          <a:effectLst/>
                          <a:latin typeface="ＭＳ Ｐゴシック" panose="020B0600070205080204" pitchFamily="50" charset="-128"/>
                          <a:ea typeface="ＭＳ Ｐゴシック" panose="020B0600070205080204" pitchFamily="50" charset="-128"/>
                        </a:rPr>
                        <a:t>24.9%</a:t>
                      </a:r>
                    </a:p>
                  </a:txBody>
                  <a:tcPr marL="6350" marR="6350" marT="6350" marB="0" anchorCtr="1">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alpha val="34902"/>
                      </a:srgbClr>
                    </a:solidFill>
                  </a:tcPr>
                </a:tc>
                <a:extLst>
                  <a:ext uri="{0D108BD9-81ED-4DB2-BD59-A6C34878D82A}">
                    <a16:rowId xmlns:a16="http://schemas.microsoft.com/office/drawing/2014/main" val="1485700666"/>
                  </a:ext>
                </a:extLst>
              </a:tr>
            </a:tbl>
          </a:graphicData>
        </a:graphic>
      </p:graphicFrame>
      <p:sp>
        <p:nvSpPr>
          <p:cNvPr id="12" name="テキスト ボックス 8"/>
          <p:cNvSpPr txBox="1">
            <a:spLocks noChangeArrowheads="1"/>
          </p:cNvSpPr>
          <p:nvPr/>
        </p:nvSpPr>
        <p:spPr bwMode="auto">
          <a:xfrm>
            <a:off x="144298" y="601525"/>
            <a:ext cx="9592574" cy="338554"/>
          </a:xfrm>
          <a:prstGeom prst="rect">
            <a:avLst/>
          </a:prstGeom>
          <a:solidFill>
            <a:srgbClr val="FDEADA"/>
          </a:solidFill>
          <a:ln w="19050" algn="ctr">
            <a:solidFill>
              <a:schemeClr val="tx2">
                <a:lumMod val="60000"/>
                <a:lumOff val="40000"/>
              </a:schemeClr>
            </a:solidFill>
            <a:miter lim="800000"/>
            <a:headEnd/>
            <a:tailEnd/>
          </a:ln>
        </p:spPr>
        <p:txBody>
          <a:bodyPr wrap="square" anchor="t">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l" defTabSz="914362"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我が国全体として外国人人口は</a:t>
            </a:r>
            <a:r>
              <a:rPr kumimoji="1" lang="en-US" altLang="ja-JP"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24.9%</a:t>
            </a:r>
            <a:r>
              <a:rPr kumimoji="1" lang="ja-JP" altLang="en-US"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増加し、外国人割合も</a:t>
            </a:r>
            <a:r>
              <a:rPr kumimoji="1" lang="en-US" altLang="ja-JP"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2.1%</a:t>
            </a:r>
            <a:r>
              <a:rPr kumimoji="1" lang="ja-JP" altLang="en-US"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から</a:t>
            </a:r>
            <a:r>
              <a:rPr kumimoji="1" lang="en-US" altLang="ja-JP"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2.7</a:t>
            </a:r>
            <a:r>
              <a:rPr kumimoji="1" lang="ja-JP" altLang="en-US"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％に高まっている。</a:t>
            </a:r>
            <a:endPar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7" name="テキスト ボックス 6"/>
          <p:cNvSpPr txBox="1"/>
          <p:nvPr/>
        </p:nvSpPr>
        <p:spPr>
          <a:xfrm>
            <a:off x="-3412" y="6396596"/>
            <a:ext cx="9720000" cy="230832"/>
          </a:xfrm>
          <a:prstGeom prst="rect">
            <a:avLst/>
          </a:prstGeom>
          <a:noFill/>
        </p:spPr>
        <p:txBody>
          <a:bodyPr wrap="square" rtlCol="0">
            <a:spAutoFit/>
          </a:bodyPr>
          <a:lstStyle/>
          <a:p>
            <a:pPr marL="0" marR="0" lvl="0" indent="0" algn="just" defTabSz="914362"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全国平均を超える増加率を黄色で着色している（なお、増加率の全国合計欄の数値は全国の平均値）。</a:t>
            </a:r>
          </a:p>
        </p:txBody>
      </p:sp>
      <p:sp>
        <p:nvSpPr>
          <p:cNvPr id="10" name="テキスト ボックス 9"/>
          <p:cNvSpPr txBox="1"/>
          <p:nvPr/>
        </p:nvSpPr>
        <p:spPr>
          <a:xfrm>
            <a:off x="9321438" y="908133"/>
            <a:ext cx="830866" cy="215444"/>
          </a:xfrm>
          <a:prstGeom prst="rect">
            <a:avLst/>
          </a:prstGeom>
          <a:noFill/>
        </p:spPr>
        <p:txBody>
          <a:bodyPr wrap="square" rtlCol="0">
            <a:spAutoFit/>
          </a:bodyPr>
          <a:lstStyle/>
          <a:p>
            <a:pPr marL="0" marR="0" lvl="0" indent="0" algn="just" defTabSz="914362"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（単位：人）</a:t>
            </a:r>
          </a:p>
        </p:txBody>
      </p:sp>
      <p:sp>
        <p:nvSpPr>
          <p:cNvPr id="16" name="テキスト ボックス 15"/>
          <p:cNvSpPr txBox="1"/>
          <p:nvPr/>
        </p:nvSpPr>
        <p:spPr>
          <a:xfrm>
            <a:off x="-355273" y="7039601"/>
            <a:ext cx="9676711" cy="230832"/>
          </a:xfrm>
          <a:prstGeom prst="rect">
            <a:avLst/>
          </a:prstGeom>
          <a:noFill/>
        </p:spPr>
        <p:txBody>
          <a:bodyPr wrap="square" rtlCol="0">
            <a:spAutoFit/>
          </a:bodyPr>
          <a:lstStyle/>
          <a:p>
            <a:pPr marL="0" marR="0" lvl="0" indent="0" algn="just" defTabSz="914362"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20" name="AutoShape 3">
            <a:extLst>
              <a:ext uri="{FF2B5EF4-FFF2-40B4-BE49-F238E27FC236}">
                <a16:creationId xmlns:a16="http://schemas.microsoft.com/office/drawing/2014/main" id="{93356009-A645-4C3E-A657-55170854F99C}"/>
              </a:ext>
            </a:extLst>
          </p:cNvPr>
          <p:cNvSpPr>
            <a:spLocks noChangeArrowheads="1"/>
          </p:cNvSpPr>
          <p:nvPr/>
        </p:nvSpPr>
        <p:spPr bwMode="auto">
          <a:xfrm>
            <a:off x="72576" y="84718"/>
            <a:ext cx="9760848" cy="431799"/>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45646" rIns="0" bIns="45646"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都道府県別外国人人口の状況（</a:t>
            </a:r>
            <a:r>
              <a:rPr kumimoji="0" lang="en-US" altLang="ja-JP"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2018</a:t>
            </a:r>
            <a:r>
              <a:rPr kumimoji="0" lang="ja-JP" altLang="en-US"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年度と</a:t>
            </a:r>
            <a:r>
              <a:rPr kumimoji="0" lang="en-US" altLang="ja-JP"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2023</a:t>
            </a:r>
            <a:r>
              <a:rPr kumimoji="0" lang="ja-JP" altLang="en-US"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年度の比較）</a:t>
            </a:r>
          </a:p>
        </p:txBody>
      </p:sp>
      <p:sp>
        <p:nvSpPr>
          <p:cNvPr id="17" name="テキスト ボックス 16">
            <a:extLst>
              <a:ext uri="{FF2B5EF4-FFF2-40B4-BE49-F238E27FC236}">
                <a16:creationId xmlns:a16="http://schemas.microsoft.com/office/drawing/2014/main" id="{2F9AD4EE-55C3-4255-B750-C64F8CEDA07E}"/>
              </a:ext>
            </a:extLst>
          </p:cNvPr>
          <p:cNvSpPr txBox="1"/>
          <p:nvPr/>
        </p:nvSpPr>
        <p:spPr>
          <a:xfrm>
            <a:off x="2" y="6190641"/>
            <a:ext cx="9676710" cy="230832"/>
          </a:xfrm>
          <a:prstGeom prst="rect">
            <a:avLst/>
          </a:prstGeom>
          <a:noFill/>
        </p:spPr>
        <p:txBody>
          <a:bodyPr wrap="square" rtlCol="0">
            <a:spAutoFit/>
          </a:bodyPr>
          <a:lstStyle/>
          <a:p>
            <a:pPr marL="0" marR="0" lvl="0" indent="0" algn="just" defTabSz="914362"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全人口は住民基本台帳、外国人人口は在留外国人統計に基づくもの。</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19" name="テキスト ボックス 18">
            <a:extLst>
              <a:ext uri="{FF2B5EF4-FFF2-40B4-BE49-F238E27FC236}">
                <a16:creationId xmlns:a16="http://schemas.microsoft.com/office/drawing/2014/main" id="{251C96FA-2F86-4AD6-847B-597C242C7CBD}"/>
              </a:ext>
            </a:extLst>
          </p:cNvPr>
          <p:cNvSpPr txBox="1"/>
          <p:nvPr/>
        </p:nvSpPr>
        <p:spPr>
          <a:xfrm>
            <a:off x="-3411" y="6602551"/>
            <a:ext cx="9676711" cy="230832"/>
          </a:xfrm>
          <a:prstGeom prst="rect">
            <a:avLst/>
          </a:prstGeom>
          <a:noFill/>
        </p:spPr>
        <p:txBody>
          <a:bodyPr wrap="square" rtlCol="0">
            <a:spAutoFit/>
          </a:bodyPr>
          <a:lstStyle/>
          <a:p>
            <a:pPr marL="0" marR="0" lvl="0" indent="0" algn="just" defTabSz="914362"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外国人人口の全国合計には、都道府県が「未定・不詳」である人数（</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2018:1,282</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人、</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2023:7,762</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人）を含む。</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15" name="スライド番号プレースホルダー 5">
            <a:extLst>
              <a:ext uri="{FF2B5EF4-FFF2-40B4-BE49-F238E27FC236}">
                <a16:creationId xmlns:a16="http://schemas.microsoft.com/office/drawing/2014/main" id="{789D9678-8F59-42AE-AC26-BD2357CAE6D6}"/>
              </a:ext>
            </a:extLst>
          </p:cNvPr>
          <p:cNvSpPr>
            <a:spLocks noGrp="1"/>
          </p:cNvSpPr>
          <p:nvPr>
            <p:ph type="sldNum" sz="quarter" idx="12"/>
          </p:nvPr>
        </p:nvSpPr>
        <p:spPr>
          <a:xfrm>
            <a:off x="7576599" y="6476125"/>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0E827-6BEC-4253-86EA-FEFDEC604C9C}" type="slidenum">
              <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991027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8"/>
          <p:cNvSpPr txBox="1">
            <a:spLocks noChangeArrowheads="1"/>
          </p:cNvSpPr>
          <p:nvPr/>
        </p:nvSpPr>
        <p:spPr bwMode="auto">
          <a:xfrm>
            <a:off x="163842" y="579044"/>
            <a:ext cx="4488431" cy="338554"/>
          </a:xfrm>
          <a:prstGeom prst="rect">
            <a:avLst/>
          </a:prstGeom>
          <a:solidFill>
            <a:schemeClr val="accent4">
              <a:lumMod val="20000"/>
              <a:lumOff val="80000"/>
            </a:schemeClr>
          </a:solidFill>
          <a:ln w="19050" algn="ctr">
            <a:solidFill>
              <a:schemeClr val="tx2">
                <a:lumMod val="60000"/>
                <a:lumOff val="40000"/>
              </a:schemeClr>
            </a:solidFill>
            <a:miter lim="800000"/>
            <a:headEnd/>
            <a:tailEnd/>
          </a:ln>
        </p:spPr>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marL="179380" marR="0" lvl="0" indent="-179380" algn="l" defTabSz="91436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○人口に占める外国人割合上位</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市区町村</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7" name="テキスト ボックス 6"/>
          <p:cNvSpPr txBox="1"/>
          <p:nvPr/>
        </p:nvSpPr>
        <p:spPr>
          <a:xfrm>
            <a:off x="128464" y="6482372"/>
            <a:ext cx="9404544" cy="400110"/>
          </a:xfrm>
          <a:prstGeom prst="rect">
            <a:avLst/>
          </a:prstGeom>
          <a:noFill/>
        </p:spPr>
        <p:txBody>
          <a:bodyPr wrap="square" rtlCol="0">
            <a:spAutoFit/>
          </a:bodyPr>
          <a:lstStyle/>
          <a:p>
            <a:pPr marL="0" marR="0" lvl="0" indent="0" algn="just" defTabSz="914362"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全人口は住民基本台帳、外国人人口は在留外国人統計に基づくもの。</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a:p>
            <a:pPr marL="0" marR="0" lvl="0" indent="0" algn="just" defTabSz="914362"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外国人人口増加率については、在留外国人統計で</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2023</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12</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月末時点において外国人人口</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1,000</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人以上の市区町村を対象としている。</a:t>
            </a:r>
          </a:p>
        </p:txBody>
      </p:sp>
      <p:graphicFrame>
        <p:nvGraphicFramePr>
          <p:cNvPr id="2" name="表 1"/>
          <p:cNvGraphicFramePr>
            <a:graphicFrameLocks noGrp="1"/>
          </p:cNvGraphicFramePr>
          <p:nvPr/>
        </p:nvGraphicFramePr>
        <p:xfrm>
          <a:off x="163841" y="983026"/>
          <a:ext cx="4488432" cy="5501277"/>
        </p:xfrm>
        <a:graphic>
          <a:graphicData uri="http://schemas.openxmlformats.org/drawingml/2006/table">
            <a:tbl>
              <a:tblPr firstRow="1" bandRow="1">
                <a:tableStyleId>{5C22544A-7EE6-4342-B048-85BDC9FD1C3A}</a:tableStyleId>
              </a:tblPr>
              <a:tblGrid>
                <a:gridCol w="307068">
                  <a:extLst>
                    <a:ext uri="{9D8B030D-6E8A-4147-A177-3AD203B41FA5}">
                      <a16:colId xmlns:a16="http://schemas.microsoft.com/office/drawing/2014/main" val="3690726916"/>
                    </a:ext>
                  </a:extLst>
                </a:gridCol>
                <a:gridCol w="708879">
                  <a:extLst>
                    <a:ext uri="{9D8B030D-6E8A-4147-A177-3AD203B41FA5}">
                      <a16:colId xmlns:a16="http://schemas.microsoft.com/office/drawing/2014/main" val="2683926210"/>
                    </a:ext>
                  </a:extLst>
                </a:gridCol>
                <a:gridCol w="1141696">
                  <a:extLst>
                    <a:ext uri="{9D8B030D-6E8A-4147-A177-3AD203B41FA5}">
                      <a16:colId xmlns:a16="http://schemas.microsoft.com/office/drawing/2014/main" val="3248739769"/>
                    </a:ext>
                  </a:extLst>
                </a:gridCol>
                <a:gridCol w="732956">
                  <a:extLst>
                    <a:ext uri="{9D8B030D-6E8A-4147-A177-3AD203B41FA5}">
                      <a16:colId xmlns:a16="http://schemas.microsoft.com/office/drawing/2014/main" val="1113916960"/>
                    </a:ext>
                  </a:extLst>
                </a:gridCol>
                <a:gridCol w="724574">
                  <a:extLst>
                    <a:ext uri="{9D8B030D-6E8A-4147-A177-3AD203B41FA5}">
                      <a16:colId xmlns:a16="http://schemas.microsoft.com/office/drawing/2014/main" val="779833057"/>
                    </a:ext>
                  </a:extLst>
                </a:gridCol>
                <a:gridCol w="873259">
                  <a:extLst>
                    <a:ext uri="{9D8B030D-6E8A-4147-A177-3AD203B41FA5}">
                      <a16:colId xmlns:a16="http://schemas.microsoft.com/office/drawing/2014/main" val="3838700536"/>
                    </a:ext>
                  </a:extLst>
                </a:gridCol>
              </a:tblGrid>
              <a:tr h="479497">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順</a:t>
                      </a:r>
                      <a:endParaRPr kumimoji="1" lang="en-US" altLang="ja-JP" sz="1100" dirty="0">
                        <a:latin typeface="ＭＳ Ｐゴシック" panose="020B0600070205080204" pitchFamily="50" charset="-128"/>
                        <a:ea typeface="ＭＳ Ｐゴシック" panose="020B0600070205080204" pitchFamily="50" charset="-128"/>
                      </a:endParaRPr>
                    </a:p>
                    <a:p>
                      <a:pPr algn="ctr"/>
                      <a:r>
                        <a:rPr kumimoji="1" lang="ja-JP" altLang="en-US" sz="1100" dirty="0">
                          <a:latin typeface="ＭＳ Ｐゴシック" panose="020B0600070205080204" pitchFamily="50" charset="-128"/>
                          <a:ea typeface="ＭＳ Ｐゴシック" panose="020B0600070205080204" pitchFamily="50" charset="-128"/>
                        </a:rPr>
                        <a:t>位</a:t>
                      </a:r>
                    </a:p>
                  </a:txBody>
                  <a:tcPr marL="91441" marR="91441" anchor="ctr"/>
                </a:tc>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都道府県</a:t>
                      </a:r>
                    </a:p>
                  </a:txBody>
                  <a:tcPr marL="0" marR="0" marT="0" marB="0" anchor="ctr"/>
                </a:tc>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自治体名</a:t>
                      </a:r>
                    </a:p>
                  </a:txBody>
                  <a:tcPr marL="91441" marR="91441" anchor="ct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1" lang="ja-JP" altLang="en-US" sz="900" dirty="0">
                          <a:latin typeface="ＭＳ Ｐゴシック" panose="020B0600070205080204" pitchFamily="50" charset="-128"/>
                          <a:ea typeface="ＭＳ Ｐゴシック" panose="020B0600070205080204" pitchFamily="50" charset="-128"/>
                        </a:rPr>
                        <a:t>全人口</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2024.1</a:t>
                      </a:r>
                      <a:r>
                        <a:rPr kumimoji="1" lang="ja-JP" altLang="en-US" sz="800" dirty="0" err="1">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1</a:t>
                      </a:r>
                      <a:r>
                        <a:rPr kumimoji="1" lang="ja-JP" altLang="en-US" sz="8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A</a:t>
                      </a:r>
                      <a:r>
                        <a:rPr kumimoji="1" lang="ja-JP" altLang="en-US" sz="900" dirty="0">
                          <a:latin typeface="ＭＳ Ｐゴシック" panose="020B0600070205080204" pitchFamily="50" charset="-128"/>
                          <a:ea typeface="ＭＳ Ｐゴシック" panose="020B0600070205080204" pitchFamily="50" charset="-128"/>
                        </a:rPr>
                        <a:t>）</a:t>
                      </a:r>
                    </a:p>
                  </a:txBody>
                  <a:tcPr marL="91441" marR="91441" anchor="ct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外国人人口（</a:t>
                      </a:r>
                      <a:r>
                        <a:rPr kumimoji="1" lang="en-US" altLang="ja-JP" sz="900" dirty="0">
                          <a:latin typeface="ＭＳ Ｐゴシック" panose="020B0600070205080204" pitchFamily="50" charset="-128"/>
                          <a:ea typeface="ＭＳ Ｐゴシック" panose="020B0600070205080204" pitchFamily="50" charset="-128"/>
                        </a:rPr>
                        <a:t>2023.12</a:t>
                      </a:r>
                      <a:r>
                        <a:rPr kumimoji="1" lang="ja-JP" altLang="en-US" sz="900" dirty="0" err="1">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31</a:t>
                      </a:r>
                      <a:r>
                        <a:rPr kumimoji="1" lang="ja-JP" altLang="en-US" sz="900" dirty="0">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B</a:t>
                      </a:r>
                      <a:r>
                        <a:rPr kumimoji="1" lang="ja-JP" altLang="en-US" sz="900" dirty="0">
                          <a:latin typeface="ＭＳ Ｐゴシック" panose="020B0600070205080204" pitchFamily="50" charset="-128"/>
                          <a:ea typeface="ＭＳ Ｐゴシック" panose="020B0600070205080204" pitchFamily="50" charset="-128"/>
                        </a:rPr>
                        <a:t>）</a:t>
                      </a:r>
                    </a:p>
                  </a:txBody>
                  <a:tcPr marL="0" marR="0" marT="0" marB="0" anchor="ctr"/>
                </a:tc>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外国人割合</a:t>
                      </a:r>
                      <a:endParaRPr kumimoji="1" lang="en-US" altLang="ja-JP" sz="1100" dirty="0">
                        <a:latin typeface="ＭＳ Ｐゴシック" panose="020B0600070205080204" pitchFamily="50" charset="-128"/>
                        <a:ea typeface="ＭＳ Ｐゴシック" panose="020B0600070205080204" pitchFamily="50" charset="-128"/>
                      </a:endParaRPr>
                    </a:p>
                    <a:p>
                      <a:pPr algn="ctr"/>
                      <a:r>
                        <a:rPr kumimoji="1" lang="ja-JP" altLang="en-US" sz="1100" dirty="0">
                          <a:latin typeface="ＭＳ Ｐゴシック" panose="020B0600070205080204" pitchFamily="50" charset="-128"/>
                          <a:ea typeface="ＭＳ Ｐゴシック" panose="020B0600070205080204" pitchFamily="50" charset="-128"/>
                        </a:rPr>
                        <a:t>（</a:t>
                      </a:r>
                      <a:r>
                        <a:rPr kumimoji="1" lang="en-US" altLang="ja-JP" sz="1100" dirty="0">
                          <a:latin typeface="ＭＳ Ｐゴシック" panose="020B0600070205080204" pitchFamily="50" charset="-128"/>
                          <a:ea typeface="ＭＳ Ｐゴシック" panose="020B0600070205080204" pitchFamily="50" charset="-128"/>
                        </a:rPr>
                        <a:t>B/A)</a:t>
                      </a:r>
                      <a:endParaRPr kumimoji="1" lang="ja-JP" altLang="en-US" sz="1100" dirty="0">
                        <a:latin typeface="ＭＳ Ｐゴシック" panose="020B0600070205080204" pitchFamily="50" charset="-128"/>
                        <a:ea typeface="ＭＳ Ｐゴシック" panose="020B0600070205080204" pitchFamily="50" charset="-128"/>
                      </a:endParaRPr>
                    </a:p>
                  </a:txBody>
                  <a:tcPr marL="0" marR="0" marT="0" marB="0" anchor="ctr"/>
                </a:tc>
                <a:extLst>
                  <a:ext uri="{0D108BD9-81ED-4DB2-BD59-A6C34878D82A}">
                    <a16:rowId xmlns:a16="http://schemas.microsoft.com/office/drawing/2014/main" val="2459616664"/>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1</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北海道</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勇払郡占冠村</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1,591</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569</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35.76%</a:t>
                      </a:r>
                    </a:p>
                  </a:txBody>
                  <a:tcPr marL="6350" marR="6350" marT="6350" marB="0" anchor="ctr"/>
                </a:tc>
                <a:extLst>
                  <a:ext uri="{0D108BD9-81ED-4DB2-BD59-A6C34878D82A}">
                    <a16:rowId xmlns:a16="http://schemas.microsoft.com/office/drawing/2014/main" val="879125343"/>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2</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北海道</a:t>
                      </a:r>
                    </a:p>
                  </a:txBody>
                  <a:tcPr marL="6350" marR="6350" marT="6350" marB="0" anchor="ct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余市郡赤井川村</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1,353</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374</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27.64%</a:t>
                      </a:r>
                    </a:p>
                  </a:txBody>
                  <a:tcPr marL="6350" marR="6350" marT="6350" marB="0" anchor="ctr"/>
                </a:tc>
                <a:extLst>
                  <a:ext uri="{0D108BD9-81ED-4DB2-BD59-A6C34878D82A}">
                    <a16:rowId xmlns:a16="http://schemas.microsoft.com/office/drawing/2014/main" val="523125681"/>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3</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群馬県</a:t>
                      </a:r>
                    </a:p>
                  </a:txBody>
                  <a:tcPr marL="6350" marR="6350" marT="6350" marB="0" anchor="ct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邑楽郡大泉町</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41,465</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8,640</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20.84%</a:t>
                      </a:r>
                    </a:p>
                  </a:txBody>
                  <a:tcPr marL="6350" marR="6350" marT="6350" marB="0" anchor="ctr"/>
                </a:tc>
                <a:extLst>
                  <a:ext uri="{0D108BD9-81ED-4DB2-BD59-A6C34878D82A}">
                    <a16:rowId xmlns:a16="http://schemas.microsoft.com/office/drawing/2014/main" val="1662303346"/>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4</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北海道</a:t>
                      </a:r>
                    </a:p>
                  </a:txBody>
                  <a:tcPr marL="6350" marR="6350" marT="6350" marB="0" anchor="ctr"/>
                </a:tc>
                <a:tc>
                  <a:txBody>
                    <a:bodyPr/>
                    <a:lstStyle/>
                    <a:p>
                      <a:pPr algn="l" fontAlgn="ctr"/>
                      <a:r>
                        <a:rPr lang="zh-CN" altLang="en-US" sz="1000" b="0" i="0" u="none" strike="noStrike">
                          <a:solidFill>
                            <a:srgbClr val="000000"/>
                          </a:solidFill>
                          <a:effectLst/>
                          <a:latin typeface="ＭＳ ゴシック" panose="020B0609070205080204" pitchFamily="49" charset="-128"/>
                          <a:ea typeface="ＭＳ ゴシック" panose="020B0609070205080204" pitchFamily="49" charset="-128"/>
                        </a:rPr>
                        <a:t>虻田郡留寿都村</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2,036</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392</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19.25%</a:t>
                      </a:r>
                    </a:p>
                  </a:txBody>
                  <a:tcPr marL="6350" marR="6350" marT="6350" marB="0" anchor="ctr"/>
                </a:tc>
                <a:extLst>
                  <a:ext uri="{0D108BD9-81ED-4DB2-BD59-A6C34878D82A}">
                    <a16:rowId xmlns:a16="http://schemas.microsoft.com/office/drawing/2014/main" val="3658969226"/>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5</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北海道</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虻田郡倶知安町</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16,505</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2,867</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17.37%</a:t>
                      </a:r>
                    </a:p>
                  </a:txBody>
                  <a:tcPr marL="6350" marR="6350" marT="6350" marB="0" anchor="ctr"/>
                </a:tc>
                <a:extLst>
                  <a:ext uri="{0D108BD9-81ED-4DB2-BD59-A6C34878D82A}">
                    <a16:rowId xmlns:a16="http://schemas.microsoft.com/office/drawing/2014/main" val="2761049429"/>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6</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北海道</a:t>
                      </a:r>
                    </a:p>
                  </a:txBody>
                  <a:tcPr marL="6350" marR="6350" marT="6350" marB="0" anchor="ct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虻田郡ニセコ町</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5,481</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939</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17.13%</a:t>
                      </a:r>
                    </a:p>
                  </a:txBody>
                  <a:tcPr marL="6350" marR="6350" marT="6350" marB="0" anchor="ctr"/>
                </a:tc>
                <a:extLst>
                  <a:ext uri="{0D108BD9-81ED-4DB2-BD59-A6C34878D82A}">
                    <a16:rowId xmlns:a16="http://schemas.microsoft.com/office/drawing/2014/main" val="3155185034"/>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7</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長野県</a:t>
                      </a:r>
                    </a:p>
                  </a:txBody>
                  <a:tcPr marL="6350" marR="6350" marT="6350" marB="0" anchor="ct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南佐久郡川上村</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3,741</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557</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14.89%</a:t>
                      </a:r>
                    </a:p>
                  </a:txBody>
                  <a:tcPr marL="6350" marR="6350" marT="6350" marB="0" anchor="ctr"/>
                </a:tc>
                <a:extLst>
                  <a:ext uri="{0D108BD9-81ED-4DB2-BD59-A6C34878D82A}">
                    <a16:rowId xmlns:a16="http://schemas.microsoft.com/office/drawing/2014/main" val="1704976490"/>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8</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長野県</a:t>
                      </a:r>
                    </a:p>
                  </a:txBody>
                  <a:tcPr marL="6350" marR="6350" marT="6350" marB="0" anchor="ctr"/>
                </a:tc>
                <a:tc>
                  <a:txBody>
                    <a:bodyPr/>
                    <a:lstStyle/>
                    <a:p>
                      <a:pPr algn="l" fontAlgn="ctr"/>
                      <a:r>
                        <a:rPr lang="zh-TW" altLang="en-US" sz="1000" b="0" i="0" u="none" strike="noStrike">
                          <a:solidFill>
                            <a:srgbClr val="000000"/>
                          </a:solidFill>
                          <a:effectLst/>
                          <a:latin typeface="ＭＳ ゴシック" panose="020B0609070205080204" pitchFamily="49" charset="-128"/>
                          <a:ea typeface="ＭＳ ゴシック" panose="020B0609070205080204" pitchFamily="49" charset="-128"/>
                        </a:rPr>
                        <a:t>北安曇郡白馬村</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9,159</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1,229</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13.42%</a:t>
                      </a:r>
                    </a:p>
                  </a:txBody>
                  <a:tcPr marL="6350" marR="6350" marT="6350" marB="0" anchor="ctr"/>
                </a:tc>
                <a:extLst>
                  <a:ext uri="{0D108BD9-81ED-4DB2-BD59-A6C34878D82A}">
                    <a16:rowId xmlns:a16="http://schemas.microsoft.com/office/drawing/2014/main" val="4101517588"/>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9</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東京都</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新宿区</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349,226</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44,847</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12.84%</a:t>
                      </a:r>
                    </a:p>
                  </a:txBody>
                  <a:tcPr marL="6350" marR="6350" marT="6350" marB="0" anchor="ctr"/>
                </a:tc>
                <a:extLst>
                  <a:ext uri="{0D108BD9-81ED-4DB2-BD59-A6C34878D82A}">
                    <a16:rowId xmlns:a16="http://schemas.microsoft.com/office/drawing/2014/main" val="1259569719"/>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10</a:t>
                      </a:r>
                    </a:p>
                  </a:txBody>
                  <a:tcPr marL="6350" marR="6350" marT="6350" marB="0" anchor="ctr"/>
                </a:tc>
                <a:tc>
                  <a:txBody>
                    <a:bodyPr/>
                    <a:lstStyle/>
                    <a:p>
                      <a:r>
                        <a:rPr lang="ja-JP" altLang="en-US" sz="1000" dirty="0">
                          <a:latin typeface="ＭＳ ゴシック" panose="020B0609070205080204" pitchFamily="49" charset="-128"/>
                          <a:ea typeface="ＭＳ ゴシック" panose="020B0609070205080204" pitchFamily="49" charset="-128"/>
                        </a:rPr>
                        <a:t>長野県</a:t>
                      </a:r>
                    </a:p>
                  </a:txBody>
                  <a:tcPr marL="6350" marR="6350" marT="6350" marB="0" anchor="ctr"/>
                </a:tc>
                <a:tc>
                  <a:txBody>
                    <a:bodyPr/>
                    <a:lstStyle/>
                    <a:p>
                      <a:r>
                        <a:rPr lang="ja-JP" altLang="en-US" sz="1000" dirty="0">
                          <a:latin typeface="ＭＳ ゴシック" panose="020B0609070205080204" pitchFamily="49" charset="-128"/>
                          <a:ea typeface="ＭＳ ゴシック" panose="020B0609070205080204" pitchFamily="49" charset="-128"/>
                        </a:rPr>
                        <a:t>南佐久郡南牧村</a:t>
                      </a:r>
                    </a:p>
                  </a:txBody>
                  <a:tcPr marL="6350" marR="6350" marT="6350" marB="0" anchor="ctr"/>
                </a:tc>
                <a:tc>
                  <a:txBody>
                    <a:bodyPr/>
                    <a:lstStyle/>
                    <a:p>
                      <a:pPr algn="r"/>
                      <a:r>
                        <a:rPr lang="en-US" altLang="ja-JP" sz="1000" dirty="0">
                          <a:latin typeface="ＭＳ ゴシック" panose="020B0609070205080204" pitchFamily="49" charset="-128"/>
                          <a:ea typeface="ＭＳ ゴシック" panose="020B0609070205080204" pitchFamily="49" charset="-128"/>
                        </a:rPr>
                        <a:t>3,017</a:t>
                      </a:r>
                      <a:endParaRPr lang="ja-JP" altLang="en-US" sz="1000" dirty="0">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r"/>
                      <a:r>
                        <a:rPr lang="en-US" altLang="ja-JP" sz="1000" dirty="0">
                          <a:latin typeface="ＭＳ ゴシック" panose="020B0609070205080204" pitchFamily="49" charset="-128"/>
                          <a:ea typeface="ＭＳ ゴシック" panose="020B0609070205080204" pitchFamily="49" charset="-128"/>
                        </a:rPr>
                        <a:t>384</a:t>
                      </a:r>
                      <a:endParaRPr lang="ja-JP" altLang="en-US" sz="1000" dirty="0">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r"/>
                      <a:r>
                        <a:rPr lang="en-US" altLang="ja-JP" sz="1000" dirty="0">
                          <a:latin typeface="ＭＳ ゴシック" panose="020B0609070205080204" pitchFamily="49" charset="-128"/>
                          <a:ea typeface="ＭＳ ゴシック" panose="020B0609070205080204" pitchFamily="49" charset="-128"/>
                        </a:rPr>
                        <a:t>12.73%</a:t>
                      </a:r>
                      <a:endParaRPr lang="ja-JP" altLang="en-US" sz="1000" dirty="0">
                        <a:latin typeface="ＭＳ ゴシック" panose="020B0609070205080204" pitchFamily="49" charset="-128"/>
                        <a:ea typeface="ＭＳ ゴシック" panose="020B0609070205080204" pitchFamily="49" charset="-128"/>
                      </a:endParaRPr>
                    </a:p>
                  </a:txBody>
                  <a:tcPr marL="6350" marR="6350" marT="6350" marB="0" anchor="ctr"/>
                </a:tc>
                <a:extLst>
                  <a:ext uri="{0D108BD9-81ED-4DB2-BD59-A6C34878D82A}">
                    <a16:rowId xmlns:a16="http://schemas.microsoft.com/office/drawing/2014/main" val="3061293880"/>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11</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東京都</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豊島区</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291,650</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33,282</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11.41%</a:t>
                      </a:r>
                    </a:p>
                  </a:txBody>
                  <a:tcPr marL="6350" marR="6350" marT="6350" marB="0" anchor="ctr"/>
                </a:tc>
                <a:extLst>
                  <a:ext uri="{0D108BD9-81ED-4DB2-BD59-A6C34878D82A}">
                    <a16:rowId xmlns:a16="http://schemas.microsoft.com/office/drawing/2014/main" val="2338032658"/>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12</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埼玉県</a:t>
                      </a:r>
                    </a:p>
                  </a:txBody>
                  <a:tcPr marL="6350" marR="6350" marT="6350" marB="0" anchor="ct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蕨市</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75,646</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8,620</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11.40%</a:t>
                      </a:r>
                    </a:p>
                  </a:txBody>
                  <a:tcPr marL="6350" marR="6350" marT="6350" marB="0" anchor="ctr"/>
                </a:tc>
                <a:extLst>
                  <a:ext uri="{0D108BD9-81ED-4DB2-BD59-A6C34878D82A}">
                    <a16:rowId xmlns:a16="http://schemas.microsoft.com/office/drawing/2014/main" val="2533537773"/>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13</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沖縄県</a:t>
                      </a:r>
                    </a:p>
                  </a:txBody>
                  <a:tcPr marL="6350" marR="6350" marT="6350" marB="0" anchor="ctr"/>
                </a:tc>
                <a:tc>
                  <a:txBody>
                    <a:bodyPr/>
                    <a:lstStyle/>
                    <a:p>
                      <a:pPr algn="l" fontAlgn="ctr"/>
                      <a:r>
                        <a:rPr lang="zh-TW" altLang="en-US" sz="1000" b="0" i="0" u="none" strike="noStrike">
                          <a:solidFill>
                            <a:srgbClr val="000000"/>
                          </a:solidFill>
                          <a:effectLst/>
                          <a:latin typeface="ＭＳ ゴシック" panose="020B0609070205080204" pitchFamily="49" charset="-128"/>
                          <a:ea typeface="ＭＳ ゴシック" panose="020B0609070205080204" pitchFamily="49" charset="-128"/>
                        </a:rPr>
                        <a:t>国頭郡恩納村</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11,262</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1,264</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11.22%</a:t>
                      </a:r>
                    </a:p>
                  </a:txBody>
                  <a:tcPr marL="6350" marR="6350" marT="6350" marB="0" anchor="ctr"/>
                </a:tc>
                <a:extLst>
                  <a:ext uri="{0D108BD9-81ED-4DB2-BD59-A6C34878D82A}">
                    <a16:rowId xmlns:a16="http://schemas.microsoft.com/office/drawing/2014/main" val="3585131644"/>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14</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茨城県</a:t>
                      </a:r>
                    </a:p>
                  </a:txBody>
                  <a:tcPr marL="6350" marR="6350" marT="6350" marB="0" anchor="ct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常総市</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61,180</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6,801</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11.12%</a:t>
                      </a:r>
                    </a:p>
                  </a:txBody>
                  <a:tcPr marL="6350" marR="6350" marT="6350" marB="0" anchor="ctr"/>
                </a:tc>
                <a:extLst>
                  <a:ext uri="{0D108BD9-81ED-4DB2-BD59-A6C34878D82A}">
                    <a16:rowId xmlns:a16="http://schemas.microsoft.com/office/drawing/2014/main" val="2209206603"/>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15</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岐阜県</a:t>
                      </a:r>
                    </a:p>
                  </a:txBody>
                  <a:tcPr marL="6350" marR="6350" marT="6350" marB="0" anchor="ct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美濃加茂市</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57,540</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6,188</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10.75%</a:t>
                      </a:r>
                    </a:p>
                  </a:txBody>
                  <a:tcPr marL="6350" marR="6350" marT="6350" marB="0" anchor="ctr"/>
                </a:tc>
                <a:extLst>
                  <a:ext uri="{0D108BD9-81ED-4DB2-BD59-A6C34878D82A}">
                    <a16:rowId xmlns:a16="http://schemas.microsoft.com/office/drawing/2014/main" val="3535270566"/>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16</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三重県</a:t>
                      </a:r>
                    </a:p>
                  </a:txBody>
                  <a:tcPr marL="6350" marR="6350" marT="6350" marB="0" anchor="ct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桑名郡木曽岬町</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5,939</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638</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10.74%</a:t>
                      </a:r>
                    </a:p>
                  </a:txBody>
                  <a:tcPr marL="6350" marR="6350" marT="6350" marB="0" anchor="ctr"/>
                </a:tc>
                <a:extLst>
                  <a:ext uri="{0D108BD9-81ED-4DB2-BD59-A6C34878D82A}">
                    <a16:rowId xmlns:a16="http://schemas.microsoft.com/office/drawing/2014/main" val="2786027023"/>
                  </a:ext>
                </a:extLst>
              </a:tr>
              <a:tr h="305929">
                <a:tc>
                  <a:txBody>
                    <a:bodyPr/>
                    <a:lstStyle/>
                    <a:p>
                      <a:pPr algn="ctr" fontAlgn="b"/>
                      <a:r>
                        <a:rPr lang="en-US" altLang="ja-JP" sz="1000" b="0" i="0" u="none" strike="noStrike" dirty="0">
                          <a:solidFill>
                            <a:srgbClr val="000000"/>
                          </a:solidFill>
                          <a:effectLst/>
                          <a:latin typeface="ＭＳ Ｐゴシック 見出し"/>
                          <a:ea typeface="+mn-ea"/>
                        </a:rPr>
                        <a:t>17</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東京都</a:t>
                      </a:r>
                    </a:p>
                  </a:txBody>
                  <a:tcPr marL="6350" marR="6350" marT="6350" marB="0" anchor="ct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荒川区</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219,268</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21,587</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9.85%</a:t>
                      </a:r>
                    </a:p>
                  </a:txBody>
                  <a:tcPr marL="6350" marR="6350" marT="6350" marB="0" anchor="ctr"/>
                </a:tc>
                <a:extLst>
                  <a:ext uri="{0D108BD9-81ED-4DB2-BD59-A6C34878D82A}">
                    <a16:rowId xmlns:a16="http://schemas.microsoft.com/office/drawing/2014/main" val="1784373712"/>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18</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長野県</a:t>
                      </a:r>
                    </a:p>
                  </a:txBody>
                  <a:tcPr marL="6350" marR="6350" marT="6350" marB="0" anchor="ctr"/>
                </a:tc>
                <a:tc>
                  <a:txBody>
                    <a:bodyPr/>
                    <a:lstStyle/>
                    <a:p>
                      <a:pPr algn="l" fontAlgn="ctr"/>
                      <a:r>
                        <a:rPr lang="zh-CN" altLang="en-US" sz="900" b="0" i="0" u="none" strike="noStrike" dirty="0">
                          <a:solidFill>
                            <a:srgbClr val="000000"/>
                          </a:solidFill>
                          <a:effectLst/>
                          <a:latin typeface="ＭＳ ゴシック" panose="020B0609070205080204" pitchFamily="49" charset="-128"/>
                          <a:ea typeface="ＭＳ ゴシック" panose="020B0609070205080204" pitchFamily="49" charset="-128"/>
                        </a:rPr>
                        <a:t>下高井郡野沢温泉村</a:t>
                      </a:r>
                      <a:endParaRPr lang="zh-CN"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3,524</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342</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9.70%</a:t>
                      </a:r>
                    </a:p>
                  </a:txBody>
                  <a:tcPr marL="6350" marR="6350" marT="6350" marB="0" anchor="ctr"/>
                </a:tc>
                <a:extLst>
                  <a:ext uri="{0D108BD9-81ED-4DB2-BD59-A6C34878D82A}">
                    <a16:rowId xmlns:a16="http://schemas.microsoft.com/office/drawing/2014/main" val="1922817230"/>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19</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愛知県</a:t>
                      </a:r>
                    </a:p>
                  </a:txBody>
                  <a:tcPr marL="6350" marR="6350" marT="6350" marB="0" anchor="ctr"/>
                </a:tc>
                <a:tc>
                  <a:txBody>
                    <a:bodyPr/>
                    <a:lstStyle/>
                    <a:p>
                      <a:pPr algn="l" fontAlgn="ctr"/>
                      <a:r>
                        <a:rPr lang="zh-TW" altLang="en-US" sz="1000" b="0" i="0" u="none" strike="noStrike">
                          <a:solidFill>
                            <a:srgbClr val="000000"/>
                          </a:solidFill>
                          <a:effectLst/>
                          <a:latin typeface="ＭＳ ゴシック" panose="020B0609070205080204" pitchFamily="49" charset="-128"/>
                          <a:ea typeface="ＭＳ ゴシック" panose="020B0609070205080204" pitchFamily="49" charset="-128"/>
                        </a:rPr>
                        <a:t>海部郡飛島村</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4,711</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454</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9.64%</a:t>
                      </a:r>
                    </a:p>
                  </a:txBody>
                  <a:tcPr marL="6350" marR="6350" marT="6350" marB="0" anchor="ctr"/>
                </a:tc>
                <a:extLst>
                  <a:ext uri="{0D108BD9-81ED-4DB2-BD59-A6C34878D82A}">
                    <a16:rowId xmlns:a16="http://schemas.microsoft.com/office/drawing/2014/main" val="3514116176"/>
                  </a:ext>
                </a:extLst>
              </a:tr>
              <a:tr h="247772">
                <a:tc>
                  <a:txBody>
                    <a:bodyPr/>
                    <a:lstStyle/>
                    <a:p>
                      <a:pPr algn="ctr" fontAlgn="b"/>
                      <a:r>
                        <a:rPr lang="en-US" altLang="ja-JP" sz="1000" b="0" i="0" u="none" strike="noStrike" dirty="0">
                          <a:solidFill>
                            <a:srgbClr val="000000"/>
                          </a:solidFill>
                          <a:effectLst/>
                          <a:latin typeface="ＭＳ Ｐゴシック 見出し"/>
                          <a:ea typeface="+mn-ea"/>
                        </a:rPr>
                        <a:t>20</a:t>
                      </a: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愛知県</a:t>
                      </a:r>
                    </a:p>
                  </a:txBody>
                  <a:tcPr marL="6350" marR="6350" marT="6350" marB="0" anchor="ct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高浜市</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49,249</a:t>
                      </a:r>
                    </a:p>
                  </a:txBody>
                  <a:tcPr marL="6350" marR="6350" marT="6350" marB="0" anchor="ctr"/>
                </a:tc>
                <a:tc>
                  <a:txBody>
                    <a:bodyPr/>
                    <a:lstStyle/>
                    <a:p>
                      <a:pPr algn="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4,606</a:t>
                      </a:r>
                    </a:p>
                  </a:txBody>
                  <a:tcPr marL="6350" marR="6350" marT="6350" marB="0" anchor="ctr"/>
                </a:tc>
                <a:tc>
                  <a:txBody>
                    <a:bodyPr/>
                    <a:lstStyle/>
                    <a:p>
                      <a:pPr algn="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9.35%</a:t>
                      </a:r>
                    </a:p>
                  </a:txBody>
                  <a:tcPr marL="6350" marR="6350" marT="6350" marB="0" anchor="ctr"/>
                </a:tc>
                <a:extLst>
                  <a:ext uri="{0D108BD9-81ED-4DB2-BD59-A6C34878D82A}">
                    <a16:rowId xmlns:a16="http://schemas.microsoft.com/office/drawing/2014/main" val="2563850630"/>
                  </a:ext>
                </a:extLst>
              </a:tr>
            </a:tbl>
          </a:graphicData>
        </a:graphic>
      </p:graphicFrame>
      <p:graphicFrame>
        <p:nvGraphicFramePr>
          <p:cNvPr id="13" name="表 12"/>
          <p:cNvGraphicFramePr>
            <a:graphicFrameLocks noGrp="1"/>
          </p:cNvGraphicFramePr>
          <p:nvPr/>
        </p:nvGraphicFramePr>
        <p:xfrm>
          <a:off x="4789416" y="991445"/>
          <a:ext cx="4916112" cy="5512460"/>
        </p:xfrm>
        <a:graphic>
          <a:graphicData uri="http://schemas.openxmlformats.org/drawingml/2006/table">
            <a:tbl>
              <a:tblPr firstRow="1" bandRow="1">
                <a:tableStyleId>{5C22544A-7EE6-4342-B048-85BDC9FD1C3A}</a:tableStyleId>
              </a:tblPr>
              <a:tblGrid>
                <a:gridCol w="336326">
                  <a:extLst>
                    <a:ext uri="{9D8B030D-6E8A-4147-A177-3AD203B41FA5}">
                      <a16:colId xmlns:a16="http://schemas.microsoft.com/office/drawing/2014/main" val="3690726916"/>
                    </a:ext>
                  </a:extLst>
                </a:gridCol>
                <a:gridCol w="776425">
                  <a:extLst>
                    <a:ext uri="{9D8B030D-6E8A-4147-A177-3AD203B41FA5}">
                      <a16:colId xmlns:a16="http://schemas.microsoft.com/office/drawing/2014/main" val="2683926210"/>
                    </a:ext>
                  </a:extLst>
                </a:gridCol>
                <a:gridCol w="1076663">
                  <a:extLst>
                    <a:ext uri="{9D8B030D-6E8A-4147-A177-3AD203B41FA5}">
                      <a16:colId xmlns:a16="http://schemas.microsoft.com/office/drawing/2014/main" val="3248739769"/>
                    </a:ext>
                  </a:extLst>
                </a:gridCol>
                <a:gridCol w="813000">
                  <a:extLst>
                    <a:ext uri="{9D8B030D-6E8A-4147-A177-3AD203B41FA5}">
                      <a16:colId xmlns:a16="http://schemas.microsoft.com/office/drawing/2014/main" val="1113916960"/>
                    </a:ext>
                  </a:extLst>
                </a:gridCol>
                <a:gridCol w="843564">
                  <a:extLst>
                    <a:ext uri="{9D8B030D-6E8A-4147-A177-3AD203B41FA5}">
                      <a16:colId xmlns:a16="http://schemas.microsoft.com/office/drawing/2014/main" val="779833057"/>
                    </a:ext>
                  </a:extLst>
                </a:gridCol>
                <a:gridCol w="1070134">
                  <a:extLst>
                    <a:ext uri="{9D8B030D-6E8A-4147-A177-3AD203B41FA5}">
                      <a16:colId xmlns:a16="http://schemas.microsoft.com/office/drawing/2014/main" val="3838700536"/>
                    </a:ext>
                  </a:extLst>
                </a:gridCol>
              </a:tblGrid>
              <a:tr h="399626">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順</a:t>
                      </a:r>
                      <a:endParaRPr kumimoji="1" lang="en-US" altLang="ja-JP" sz="1100" dirty="0">
                        <a:latin typeface="ＭＳ Ｐゴシック" panose="020B0600070205080204" pitchFamily="50" charset="-128"/>
                        <a:ea typeface="ＭＳ Ｐゴシック" panose="020B0600070205080204" pitchFamily="50" charset="-128"/>
                      </a:endParaRPr>
                    </a:p>
                    <a:p>
                      <a:pPr algn="ctr"/>
                      <a:r>
                        <a:rPr kumimoji="1" lang="ja-JP" altLang="en-US" sz="1100" dirty="0">
                          <a:latin typeface="ＭＳ Ｐゴシック" panose="020B0600070205080204" pitchFamily="50" charset="-128"/>
                          <a:ea typeface="ＭＳ Ｐゴシック" panose="020B0600070205080204" pitchFamily="50" charset="-128"/>
                        </a:rPr>
                        <a:t>位</a:t>
                      </a:r>
                    </a:p>
                  </a:txBody>
                  <a:tcPr marL="91441" marR="91441" anchor="ctr"/>
                </a:tc>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都道府県</a:t>
                      </a:r>
                    </a:p>
                  </a:txBody>
                  <a:tcPr marL="91441" marR="91441" anchor="ctr"/>
                </a:tc>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自治体名</a:t>
                      </a:r>
                    </a:p>
                  </a:txBody>
                  <a:tcPr marL="91441" marR="91441" anchor="ctr"/>
                </a:tc>
                <a:tc>
                  <a:txBody>
                    <a:bodyPr/>
                    <a:lstStyle/>
                    <a:p>
                      <a:pPr algn="ctr"/>
                      <a:r>
                        <a:rPr kumimoji="1" lang="ja-JP" altLang="en-US" sz="800" dirty="0">
                          <a:latin typeface="ＭＳ Ｐゴシック" panose="020B0600070205080204" pitchFamily="50" charset="-128"/>
                          <a:ea typeface="ＭＳ Ｐゴシック" panose="020B0600070205080204" pitchFamily="50" charset="-128"/>
                        </a:rPr>
                        <a:t>外国人人口（</a:t>
                      </a:r>
                      <a:r>
                        <a:rPr kumimoji="1" lang="en-US" altLang="ja-JP" sz="800" dirty="0">
                          <a:latin typeface="ＭＳ Ｐゴシック" panose="020B0600070205080204" pitchFamily="50" charset="-128"/>
                          <a:ea typeface="ＭＳ Ｐゴシック" panose="020B0600070205080204" pitchFamily="50" charset="-128"/>
                        </a:rPr>
                        <a:t>2018.12</a:t>
                      </a:r>
                      <a:r>
                        <a:rPr kumimoji="1" lang="ja-JP" altLang="en-US" sz="800" dirty="0" err="1">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31</a:t>
                      </a:r>
                      <a:r>
                        <a:rPr kumimoji="1" lang="ja-JP" altLang="en-US" sz="800" dirty="0">
                          <a:latin typeface="ＭＳ Ｐゴシック" panose="020B0600070205080204" pitchFamily="50" charset="-128"/>
                          <a:ea typeface="ＭＳ Ｐゴシック" panose="020B0600070205080204" pitchFamily="50" charset="-128"/>
                        </a:rPr>
                        <a:t>）</a:t>
                      </a:r>
                      <a:r>
                        <a:rPr kumimoji="1" lang="zh-CN" altLang="en-US" sz="9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Ａ</a:t>
                      </a:r>
                      <a:r>
                        <a:rPr kumimoji="1" lang="zh-CN" altLang="en-US"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91441" marR="91441" anchor="ctr"/>
                </a:tc>
                <a:tc>
                  <a:txBody>
                    <a:bodyPr/>
                    <a:lstStyle/>
                    <a:p>
                      <a:pPr algn="ctr"/>
                      <a:r>
                        <a:rPr kumimoji="1" lang="ja-JP" altLang="en-US" sz="800" dirty="0">
                          <a:latin typeface="ＭＳ Ｐゴシック" panose="020B0600070205080204" pitchFamily="50" charset="-128"/>
                          <a:ea typeface="ＭＳ Ｐゴシック" panose="020B0600070205080204" pitchFamily="50" charset="-128"/>
                        </a:rPr>
                        <a:t>外国人人口（</a:t>
                      </a:r>
                      <a:r>
                        <a:rPr kumimoji="1" lang="en-US" altLang="ja-JP" sz="800" dirty="0">
                          <a:latin typeface="ＭＳ Ｐゴシック" panose="020B0600070205080204" pitchFamily="50" charset="-128"/>
                          <a:ea typeface="ＭＳ Ｐゴシック" panose="020B0600070205080204" pitchFamily="50" charset="-128"/>
                        </a:rPr>
                        <a:t>2023.12</a:t>
                      </a:r>
                      <a:r>
                        <a:rPr kumimoji="1" lang="ja-JP" altLang="en-US" sz="800" dirty="0" err="1">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31</a:t>
                      </a:r>
                      <a:r>
                        <a:rPr kumimoji="1" lang="ja-JP" altLang="en-US" sz="800" dirty="0">
                          <a:latin typeface="ＭＳ Ｐゴシック" panose="020B0600070205080204" pitchFamily="50" charset="-128"/>
                          <a:ea typeface="ＭＳ Ｐゴシック" panose="020B0600070205080204" pitchFamily="50" charset="-128"/>
                        </a:rPr>
                        <a:t>）</a:t>
                      </a:r>
                      <a:r>
                        <a:rPr kumimoji="1" lang="zh-CN" altLang="en-US" sz="900" b="1" kern="1200" dirty="0">
                          <a:solidFill>
                            <a:schemeClr val="lt1"/>
                          </a:solidFill>
                          <a:latin typeface="ＭＳ Ｐゴシック" panose="020B0600070205080204" pitchFamily="50" charset="-128"/>
                          <a:ea typeface="ＭＳ Ｐゴシック" panose="020B0600070205080204" pitchFamily="50" charset="-128"/>
                          <a:cs typeface="+mn-cs"/>
                        </a:rPr>
                        <a:t>（</a:t>
                      </a:r>
                      <a:r>
                        <a:rPr kumimoji="1" lang="ja-JP" altLang="en-US" sz="900" b="1" kern="1200" dirty="0">
                          <a:solidFill>
                            <a:schemeClr val="lt1"/>
                          </a:solidFill>
                          <a:latin typeface="ＭＳ Ｐゴシック" panose="020B0600070205080204" pitchFamily="50" charset="-128"/>
                          <a:ea typeface="ＭＳ Ｐゴシック" panose="020B0600070205080204" pitchFamily="50" charset="-128"/>
                          <a:cs typeface="+mn-cs"/>
                        </a:rPr>
                        <a:t>Ｂ</a:t>
                      </a:r>
                      <a:r>
                        <a:rPr kumimoji="1" lang="zh-CN" altLang="en-US" sz="900" b="1" kern="1200" dirty="0">
                          <a:solidFill>
                            <a:schemeClr val="lt1"/>
                          </a:solidFill>
                          <a:latin typeface="ＭＳ Ｐゴシック" panose="020B0600070205080204" pitchFamily="50" charset="-128"/>
                          <a:ea typeface="ＭＳ Ｐゴシック" panose="020B0600070205080204" pitchFamily="50" charset="-128"/>
                          <a:cs typeface="+mn-cs"/>
                        </a:rPr>
                        <a:t>）</a:t>
                      </a:r>
                    </a:p>
                  </a:txBody>
                  <a:tcPr marL="91441" marR="91441" anchor="ctr"/>
                </a:tc>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外国人増加率</a:t>
                      </a:r>
                      <a:endParaRPr kumimoji="1" lang="en-US" altLang="ja-JP" sz="1100" dirty="0">
                        <a:latin typeface="ＭＳ Ｐゴシック" panose="020B0600070205080204" pitchFamily="50" charset="-128"/>
                        <a:ea typeface="ＭＳ Ｐゴシック" panose="020B0600070205080204" pitchFamily="50" charset="-128"/>
                      </a:endParaRPr>
                    </a:p>
                    <a:p>
                      <a:pPr algn="ctr"/>
                      <a:r>
                        <a:rPr kumimoji="1" lang="ja-JP" altLang="en-US" sz="1100" dirty="0">
                          <a:latin typeface="ＭＳ Ｐゴシック" panose="020B0600070205080204" pitchFamily="50" charset="-128"/>
                          <a:ea typeface="ＭＳ Ｐゴシック" panose="020B0600070205080204" pitchFamily="50" charset="-128"/>
                        </a:rPr>
                        <a:t>（</a:t>
                      </a:r>
                      <a:r>
                        <a:rPr kumimoji="1" lang="en-US" altLang="ja-JP" sz="1100" dirty="0">
                          <a:latin typeface="ＭＳ Ｐゴシック" panose="020B0600070205080204" pitchFamily="50" charset="-128"/>
                          <a:ea typeface="ＭＳ Ｐゴシック" panose="020B0600070205080204" pitchFamily="50" charset="-128"/>
                        </a:rPr>
                        <a:t>B/A-1)</a:t>
                      </a:r>
                      <a:endParaRPr kumimoji="1" lang="ja-JP" altLang="en-US" sz="1100" dirty="0">
                        <a:latin typeface="ＭＳ Ｐゴシック" panose="020B0600070205080204" pitchFamily="50" charset="-128"/>
                        <a:ea typeface="ＭＳ Ｐゴシック" panose="020B0600070205080204" pitchFamily="50" charset="-128"/>
                      </a:endParaRPr>
                    </a:p>
                  </a:txBody>
                  <a:tcPr marL="91441" marR="91441" anchor="ctr"/>
                </a:tc>
                <a:extLst>
                  <a:ext uri="{0D108BD9-81ED-4DB2-BD59-A6C34878D82A}">
                    <a16:rowId xmlns:a16="http://schemas.microsoft.com/office/drawing/2014/main" val="2459616664"/>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a:t>
                      </a:r>
                    </a:p>
                  </a:txBody>
                  <a:tcPr marL="6350" marR="6350" marT="6350" marB="0" anchor="ctr"/>
                </a:tc>
                <a:tc>
                  <a:txBody>
                    <a:bodyPr/>
                    <a:lstStyle/>
                    <a:p>
                      <a:pPr algn="l" fontAlgn="b"/>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熊本県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菊陽町</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395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1,012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156.20%</a:t>
                      </a:r>
                    </a:p>
                  </a:txBody>
                  <a:tcPr marL="6350" marR="6350" marT="6350" marB="0" anchor="ctr"/>
                </a:tc>
                <a:extLst>
                  <a:ext uri="{0D108BD9-81ED-4DB2-BD59-A6C34878D82A}">
                    <a16:rowId xmlns:a16="http://schemas.microsoft.com/office/drawing/2014/main" val="879125343"/>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2</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北海道</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苫小牧市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613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1,408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129.69%</a:t>
                      </a:r>
                    </a:p>
                  </a:txBody>
                  <a:tcPr marL="6350" marR="6350" marT="6350" marB="0" anchor="ctr"/>
                </a:tc>
                <a:extLst>
                  <a:ext uri="{0D108BD9-81ED-4DB2-BD59-A6C34878D82A}">
                    <a16:rowId xmlns:a16="http://schemas.microsoft.com/office/drawing/2014/main" val="523125681"/>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3</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熊本県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菊池市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546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1,237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126.56%</a:t>
                      </a:r>
                    </a:p>
                  </a:txBody>
                  <a:tcPr marL="6350" marR="6350" marT="6350" marB="0" anchor="ctr"/>
                </a:tc>
                <a:extLst>
                  <a:ext uri="{0D108BD9-81ED-4DB2-BD59-A6C34878D82A}">
                    <a16:rowId xmlns:a16="http://schemas.microsoft.com/office/drawing/2014/main" val="1662303346"/>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4</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大阪府</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富田林市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1,234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2,676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116.86%</a:t>
                      </a:r>
                    </a:p>
                  </a:txBody>
                  <a:tcPr marL="6350" marR="6350" marT="6350" marB="0" anchor="ctr"/>
                </a:tc>
                <a:extLst>
                  <a:ext uri="{0D108BD9-81ED-4DB2-BD59-A6C34878D82A}">
                    <a16:rowId xmlns:a16="http://schemas.microsoft.com/office/drawing/2014/main" val="3658969226"/>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5</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京都府</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八幡市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1,241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2,605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109.91%</a:t>
                      </a:r>
                    </a:p>
                  </a:txBody>
                  <a:tcPr marL="6350" marR="6350" marT="6350" marB="0" anchor="ctr"/>
                </a:tc>
                <a:extLst>
                  <a:ext uri="{0D108BD9-81ED-4DB2-BD59-A6C34878D82A}">
                    <a16:rowId xmlns:a16="http://schemas.microsoft.com/office/drawing/2014/main" val="2761049429"/>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6</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京都府</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木津川市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593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1,186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100.00%</a:t>
                      </a:r>
                    </a:p>
                  </a:txBody>
                  <a:tcPr marL="6350" marR="6350" marT="6350" marB="0" anchor="ctr"/>
                </a:tc>
                <a:extLst>
                  <a:ext uri="{0D108BD9-81ED-4DB2-BD59-A6C34878D82A}">
                    <a16:rowId xmlns:a16="http://schemas.microsoft.com/office/drawing/2014/main" val="3155185034"/>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7</a:t>
                      </a:r>
                    </a:p>
                  </a:txBody>
                  <a:tcPr marL="6350" marR="6350" marT="6350" marB="0" anchor="ctr"/>
                </a:tc>
                <a:tc>
                  <a:txBody>
                    <a:bodyPr/>
                    <a:lstStyle/>
                    <a:p>
                      <a:pPr algn="l" fontAlgn="b"/>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大阪府</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貝塚市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834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1,634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95.92%</a:t>
                      </a:r>
                    </a:p>
                  </a:txBody>
                  <a:tcPr marL="6350" marR="6350" marT="6350" marB="0" anchor="ctr"/>
                </a:tc>
                <a:extLst>
                  <a:ext uri="{0D108BD9-81ED-4DB2-BD59-A6C34878D82A}">
                    <a16:rowId xmlns:a16="http://schemas.microsoft.com/office/drawing/2014/main" val="1704976490"/>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8</a:t>
                      </a:r>
                    </a:p>
                  </a:txBody>
                  <a:tcPr marL="6350" marR="6350" marT="6350" marB="0" anchor="ctr"/>
                </a:tc>
                <a:tc>
                  <a:txBody>
                    <a:bodyPr/>
                    <a:lstStyle/>
                    <a:p>
                      <a:pPr algn="l" fontAlgn="b"/>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鹿児島県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鹿屋市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571 </a:t>
                      </a:r>
                    </a:p>
                  </a:txBody>
                  <a:tcPr marL="6350" marR="6350" marT="6350" marB="0" anchor="ctr"/>
                </a:tc>
                <a:tc>
                  <a:txBody>
                    <a:bodyPr/>
                    <a:lstStyle/>
                    <a:p>
                      <a:pPr algn="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1,110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94.40%</a:t>
                      </a:r>
                    </a:p>
                  </a:txBody>
                  <a:tcPr marL="6350" marR="6350" marT="6350" marB="0" anchor="ctr"/>
                </a:tc>
                <a:extLst>
                  <a:ext uri="{0D108BD9-81ED-4DB2-BD59-A6C34878D82A}">
                    <a16:rowId xmlns:a16="http://schemas.microsoft.com/office/drawing/2014/main" val="4101517588"/>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9</a:t>
                      </a:r>
                    </a:p>
                  </a:txBody>
                  <a:tcPr marL="6350" marR="6350" marT="6350" marB="0" anchor="ctr"/>
                </a:tc>
                <a:tc>
                  <a:txBody>
                    <a:bodyPr/>
                    <a:lstStyle/>
                    <a:p>
                      <a:pPr algn="l" fontAlgn="b"/>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静岡県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熱海市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529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1,022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93.19%</a:t>
                      </a:r>
                    </a:p>
                  </a:txBody>
                  <a:tcPr marL="6350" marR="6350" marT="6350" marB="0" anchor="ctr"/>
                </a:tc>
                <a:extLst>
                  <a:ext uri="{0D108BD9-81ED-4DB2-BD59-A6C34878D82A}">
                    <a16:rowId xmlns:a16="http://schemas.microsoft.com/office/drawing/2014/main" val="1259569719"/>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10</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岩手県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北上市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645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1,204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86.67%</a:t>
                      </a:r>
                    </a:p>
                  </a:txBody>
                  <a:tcPr marL="6350" marR="6350" marT="6350" marB="0" anchor="ctr"/>
                </a:tc>
                <a:extLst>
                  <a:ext uri="{0D108BD9-81ED-4DB2-BD59-A6C34878D82A}">
                    <a16:rowId xmlns:a16="http://schemas.microsoft.com/office/drawing/2014/main" val="3061293880"/>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11</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栃木県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日光市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931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1,710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83.67%</a:t>
                      </a:r>
                    </a:p>
                  </a:txBody>
                  <a:tcPr marL="6350" marR="6350" marT="6350" marB="0" anchor="ctr"/>
                </a:tc>
                <a:extLst>
                  <a:ext uri="{0D108BD9-81ED-4DB2-BD59-A6C34878D82A}">
                    <a16:rowId xmlns:a16="http://schemas.microsoft.com/office/drawing/2014/main" val="2338032658"/>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12</a:t>
                      </a:r>
                    </a:p>
                  </a:txBody>
                  <a:tcPr marL="6350" marR="6350" marT="6350" marB="0" anchor="ctr"/>
                </a:tc>
                <a:tc>
                  <a:txBody>
                    <a:bodyPr/>
                    <a:lstStyle/>
                    <a:p>
                      <a:pPr algn="l" fontAlgn="b"/>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群馬県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邑楽町</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684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1,235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80.56%</a:t>
                      </a:r>
                    </a:p>
                  </a:txBody>
                  <a:tcPr marL="6350" marR="6350" marT="6350" marB="0" anchor="ctr"/>
                </a:tc>
                <a:extLst>
                  <a:ext uri="{0D108BD9-81ED-4DB2-BD59-A6C34878D82A}">
                    <a16:rowId xmlns:a16="http://schemas.microsoft.com/office/drawing/2014/main" val="2533537773"/>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13</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兵庫県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err="1">
                          <a:solidFill>
                            <a:srgbClr val="000000"/>
                          </a:solidFill>
                          <a:effectLst/>
                          <a:latin typeface="ＭＳ ゴシック" panose="020B0609070205080204" pitchFamily="49" charset="-128"/>
                          <a:ea typeface="ＭＳ ゴシック" panose="020B0609070205080204" pitchFamily="49" charset="-128"/>
                        </a:rPr>
                        <a:t>たつの</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562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1,011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79.89%</a:t>
                      </a:r>
                    </a:p>
                  </a:txBody>
                  <a:tcPr marL="6350" marR="6350" marT="6350" marB="0" anchor="ctr"/>
                </a:tc>
                <a:extLst>
                  <a:ext uri="{0D108BD9-81ED-4DB2-BD59-A6C34878D82A}">
                    <a16:rowId xmlns:a16="http://schemas.microsoft.com/office/drawing/2014/main" val="3585131644"/>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14</a:t>
                      </a:r>
                    </a:p>
                  </a:txBody>
                  <a:tcPr marL="6350" marR="6350" marT="6350" marB="0" anchor="ctr"/>
                </a:tc>
                <a:tc>
                  <a:txBody>
                    <a:bodyPr/>
                    <a:lstStyle/>
                    <a:p>
                      <a:pPr algn="l" fontAlgn="b"/>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福岡県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田川市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570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1,009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77.02%</a:t>
                      </a:r>
                    </a:p>
                  </a:txBody>
                  <a:tcPr marL="6350" marR="6350" marT="6350" marB="0" anchor="ctr"/>
                </a:tc>
                <a:extLst>
                  <a:ext uri="{0D108BD9-81ED-4DB2-BD59-A6C34878D82A}">
                    <a16:rowId xmlns:a16="http://schemas.microsoft.com/office/drawing/2014/main" val="2209206603"/>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15</a:t>
                      </a:r>
                    </a:p>
                  </a:txBody>
                  <a:tcPr marL="6350" marR="6350" marT="6350" marB="0" anchor="ctr"/>
                </a:tc>
                <a:tc>
                  <a:txBody>
                    <a:bodyPr/>
                    <a:lstStyle/>
                    <a:p>
                      <a:pPr algn="l" fontAlgn="b"/>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滋賀県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野洲市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609 </a:t>
                      </a:r>
                    </a:p>
                  </a:txBody>
                  <a:tcPr marL="6350" marR="6350" marT="6350" marB="0" anchor="ctr"/>
                </a:tc>
                <a:tc>
                  <a:txBody>
                    <a:bodyPr/>
                    <a:lstStyle/>
                    <a:p>
                      <a:pPr algn="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1,063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74.55%</a:t>
                      </a:r>
                    </a:p>
                  </a:txBody>
                  <a:tcPr marL="6350" marR="6350" marT="6350" marB="0" anchor="ctr"/>
                </a:tc>
                <a:extLst>
                  <a:ext uri="{0D108BD9-81ED-4DB2-BD59-A6C34878D82A}">
                    <a16:rowId xmlns:a16="http://schemas.microsoft.com/office/drawing/2014/main" val="3535270566"/>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16</a:t>
                      </a:r>
                    </a:p>
                  </a:txBody>
                  <a:tcPr marL="6350" marR="6350" marT="6350" marB="0" anchor="ctr"/>
                </a:tc>
                <a:tc>
                  <a:txBody>
                    <a:bodyPr/>
                    <a:lstStyle/>
                    <a:p>
                      <a:pPr algn="l" fontAlgn="b"/>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鹿児島県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霧島市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653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1,139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74.43%</a:t>
                      </a:r>
                    </a:p>
                  </a:txBody>
                  <a:tcPr marL="6350" marR="6350" marT="6350" marB="0" anchor="ctr"/>
                </a:tc>
                <a:extLst>
                  <a:ext uri="{0D108BD9-81ED-4DB2-BD59-A6C34878D82A}">
                    <a16:rowId xmlns:a16="http://schemas.microsoft.com/office/drawing/2014/main" val="2786027023"/>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17</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大分県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中津市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1,404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2,438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73.65%</a:t>
                      </a:r>
                    </a:p>
                  </a:txBody>
                  <a:tcPr marL="6350" marR="6350" marT="6350" marB="0" anchor="ctr"/>
                </a:tc>
                <a:extLst>
                  <a:ext uri="{0D108BD9-81ED-4DB2-BD59-A6C34878D82A}">
                    <a16:rowId xmlns:a16="http://schemas.microsoft.com/office/drawing/2014/main" val="1784373712"/>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18</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京都府</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久御山町</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584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1,014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73.63%</a:t>
                      </a:r>
                    </a:p>
                  </a:txBody>
                  <a:tcPr marL="6350" marR="6350" marT="6350" marB="0" anchor="ctr"/>
                </a:tc>
                <a:extLst>
                  <a:ext uri="{0D108BD9-81ED-4DB2-BD59-A6C34878D82A}">
                    <a16:rowId xmlns:a16="http://schemas.microsoft.com/office/drawing/2014/main" val="1922817230"/>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19</a:t>
                      </a:r>
                    </a:p>
                  </a:txBody>
                  <a:tcPr marL="6350" marR="6350" marT="6350" marB="0" anchor="ctr"/>
                </a:tc>
                <a:tc>
                  <a:txBody>
                    <a:bodyPr/>
                    <a:lstStyle/>
                    <a:p>
                      <a:pPr algn="l" fontAlgn="b"/>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愛知県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津島市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1,383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2,395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73.17%</a:t>
                      </a:r>
                    </a:p>
                  </a:txBody>
                  <a:tcPr marL="6350" marR="6350" marT="6350" marB="0" anchor="ctr"/>
                </a:tc>
                <a:extLst>
                  <a:ext uri="{0D108BD9-81ED-4DB2-BD59-A6C34878D82A}">
                    <a16:rowId xmlns:a16="http://schemas.microsoft.com/office/drawing/2014/main" val="3514116176"/>
                  </a:ext>
                </a:extLst>
              </a:tr>
              <a:tr h="252001">
                <a:tc>
                  <a:txBody>
                    <a:bodyPr/>
                    <a:lstStyle/>
                    <a:p>
                      <a:pPr algn="ctr" fontAlgn="b"/>
                      <a:r>
                        <a:rPr lang="en-US" altLang="ja-JP" sz="1000" b="0" i="0" u="none" strike="noStrike" dirty="0">
                          <a:solidFill>
                            <a:srgbClr val="000000"/>
                          </a:solidFill>
                          <a:effectLst/>
                          <a:latin typeface="ＭＳ Ｐゴシック 見出し"/>
                          <a:ea typeface="+mn-ea"/>
                        </a:rPr>
                        <a:t>20</a:t>
                      </a:r>
                    </a:p>
                  </a:txBody>
                  <a:tcPr marL="6350" marR="6350" marT="6350" marB="0" anchor="ctr"/>
                </a:tc>
                <a:tc>
                  <a:txBody>
                    <a:bodyPr/>
                    <a:lstStyle/>
                    <a:p>
                      <a:pPr algn="l" fontAlgn="b"/>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香川県</a:t>
                      </a:r>
                      <a:endPar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観音寺市</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763 </a:t>
                      </a:r>
                    </a:p>
                  </a:txBody>
                  <a:tcPr marL="6350" marR="6350" marT="6350" marB="0" anchor="ctr"/>
                </a:tc>
                <a:tc>
                  <a:txBody>
                    <a:bodyPr/>
                    <a:lstStyle/>
                    <a:p>
                      <a:pPr algn="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1,321 </a:t>
                      </a:r>
                    </a:p>
                  </a:txBody>
                  <a:tcPr marL="6350" marR="6350" marT="6350" marB="0" anchor="ct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73.13%</a:t>
                      </a:r>
                    </a:p>
                  </a:txBody>
                  <a:tcPr marL="6350" marR="6350" marT="6350" marB="0" anchor="ctr"/>
                </a:tc>
                <a:extLst>
                  <a:ext uri="{0D108BD9-81ED-4DB2-BD59-A6C34878D82A}">
                    <a16:rowId xmlns:a16="http://schemas.microsoft.com/office/drawing/2014/main" val="2563850630"/>
                  </a:ext>
                </a:extLst>
              </a:tr>
            </a:tbl>
          </a:graphicData>
        </a:graphic>
      </p:graphicFrame>
      <p:sp>
        <p:nvSpPr>
          <p:cNvPr id="14" name="テキスト ボックス 8"/>
          <p:cNvSpPr txBox="1">
            <a:spLocks noChangeArrowheads="1"/>
          </p:cNvSpPr>
          <p:nvPr/>
        </p:nvSpPr>
        <p:spPr bwMode="auto">
          <a:xfrm>
            <a:off x="4789418" y="579044"/>
            <a:ext cx="5079385" cy="338554"/>
          </a:xfrm>
          <a:prstGeom prst="rect">
            <a:avLst/>
          </a:prstGeom>
          <a:solidFill>
            <a:schemeClr val="accent4">
              <a:lumMod val="20000"/>
              <a:lumOff val="80000"/>
            </a:schemeClr>
          </a:solidFill>
          <a:ln w="19050" algn="ctr">
            <a:solidFill>
              <a:schemeClr val="tx2">
                <a:lumMod val="60000"/>
                <a:lumOff val="40000"/>
              </a:schemeClr>
            </a:solidFill>
            <a:miter lim="800000"/>
            <a:headEnd/>
            <a:tailEnd/>
          </a:ln>
        </p:spPr>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marL="179380" marR="0" lvl="0" indent="-179380" algn="l" defTabSz="91436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○外国人人口増加率上位</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市区町村（</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2018</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2023</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a:t>
            </a:r>
          </a:p>
        </p:txBody>
      </p:sp>
      <p:sp>
        <p:nvSpPr>
          <p:cNvPr id="12" name="AutoShape 3">
            <a:extLst>
              <a:ext uri="{FF2B5EF4-FFF2-40B4-BE49-F238E27FC236}">
                <a16:creationId xmlns:a16="http://schemas.microsoft.com/office/drawing/2014/main" id="{C0B08097-56CE-4C93-9AB7-84CEE34829A6}"/>
              </a:ext>
            </a:extLst>
          </p:cNvPr>
          <p:cNvSpPr>
            <a:spLocks noChangeArrowheads="1"/>
          </p:cNvSpPr>
          <p:nvPr/>
        </p:nvSpPr>
        <p:spPr bwMode="auto">
          <a:xfrm>
            <a:off x="72576" y="84718"/>
            <a:ext cx="9760848" cy="431799"/>
          </a:xfrm>
          <a:prstGeom prst="roundRect">
            <a:avLst>
              <a:gd name="adj" fmla="val 21125"/>
            </a:avLst>
          </a:prstGeom>
          <a:gradFill rotWithShape="1">
            <a:gsLst>
              <a:gs pos="0">
                <a:srgbClr val="FF6600"/>
              </a:gs>
              <a:gs pos="50000">
                <a:schemeClr val="bg1"/>
              </a:gs>
              <a:gs pos="100000">
                <a:srgbClr val="FF9933"/>
              </a:gs>
            </a:gsLst>
            <a:lin ang="5400000" scaled="1"/>
          </a:gradFill>
          <a:ln w="57150" cmpd="thickThin">
            <a:solidFill>
              <a:schemeClr val="tx1"/>
            </a:solidFill>
            <a:round/>
            <a:headEnd/>
            <a:tailEnd/>
          </a:ln>
          <a:effectLst/>
        </p:spPr>
        <p:txBody>
          <a:bodyPr wrap="none" lIns="0" tIns="45646" rIns="0" bIns="45646"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地方公共団体の人口に占める外国人人口の割合（上位２０市区町村）</a:t>
            </a:r>
            <a:endParaRPr kumimoji="1" lang="en-US" altLang="ja-JP"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p:txBody>
      </p:sp>
      <p:sp>
        <p:nvSpPr>
          <p:cNvPr id="10" name="テキスト ボックス 9"/>
          <p:cNvSpPr txBox="1"/>
          <p:nvPr/>
        </p:nvSpPr>
        <p:spPr>
          <a:xfrm>
            <a:off x="9061045" y="876031"/>
            <a:ext cx="644485" cy="200055"/>
          </a:xfrm>
          <a:prstGeom prst="rect">
            <a:avLst/>
          </a:prstGeom>
          <a:solidFill>
            <a:schemeClr val="bg1">
              <a:lumMod val="95000"/>
            </a:schemeClr>
          </a:solidFill>
        </p:spPr>
        <p:txBody>
          <a:bodyPr wrap="square" rtlCol="0">
            <a:spAutoFit/>
          </a:bodyPr>
          <a:lstStyle/>
          <a:p>
            <a:pPr marL="0" marR="0" lvl="0" indent="0" algn="just" defTabSz="914362"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（単位：人）</a:t>
            </a:r>
          </a:p>
        </p:txBody>
      </p:sp>
      <p:sp>
        <p:nvSpPr>
          <p:cNvPr id="15" name="スライド番号プレースホルダー 5">
            <a:extLst>
              <a:ext uri="{FF2B5EF4-FFF2-40B4-BE49-F238E27FC236}">
                <a16:creationId xmlns:a16="http://schemas.microsoft.com/office/drawing/2014/main" id="{40D70239-1D91-4ECB-BF0B-4599225AEEE0}"/>
              </a:ext>
            </a:extLst>
          </p:cNvPr>
          <p:cNvSpPr>
            <a:spLocks noGrp="1"/>
          </p:cNvSpPr>
          <p:nvPr>
            <p:ph type="sldNum" sz="quarter" idx="12"/>
          </p:nvPr>
        </p:nvSpPr>
        <p:spPr>
          <a:xfrm>
            <a:off x="7576599" y="6476125"/>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0E827-6BEC-4253-86EA-FEFDEC604C9C}" type="slidenum">
              <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750155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円/楕円 31"/>
          <p:cNvSpPr/>
          <p:nvPr/>
        </p:nvSpPr>
        <p:spPr>
          <a:xfrm>
            <a:off x="379677" y="530632"/>
            <a:ext cx="5102744" cy="1004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a:ea typeface="ＭＳ Ｐゴシック" panose="020B0600070205080204" pitchFamily="50" charset="-128"/>
              <a:cs typeface="+mn-cs"/>
            </a:endParaRPr>
          </a:p>
        </p:txBody>
      </p:sp>
      <p:pic>
        <p:nvPicPr>
          <p:cNvPr id="2052" name="Picture 4" descr="䅐㍟㈰弴浩ㅧ樮数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637" y="877855"/>
            <a:ext cx="3516219" cy="2679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䅐㍟㈰弴浩㉧樮数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7122" y="888204"/>
            <a:ext cx="3519160" cy="2679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䅐㍟㈰弴浩㍧樮数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8451" y="2941779"/>
            <a:ext cx="3385334" cy="27230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䅐㍟㈰弴浩㑧樮数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2421" y="4059046"/>
            <a:ext cx="2985330" cy="2723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856" name="Group 2448"/>
          <p:cNvGraphicFramePr>
            <a:graphicFrameLocks noGrp="1"/>
          </p:cNvGraphicFramePr>
          <p:nvPr>
            <p:ph/>
          </p:nvPr>
        </p:nvGraphicFramePr>
        <p:xfrm>
          <a:off x="883845" y="1167447"/>
          <a:ext cx="3925047" cy="4825097"/>
        </p:xfrm>
        <a:graphic>
          <a:graphicData uri="http://schemas.openxmlformats.org/drawingml/2006/table">
            <a:tbl>
              <a:tblPr/>
              <a:tblGrid>
                <a:gridCol w="1113249">
                  <a:extLst>
                    <a:ext uri="{9D8B030D-6E8A-4147-A177-3AD203B41FA5}">
                      <a16:colId xmlns:a16="http://schemas.microsoft.com/office/drawing/2014/main" val="20000"/>
                    </a:ext>
                  </a:extLst>
                </a:gridCol>
                <a:gridCol w="2811798">
                  <a:extLst>
                    <a:ext uri="{9D8B030D-6E8A-4147-A177-3AD203B41FA5}">
                      <a16:colId xmlns:a16="http://schemas.microsoft.com/office/drawing/2014/main" val="20001"/>
                    </a:ext>
                  </a:extLst>
                </a:gridCol>
              </a:tblGrid>
              <a:tr h="230521">
                <a:tc>
                  <a:txBody>
                    <a:bodyPr/>
                    <a:lstStyle/>
                    <a:p>
                      <a:pPr marL="3175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1" i="0" u="none" strike="noStrike" cap="none" normalizeH="0" baseline="0" dirty="0">
                          <a:ln>
                            <a:noFill/>
                          </a:ln>
                          <a:solidFill>
                            <a:srgbClr val="FFFFFF"/>
                          </a:solidFill>
                          <a:effectLst/>
                          <a:latin typeface="Arial" pitchFamily="34" charset="0"/>
                          <a:ea typeface="HG丸ｺﾞｼｯｸM-PRO" pitchFamily="50" charset="-128"/>
                        </a:rPr>
                        <a:t>在留資格</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4E80BD"/>
                    </a:solidFill>
                  </a:tcPr>
                </a:tc>
                <a:tc>
                  <a:txBody>
                    <a:bodyPr/>
                    <a:lstStyle/>
                    <a:p>
                      <a:pPr marL="12954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1" i="0" u="none" strike="noStrike" cap="none" normalizeH="0" baseline="0" dirty="0">
                          <a:ln>
                            <a:noFill/>
                          </a:ln>
                          <a:solidFill>
                            <a:srgbClr val="FFFFFF"/>
                          </a:solidFill>
                          <a:effectLst/>
                          <a:latin typeface="HG丸ｺﾞｼｯｸM-PRO" panose="020F0600000000000000" pitchFamily="50" charset="-128"/>
                          <a:ea typeface="HG丸ｺﾞｼｯｸM-PRO" panose="020F0600000000000000" pitchFamily="50" charset="-128"/>
                        </a:rPr>
                        <a:t>該当例</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4E80BD"/>
                    </a:solidFill>
                  </a:tcPr>
                </a:tc>
                <a:extLst>
                  <a:ext uri="{0D108BD9-81ED-4DB2-BD59-A6C34878D82A}">
                    <a16:rowId xmlns:a16="http://schemas.microsoft.com/office/drawing/2014/main" val="10000"/>
                  </a:ext>
                </a:extLst>
              </a:tr>
              <a:tr h="231962">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外交</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外国政府の大使、公使等及びその家族</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1"/>
                  </a:ext>
                </a:extLst>
              </a:tr>
              <a:tr h="237725">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公用</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外国政府等の公務に従事する者及びその家族</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231962">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教授</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大学教授等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231962">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芸術</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作曲家、画家、作家等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231962">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宗教</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外国の宗教団体から派遣される宣教師等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5"/>
                  </a:ext>
                </a:extLst>
              </a:tr>
              <a:tr h="231962">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報道</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外国の報道機関の記者、カメラマン等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6"/>
                  </a:ext>
                </a:extLst>
              </a:tr>
              <a:tr h="231962">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高度専門職</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ポイント制による高度人材</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r h="231962">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経営・管理</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企業等の経営者、管理者等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8"/>
                  </a:ext>
                </a:extLst>
              </a:tr>
              <a:tr h="249251">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法律・会計業務</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弁護士、公認会計士等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9"/>
                  </a:ext>
                </a:extLst>
              </a:tr>
              <a:tr h="231962">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医療</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医師、歯科医師、看護師等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0"/>
                  </a:ext>
                </a:extLst>
              </a:tr>
              <a:tr h="231962">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研究</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政府関係機関や企業等の研究者等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11"/>
                  </a:ext>
                </a:extLst>
              </a:tr>
              <a:tr h="231962">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教育</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高等学校、中学校等の語学教師等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2"/>
                  </a:ext>
                </a:extLst>
              </a:tr>
              <a:tr h="384682">
                <a:tc>
                  <a:txBody>
                    <a:bodyPr/>
                    <a:lstStyle/>
                    <a:p>
                      <a:pPr marL="88900" marR="0" lvl="0" indent="0" algn="l" defTabSz="457200" rtl="0" eaLnBrk="1" fontAlgn="base" latinLnBrk="0" hangingPunct="1">
                        <a:lnSpc>
                          <a:spcPct val="108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技術・人文知識・国際業務</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88900" marR="0" lvl="0" indent="0" algn="l" defTabSz="457200" rtl="0" eaLnBrk="1" fontAlgn="base" latinLnBrk="0" hangingPunct="1">
                        <a:lnSpc>
                          <a:spcPct val="108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機械工学等の技術者等、通訳、デザイナー、語学講師等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13"/>
                  </a:ext>
                </a:extLst>
              </a:tr>
              <a:tr h="231962">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企業内転勤</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外国の事務所からの転勤者</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4"/>
                  </a:ext>
                </a:extLst>
              </a:tr>
              <a:tr h="231962">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介護</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介護福祉士</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15"/>
                  </a:ext>
                </a:extLst>
              </a:tr>
              <a:tr h="231962">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興行</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俳優、歌手、プロスポーツ選手等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6"/>
                  </a:ext>
                </a:extLst>
              </a:tr>
              <a:tr h="231962">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技能</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外国料理の調理師、スポーツ指導者等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17"/>
                  </a:ext>
                </a:extLst>
              </a:tr>
              <a:tr h="231962">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特定技能</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特定産業分野（注１）の各業務従事者</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8"/>
                  </a:ext>
                </a:extLst>
              </a:tr>
              <a:tr h="243488">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技能実習</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技能実習生</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19"/>
                  </a:ext>
                </a:extLst>
              </a:tr>
            </a:tbl>
          </a:graphicData>
        </a:graphic>
      </p:graphicFrame>
      <p:sp>
        <p:nvSpPr>
          <p:cNvPr id="2059" name="Text Box 11"/>
          <p:cNvSpPr txBox="1">
            <a:spLocks noChangeArrowheads="1"/>
          </p:cNvSpPr>
          <p:nvPr/>
        </p:nvSpPr>
        <p:spPr bwMode="auto">
          <a:xfrm>
            <a:off x="4913298" y="6115623"/>
            <a:ext cx="418681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457200">
              <a:defRPr kumimoji="1">
                <a:solidFill>
                  <a:schemeClr val="tx1"/>
                </a:solidFill>
                <a:latin typeface="Arial" pitchFamily="34" charset="0"/>
                <a:ea typeface="ＭＳ Ｐゴシック" pitchFamily="50" charset="-128"/>
              </a:defRPr>
            </a:lvl1pPr>
            <a:lvl2pPr defTabSz="457200">
              <a:defRPr kumimoji="1">
                <a:solidFill>
                  <a:schemeClr val="tx1"/>
                </a:solidFill>
                <a:latin typeface="Arial" pitchFamily="34" charset="0"/>
                <a:ea typeface="ＭＳ Ｐゴシック" pitchFamily="50" charset="-128"/>
              </a:defRPr>
            </a:lvl2pPr>
            <a:lvl3pPr defTabSz="457200">
              <a:defRPr kumimoji="1">
                <a:solidFill>
                  <a:schemeClr val="tx1"/>
                </a:solidFill>
                <a:latin typeface="Arial" pitchFamily="34" charset="0"/>
                <a:ea typeface="ＭＳ Ｐゴシック" pitchFamily="50" charset="-128"/>
              </a:defRPr>
            </a:lvl3pPr>
            <a:lvl4pPr defTabSz="457200">
              <a:defRPr kumimoji="1">
                <a:solidFill>
                  <a:schemeClr val="tx1"/>
                </a:solidFill>
                <a:latin typeface="Arial" pitchFamily="34" charset="0"/>
                <a:ea typeface="ＭＳ Ｐゴシック" pitchFamily="50" charset="-128"/>
              </a:defRPr>
            </a:lvl4pPr>
            <a:lvl5pPr defTabSz="457200">
              <a:defRPr kumimoji="1">
                <a:solidFill>
                  <a:schemeClr val="tx1"/>
                </a:solidFill>
                <a:latin typeface="Arial" pitchFamily="34" charset="0"/>
                <a:ea typeface="ＭＳ Ｐゴシック" pitchFamily="50" charset="-128"/>
              </a:defRPr>
            </a:lvl5pPr>
            <a:lvl6pPr defTabSz="457200" fontAlgn="base">
              <a:spcBef>
                <a:spcPct val="0"/>
              </a:spcBef>
              <a:spcAft>
                <a:spcPct val="0"/>
              </a:spcAft>
              <a:defRPr kumimoji="1">
                <a:solidFill>
                  <a:schemeClr val="tx1"/>
                </a:solidFill>
                <a:latin typeface="Arial" pitchFamily="34" charset="0"/>
                <a:ea typeface="ＭＳ Ｐゴシック" pitchFamily="50" charset="-128"/>
              </a:defRPr>
            </a:lvl6pPr>
            <a:lvl7pPr defTabSz="457200" fontAlgn="base">
              <a:spcBef>
                <a:spcPct val="0"/>
              </a:spcBef>
              <a:spcAft>
                <a:spcPct val="0"/>
              </a:spcAft>
              <a:defRPr kumimoji="1">
                <a:solidFill>
                  <a:schemeClr val="tx1"/>
                </a:solidFill>
                <a:latin typeface="Arial" pitchFamily="34" charset="0"/>
                <a:ea typeface="ＭＳ Ｐゴシック" pitchFamily="50" charset="-128"/>
              </a:defRPr>
            </a:lvl7pPr>
            <a:lvl8pPr defTabSz="457200" fontAlgn="base">
              <a:spcBef>
                <a:spcPct val="0"/>
              </a:spcBef>
              <a:spcAft>
                <a:spcPct val="0"/>
              </a:spcAft>
              <a:defRPr kumimoji="1">
                <a:solidFill>
                  <a:schemeClr val="tx1"/>
                </a:solidFill>
                <a:latin typeface="Arial" pitchFamily="34" charset="0"/>
                <a:ea typeface="ＭＳ Ｐゴシック" pitchFamily="50" charset="-128"/>
              </a:defRPr>
            </a:lvl8pPr>
            <a:lvl9pPr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pPr marL="11665"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（注２）資格外活動許可を受けた場合は、一定の範囲内で就労が認められる。</a:t>
            </a:r>
          </a:p>
        </p:txBody>
      </p:sp>
      <p:graphicFrame>
        <p:nvGraphicFramePr>
          <p:cNvPr id="2" name="Group 2385"/>
          <p:cNvGraphicFramePr>
            <a:graphicFrameLocks noGrp="1"/>
          </p:cNvGraphicFramePr>
          <p:nvPr>
            <p:ph/>
          </p:nvPr>
        </p:nvGraphicFramePr>
        <p:xfrm>
          <a:off x="5128744" y="4374400"/>
          <a:ext cx="3856707" cy="1397536"/>
        </p:xfrm>
        <a:graphic>
          <a:graphicData uri="http://schemas.openxmlformats.org/drawingml/2006/table">
            <a:tbl>
              <a:tblPr/>
              <a:tblGrid>
                <a:gridCol w="1093578">
                  <a:extLst>
                    <a:ext uri="{9D8B030D-6E8A-4147-A177-3AD203B41FA5}">
                      <a16:colId xmlns:a16="http://schemas.microsoft.com/office/drawing/2014/main" val="20000"/>
                    </a:ext>
                  </a:extLst>
                </a:gridCol>
                <a:gridCol w="2763129">
                  <a:extLst>
                    <a:ext uri="{9D8B030D-6E8A-4147-A177-3AD203B41FA5}">
                      <a16:colId xmlns:a16="http://schemas.microsoft.com/office/drawing/2014/main" val="20001"/>
                    </a:ext>
                  </a:extLst>
                </a:gridCol>
              </a:tblGrid>
              <a:tr h="233403">
                <a:tc>
                  <a:txBody>
                    <a:bodyPr/>
                    <a:lstStyle/>
                    <a:p>
                      <a:pPr marL="2794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1" i="0" u="none" strike="noStrike" cap="none" normalizeH="0" baseline="0" dirty="0">
                          <a:ln>
                            <a:noFill/>
                          </a:ln>
                          <a:solidFill>
                            <a:srgbClr val="FFFFFF"/>
                          </a:solidFill>
                          <a:effectLst/>
                          <a:latin typeface="HG丸ｺﾞｼｯｸM-PRO" panose="020F0600000000000000" pitchFamily="50" charset="-128"/>
                          <a:ea typeface="HG丸ｺﾞｼｯｸM-PRO" panose="020F0600000000000000" pitchFamily="50" charset="-128"/>
                        </a:rPr>
                        <a:t>在留資格</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79545"/>
                    </a:solidFill>
                  </a:tcPr>
                </a:tc>
                <a:tc>
                  <a:txBody>
                    <a:bodyPr/>
                    <a:lstStyle/>
                    <a:p>
                      <a:pPr marL="12065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1" i="0" u="none" strike="noStrike" cap="none" normalizeH="0" baseline="0" dirty="0">
                          <a:ln>
                            <a:noFill/>
                          </a:ln>
                          <a:solidFill>
                            <a:srgbClr val="FFFFFF"/>
                          </a:solidFill>
                          <a:effectLst/>
                          <a:latin typeface="HG丸ｺﾞｼｯｸM-PRO" panose="020F0600000000000000" pitchFamily="50" charset="-128"/>
                          <a:ea typeface="HG丸ｺﾞｼｯｸM-PRO" panose="020F0600000000000000" pitchFamily="50" charset="-128"/>
                        </a:rPr>
                        <a:t>該当例</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79545"/>
                    </a:solidFill>
                  </a:tcPr>
                </a:tc>
                <a:extLst>
                  <a:ext uri="{0D108BD9-81ED-4DB2-BD59-A6C34878D82A}">
                    <a16:rowId xmlns:a16="http://schemas.microsoft.com/office/drawing/2014/main" val="10000"/>
                  </a:ext>
                </a:extLst>
              </a:tr>
              <a:tr h="231962">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文化活動</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CDCCF"/>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日本文化の研究者等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CDCCF"/>
                    </a:solidFill>
                  </a:tcPr>
                </a:tc>
                <a:extLst>
                  <a:ext uri="{0D108BD9-81ED-4DB2-BD59-A6C34878D82A}">
                    <a16:rowId xmlns:a16="http://schemas.microsoft.com/office/drawing/2014/main" val="10001"/>
                  </a:ext>
                </a:extLst>
              </a:tr>
              <a:tr h="233403">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短期滞在</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DEEE9"/>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観光客、会議参加者等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DEEE9"/>
                    </a:solidFill>
                  </a:tcPr>
                </a:tc>
                <a:extLst>
                  <a:ext uri="{0D108BD9-81ED-4DB2-BD59-A6C34878D82A}">
                    <a16:rowId xmlns:a16="http://schemas.microsoft.com/office/drawing/2014/main" val="10002"/>
                  </a:ext>
                </a:extLst>
              </a:tr>
              <a:tr h="233403">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留学</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CDCCF"/>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大学、専門学校、日本語学校等の学生</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CDCCF"/>
                    </a:solidFill>
                  </a:tcPr>
                </a:tc>
                <a:extLst>
                  <a:ext uri="{0D108BD9-81ED-4DB2-BD59-A6C34878D82A}">
                    <a16:rowId xmlns:a16="http://schemas.microsoft.com/office/drawing/2014/main" val="10003"/>
                  </a:ext>
                </a:extLst>
              </a:tr>
              <a:tr h="231962">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研修</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DEEE9"/>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研修生</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DEEE9"/>
                    </a:solidFill>
                  </a:tcPr>
                </a:tc>
                <a:extLst>
                  <a:ext uri="{0D108BD9-81ED-4DB2-BD59-A6C34878D82A}">
                    <a16:rowId xmlns:a16="http://schemas.microsoft.com/office/drawing/2014/main" val="10004"/>
                  </a:ext>
                </a:extLst>
              </a:tr>
              <a:tr h="233403">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家族滞在</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CDCCF"/>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就労資格等で在留する外国人の配偶者、子</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CDCCF"/>
                    </a:solidFill>
                  </a:tcPr>
                </a:tc>
                <a:extLst>
                  <a:ext uri="{0D108BD9-81ED-4DB2-BD59-A6C34878D82A}">
                    <a16:rowId xmlns:a16="http://schemas.microsoft.com/office/drawing/2014/main" val="10005"/>
                  </a:ext>
                </a:extLst>
              </a:tr>
            </a:tbl>
          </a:graphicData>
        </a:graphic>
      </p:graphicFrame>
      <p:graphicFrame>
        <p:nvGraphicFramePr>
          <p:cNvPr id="3" name="Group 2365"/>
          <p:cNvGraphicFramePr>
            <a:graphicFrameLocks noGrp="1"/>
          </p:cNvGraphicFramePr>
          <p:nvPr>
            <p:ph/>
          </p:nvPr>
        </p:nvGraphicFramePr>
        <p:xfrm>
          <a:off x="5130950" y="3253701"/>
          <a:ext cx="3854498" cy="590711"/>
        </p:xfrm>
        <a:graphic>
          <a:graphicData uri="http://schemas.openxmlformats.org/drawingml/2006/table">
            <a:tbl>
              <a:tblPr/>
              <a:tblGrid>
                <a:gridCol w="901867">
                  <a:extLst>
                    <a:ext uri="{9D8B030D-6E8A-4147-A177-3AD203B41FA5}">
                      <a16:colId xmlns:a16="http://schemas.microsoft.com/office/drawing/2014/main" val="20000"/>
                    </a:ext>
                  </a:extLst>
                </a:gridCol>
                <a:gridCol w="2952631">
                  <a:extLst>
                    <a:ext uri="{9D8B030D-6E8A-4147-A177-3AD203B41FA5}">
                      <a16:colId xmlns:a16="http://schemas.microsoft.com/office/drawing/2014/main" val="20001"/>
                    </a:ext>
                  </a:extLst>
                </a:gridCol>
              </a:tblGrid>
              <a:tr h="229081">
                <a:tc>
                  <a:txBody>
                    <a:bodyPr/>
                    <a:lstStyle/>
                    <a:p>
                      <a:pPr marL="2032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1" i="0" u="none" strike="noStrike" cap="none" normalizeH="0" baseline="0" dirty="0">
                          <a:ln>
                            <a:noFill/>
                          </a:ln>
                          <a:solidFill>
                            <a:srgbClr val="FFFFFF"/>
                          </a:solidFill>
                          <a:effectLst/>
                          <a:latin typeface="HG丸ｺﾞｼｯｸM-PRO" panose="020F0600000000000000" pitchFamily="50" charset="-128"/>
                          <a:ea typeface="HG丸ｺﾞｼｯｸM-PRO" panose="020F0600000000000000" pitchFamily="50" charset="-128"/>
                        </a:rPr>
                        <a:t>在留資格</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4AABC6"/>
                    </a:solidFill>
                  </a:tcPr>
                </a:tc>
                <a:tc>
                  <a:txBody>
                    <a:bodyPr/>
                    <a:lstStyle/>
                    <a:p>
                      <a:pPr marL="13843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1" i="0" u="none" strike="noStrike" cap="none" normalizeH="0" baseline="0" dirty="0">
                          <a:ln>
                            <a:noFill/>
                          </a:ln>
                          <a:solidFill>
                            <a:srgbClr val="FFFFFF"/>
                          </a:solidFill>
                          <a:effectLst/>
                          <a:latin typeface="HG丸ｺﾞｼｯｸM-PRO" panose="020F0600000000000000" pitchFamily="50" charset="-128"/>
                          <a:ea typeface="HG丸ｺﾞｼｯｸM-PRO" panose="020F0600000000000000" pitchFamily="50" charset="-128"/>
                        </a:rPr>
                        <a:t>該当例</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4AABC6"/>
                    </a:solidFill>
                  </a:tcPr>
                </a:tc>
                <a:extLst>
                  <a:ext uri="{0D108BD9-81ED-4DB2-BD59-A6C34878D82A}">
                    <a16:rowId xmlns:a16="http://schemas.microsoft.com/office/drawing/2014/main" val="10000"/>
                  </a:ext>
                </a:extLst>
              </a:tr>
              <a:tr h="361630">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特定活動</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D0E2EA"/>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外交官等の家事使用人、ワーキングホリデー等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D0E2EA"/>
                    </a:solidFill>
                  </a:tcPr>
                </a:tc>
                <a:extLst>
                  <a:ext uri="{0D108BD9-81ED-4DB2-BD59-A6C34878D82A}">
                    <a16:rowId xmlns:a16="http://schemas.microsoft.com/office/drawing/2014/main" val="10001"/>
                  </a:ext>
                </a:extLst>
              </a:tr>
            </a:tbl>
          </a:graphicData>
        </a:graphic>
      </p:graphicFrame>
      <p:graphicFrame>
        <p:nvGraphicFramePr>
          <p:cNvPr id="4" name="Group 2380"/>
          <p:cNvGraphicFramePr>
            <a:graphicFrameLocks noGrp="1"/>
          </p:cNvGraphicFramePr>
          <p:nvPr>
            <p:ph/>
          </p:nvPr>
        </p:nvGraphicFramePr>
        <p:xfrm>
          <a:off x="5130950" y="1305756"/>
          <a:ext cx="3854498" cy="1311091"/>
        </p:xfrm>
        <a:graphic>
          <a:graphicData uri="http://schemas.openxmlformats.org/drawingml/2006/table">
            <a:tbl>
              <a:tblPr/>
              <a:tblGrid>
                <a:gridCol w="1231382">
                  <a:extLst>
                    <a:ext uri="{9D8B030D-6E8A-4147-A177-3AD203B41FA5}">
                      <a16:colId xmlns:a16="http://schemas.microsoft.com/office/drawing/2014/main" val="20000"/>
                    </a:ext>
                  </a:extLst>
                </a:gridCol>
                <a:gridCol w="2623116">
                  <a:extLst>
                    <a:ext uri="{9D8B030D-6E8A-4147-A177-3AD203B41FA5}">
                      <a16:colId xmlns:a16="http://schemas.microsoft.com/office/drawing/2014/main" val="20001"/>
                    </a:ext>
                  </a:extLst>
                </a:gridCol>
              </a:tblGrid>
              <a:tr h="229081">
                <a:tc>
                  <a:txBody>
                    <a:bodyPr/>
                    <a:lstStyle/>
                    <a:p>
                      <a:pPr marL="3683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1" i="0" u="none" strike="noStrike" cap="none" normalizeH="0" baseline="0" dirty="0">
                          <a:ln>
                            <a:noFill/>
                          </a:ln>
                          <a:solidFill>
                            <a:srgbClr val="FFFFFF"/>
                          </a:solidFill>
                          <a:effectLst/>
                          <a:latin typeface="HG丸ｺﾞｼｯｸM-PRO" panose="020F0600000000000000" pitchFamily="50" charset="-128"/>
                          <a:ea typeface="HG丸ｺﾞｼｯｸM-PRO" panose="020F0600000000000000" pitchFamily="50" charset="-128"/>
                        </a:rPr>
                        <a:t>在留資格</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9BBA59"/>
                    </a:solidFill>
                  </a:tcPr>
                </a:tc>
                <a:tc>
                  <a:txBody>
                    <a:bodyPr/>
                    <a:lstStyle/>
                    <a:p>
                      <a:pPr marL="11557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1" i="0" u="none" strike="noStrike" cap="none" normalizeH="0" baseline="0" dirty="0">
                          <a:ln>
                            <a:noFill/>
                          </a:ln>
                          <a:solidFill>
                            <a:srgbClr val="FFFFFF"/>
                          </a:solidFill>
                          <a:effectLst/>
                          <a:latin typeface="HG丸ｺﾞｼｯｸM-PRO" panose="020F0600000000000000" pitchFamily="50" charset="-128"/>
                          <a:ea typeface="HG丸ｺﾞｼｯｸM-PRO" panose="020F0600000000000000" pitchFamily="50" charset="-128"/>
                        </a:rPr>
                        <a:t>該当例</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9BBA59"/>
                    </a:solidFill>
                  </a:tcPr>
                </a:tc>
                <a:extLst>
                  <a:ext uri="{0D108BD9-81ED-4DB2-BD59-A6C34878D82A}">
                    <a16:rowId xmlns:a16="http://schemas.microsoft.com/office/drawing/2014/main" val="10000"/>
                  </a:ext>
                </a:extLst>
              </a:tr>
              <a:tr h="229081">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永住者</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DEE6D1"/>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永住許可を受けた者</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DEE6D1"/>
                    </a:solidFill>
                  </a:tcPr>
                </a:tc>
                <a:extLst>
                  <a:ext uri="{0D108BD9-81ED-4DB2-BD59-A6C34878D82A}">
                    <a16:rowId xmlns:a16="http://schemas.microsoft.com/office/drawing/2014/main" val="10001"/>
                  </a:ext>
                </a:extLst>
              </a:tr>
              <a:tr h="242047">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日本人の配偶者等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FF2EA"/>
                    </a:solidFill>
                  </a:tcPr>
                </a:tc>
                <a:tc>
                  <a:txBody>
                    <a:bodyPr/>
                    <a:lstStyle/>
                    <a:p>
                      <a:pPr marL="88900" marR="0" lvl="0" indent="0" algn="l" defTabSz="457200" rtl="0" eaLnBrk="1" fontAlgn="base" latinLnBrk="0" hangingPunct="1">
                        <a:lnSpc>
                          <a:spcPct val="100000"/>
                        </a:lnSpc>
                        <a:spcBef>
                          <a:spcPct val="25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日本人の配偶者・実子・特別養子</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FF2EA"/>
                    </a:solidFill>
                  </a:tcPr>
                </a:tc>
                <a:extLst>
                  <a:ext uri="{0D108BD9-81ED-4DB2-BD59-A6C34878D82A}">
                    <a16:rowId xmlns:a16="http://schemas.microsoft.com/office/drawing/2014/main" val="10002"/>
                  </a:ext>
                </a:extLst>
              </a:tr>
              <a:tr h="381801">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永住者の配偶者等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DEE6D1"/>
                    </a:solidFill>
                  </a:tcPr>
                </a:tc>
                <a:tc>
                  <a:txBody>
                    <a:bodyPr/>
                    <a:lstStyle/>
                    <a:p>
                      <a:pPr marL="88900" marR="0" lvl="0" indent="0" algn="l" defTabSz="457200" rtl="0" eaLnBrk="1" fontAlgn="base" latinLnBrk="0" hangingPunct="1">
                        <a:lnSpc>
                          <a:spcPct val="108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永住者・特別永住者の配偶者、我が国で出生し引き続き在留している実子</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DEE6D1"/>
                    </a:solidFill>
                  </a:tcPr>
                </a:tc>
                <a:extLst>
                  <a:ext uri="{0D108BD9-81ED-4DB2-BD59-A6C34878D82A}">
                    <a16:rowId xmlns:a16="http://schemas.microsoft.com/office/drawing/2014/main" val="10003"/>
                  </a:ext>
                </a:extLst>
              </a:tr>
              <a:tr h="229081">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定住者</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FF2EA"/>
                    </a:solidFill>
                  </a:tcPr>
                </a:tc>
                <a:tc>
                  <a:txBody>
                    <a:bodyPr/>
                    <a:lstStyle/>
                    <a:p>
                      <a:pPr marL="88900" marR="0" lvl="0" indent="0" algn="l" defTabSz="457200" rtl="0" eaLnBrk="1" fontAlgn="base" latinLnBrk="0" hangingPunct="1">
                        <a:lnSpc>
                          <a:spcPct val="100000"/>
                        </a:lnSpc>
                        <a:spcBef>
                          <a:spcPct val="33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Arial" pitchFamily="34" charset="0"/>
                          <a:ea typeface="HG丸ｺﾞｼｯｸM-PRO" pitchFamily="50" charset="-128"/>
                        </a:rPr>
                        <a:t>日系３世、外国人配偶者の連れ子等</a:t>
                      </a:r>
                    </a:p>
                  </a:txBody>
                  <a:tcPr marL="0" marR="0"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FF2EA"/>
                    </a:solidFill>
                  </a:tcPr>
                </a:tc>
                <a:extLst>
                  <a:ext uri="{0D108BD9-81ED-4DB2-BD59-A6C34878D82A}">
                    <a16:rowId xmlns:a16="http://schemas.microsoft.com/office/drawing/2014/main" val="10004"/>
                  </a:ext>
                </a:extLst>
              </a:tr>
            </a:tbl>
          </a:graphicData>
        </a:graphic>
      </p:graphicFrame>
      <p:sp>
        <p:nvSpPr>
          <p:cNvPr id="2062" name="Text Box 14"/>
          <p:cNvSpPr txBox="1">
            <a:spLocks noChangeArrowheads="1"/>
          </p:cNvSpPr>
          <p:nvPr/>
        </p:nvSpPr>
        <p:spPr bwMode="auto">
          <a:xfrm>
            <a:off x="1400016" y="931395"/>
            <a:ext cx="2930918" cy="15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457200">
              <a:defRPr kumimoji="1">
                <a:solidFill>
                  <a:schemeClr val="tx1"/>
                </a:solidFill>
                <a:latin typeface="Arial" pitchFamily="34" charset="0"/>
                <a:ea typeface="ＭＳ Ｐゴシック" pitchFamily="50" charset="-128"/>
              </a:defRPr>
            </a:lvl1pPr>
            <a:lvl2pPr defTabSz="457200">
              <a:defRPr kumimoji="1">
                <a:solidFill>
                  <a:schemeClr val="tx1"/>
                </a:solidFill>
                <a:latin typeface="Arial" pitchFamily="34" charset="0"/>
                <a:ea typeface="ＭＳ Ｐゴシック" pitchFamily="50" charset="-128"/>
              </a:defRPr>
            </a:lvl2pPr>
            <a:lvl3pPr defTabSz="457200">
              <a:defRPr kumimoji="1">
                <a:solidFill>
                  <a:schemeClr val="tx1"/>
                </a:solidFill>
                <a:latin typeface="Arial" pitchFamily="34" charset="0"/>
                <a:ea typeface="ＭＳ Ｐゴシック" pitchFamily="50" charset="-128"/>
              </a:defRPr>
            </a:lvl3pPr>
            <a:lvl4pPr defTabSz="457200">
              <a:defRPr kumimoji="1">
                <a:solidFill>
                  <a:schemeClr val="tx1"/>
                </a:solidFill>
                <a:latin typeface="Arial" pitchFamily="34" charset="0"/>
                <a:ea typeface="ＭＳ Ｐゴシック" pitchFamily="50" charset="-128"/>
              </a:defRPr>
            </a:lvl4pPr>
            <a:lvl5pPr defTabSz="457200">
              <a:defRPr kumimoji="1">
                <a:solidFill>
                  <a:schemeClr val="tx1"/>
                </a:solidFill>
                <a:latin typeface="Arial" pitchFamily="34" charset="0"/>
                <a:ea typeface="ＭＳ Ｐゴシック" pitchFamily="50" charset="-128"/>
              </a:defRPr>
            </a:lvl5pPr>
            <a:lvl6pPr defTabSz="457200" fontAlgn="base">
              <a:spcBef>
                <a:spcPct val="0"/>
              </a:spcBef>
              <a:spcAft>
                <a:spcPct val="0"/>
              </a:spcAft>
              <a:defRPr kumimoji="1">
                <a:solidFill>
                  <a:schemeClr val="tx1"/>
                </a:solidFill>
                <a:latin typeface="Arial" pitchFamily="34" charset="0"/>
                <a:ea typeface="ＭＳ Ｐゴシック" pitchFamily="50" charset="-128"/>
              </a:defRPr>
            </a:lvl6pPr>
            <a:lvl7pPr defTabSz="457200" fontAlgn="base">
              <a:spcBef>
                <a:spcPct val="0"/>
              </a:spcBef>
              <a:spcAft>
                <a:spcPct val="0"/>
              </a:spcAft>
              <a:defRPr kumimoji="1">
                <a:solidFill>
                  <a:schemeClr val="tx1"/>
                </a:solidFill>
                <a:latin typeface="Arial" pitchFamily="34" charset="0"/>
                <a:ea typeface="ＭＳ Ｐゴシック" pitchFamily="50" charset="-128"/>
              </a:defRPr>
            </a:lvl7pPr>
            <a:lvl8pPr defTabSz="457200" fontAlgn="base">
              <a:spcBef>
                <a:spcPct val="0"/>
              </a:spcBef>
              <a:spcAft>
                <a:spcPct val="0"/>
              </a:spcAft>
              <a:defRPr kumimoji="1">
                <a:solidFill>
                  <a:schemeClr val="tx1"/>
                </a:solidFill>
                <a:latin typeface="Arial" pitchFamily="34" charset="0"/>
                <a:ea typeface="ＭＳ Ｐゴシック" pitchFamily="50" charset="-128"/>
              </a:defRPr>
            </a:lvl8pPr>
            <a:lvl9pPr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ctr" defTabSz="457200" rtl="0" eaLnBrk="1" fontAlgn="base" latinLnBrk="0" hangingPunct="1">
              <a:lnSpc>
                <a:spcPct val="98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Arial" pitchFamily="34" charset="0"/>
                <a:ea typeface="HG丸ｺﾞｼｯｸM-PRO" pitchFamily="50" charset="-128"/>
                <a:cs typeface="+mn-cs"/>
              </a:rPr>
              <a:t>就労が認められる在留資格</a:t>
            </a:r>
            <a:r>
              <a:rPr kumimoji="1" lang="ja-JP" altLang="en-US" sz="900" b="1" i="0" u="none" strike="noStrike" kern="1200" cap="none" spc="0" normalizeH="0" baseline="0" noProof="0" dirty="0">
                <a:ln>
                  <a:noFill/>
                </a:ln>
                <a:solidFill>
                  <a:srgbClr val="FFFFFF"/>
                </a:solidFill>
                <a:effectLst/>
                <a:uLnTx/>
                <a:uFillTx/>
                <a:latin typeface="Arial" pitchFamily="34" charset="0"/>
                <a:ea typeface="HG丸ｺﾞｼｯｸM-PRO" pitchFamily="50" charset="-128"/>
                <a:cs typeface="+mn-cs"/>
              </a:rPr>
              <a:t>（活動制限あり）</a:t>
            </a:r>
          </a:p>
        </p:txBody>
      </p:sp>
      <p:sp>
        <p:nvSpPr>
          <p:cNvPr id="2063" name="Text Box 15"/>
          <p:cNvSpPr txBox="1">
            <a:spLocks noChangeArrowheads="1"/>
          </p:cNvSpPr>
          <p:nvPr/>
        </p:nvSpPr>
        <p:spPr bwMode="auto">
          <a:xfrm>
            <a:off x="5680220" y="4108499"/>
            <a:ext cx="2661796" cy="15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457200">
              <a:defRPr kumimoji="1">
                <a:solidFill>
                  <a:schemeClr val="tx1"/>
                </a:solidFill>
                <a:latin typeface="Arial" pitchFamily="34" charset="0"/>
                <a:ea typeface="ＭＳ Ｐゴシック" pitchFamily="50" charset="-128"/>
              </a:defRPr>
            </a:lvl1pPr>
            <a:lvl2pPr defTabSz="457200">
              <a:defRPr kumimoji="1">
                <a:solidFill>
                  <a:schemeClr val="tx1"/>
                </a:solidFill>
                <a:latin typeface="Arial" pitchFamily="34" charset="0"/>
                <a:ea typeface="ＭＳ Ｐゴシック" pitchFamily="50" charset="-128"/>
              </a:defRPr>
            </a:lvl2pPr>
            <a:lvl3pPr defTabSz="457200">
              <a:defRPr kumimoji="1">
                <a:solidFill>
                  <a:schemeClr val="tx1"/>
                </a:solidFill>
                <a:latin typeface="Arial" pitchFamily="34" charset="0"/>
                <a:ea typeface="ＭＳ Ｐゴシック" pitchFamily="50" charset="-128"/>
              </a:defRPr>
            </a:lvl3pPr>
            <a:lvl4pPr defTabSz="457200">
              <a:defRPr kumimoji="1">
                <a:solidFill>
                  <a:schemeClr val="tx1"/>
                </a:solidFill>
                <a:latin typeface="Arial" pitchFamily="34" charset="0"/>
                <a:ea typeface="ＭＳ Ｐゴシック" pitchFamily="50" charset="-128"/>
              </a:defRPr>
            </a:lvl4pPr>
            <a:lvl5pPr defTabSz="457200">
              <a:defRPr kumimoji="1">
                <a:solidFill>
                  <a:schemeClr val="tx1"/>
                </a:solidFill>
                <a:latin typeface="Arial" pitchFamily="34" charset="0"/>
                <a:ea typeface="ＭＳ Ｐゴシック" pitchFamily="50" charset="-128"/>
              </a:defRPr>
            </a:lvl5pPr>
            <a:lvl6pPr defTabSz="457200" fontAlgn="base">
              <a:spcBef>
                <a:spcPct val="0"/>
              </a:spcBef>
              <a:spcAft>
                <a:spcPct val="0"/>
              </a:spcAft>
              <a:defRPr kumimoji="1">
                <a:solidFill>
                  <a:schemeClr val="tx1"/>
                </a:solidFill>
                <a:latin typeface="Arial" pitchFamily="34" charset="0"/>
                <a:ea typeface="ＭＳ Ｐゴシック" pitchFamily="50" charset="-128"/>
              </a:defRPr>
            </a:lvl6pPr>
            <a:lvl7pPr defTabSz="457200" fontAlgn="base">
              <a:spcBef>
                <a:spcPct val="0"/>
              </a:spcBef>
              <a:spcAft>
                <a:spcPct val="0"/>
              </a:spcAft>
              <a:defRPr kumimoji="1">
                <a:solidFill>
                  <a:schemeClr val="tx1"/>
                </a:solidFill>
                <a:latin typeface="Arial" pitchFamily="34" charset="0"/>
                <a:ea typeface="ＭＳ Ｐゴシック" pitchFamily="50" charset="-128"/>
              </a:defRPr>
            </a:lvl7pPr>
            <a:lvl8pPr defTabSz="457200" fontAlgn="base">
              <a:spcBef>
                <a:spcPct val="0"/>
              </a:spcBef>
              <a:spcAft>
                <a:spcPct val="0"/>
              </a:spcAft>
              <a:defRPr kumimoji="1">
                <a:solidFill>
                  <a:schemeClr val="tx1"/>
                </a:solidFill>
                <a:latin typeface="Arial" pitchFamily="34" charset="0"/>
                <a:ea typeface="ＭＳ Ｐゴシック" pitchFamily="50" charset="-128"/>
              </a:defRPr>
            </a:lvl8pPr>
            <a:lvl9pPr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pPr marL="11665" marR="0" lvl="0" indent="0" algn="ctr" defTabSz="457200" rtl="0" eaLnBrk="1" fontAlgn="base" latinLnBrk="0" hangingPunct="1">
              <a:lnSpc>
                <a:spcPct val="106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Arial" pitchFamily="34" charset="0"/>
                <a:ea typeface="HG丸ｺﾞｼｯｸM-PRO" pitchFamily="50" charset="-128"/>
                <a:cs typeface="+mn-cs"/>
              </a:rPr>
              <a:t>就労が認められない在留資格（注２）</a:t>
            </a:r>
          </a:p>
        </p:txBody>
      </p:sp>
      <p:sp>
        <p:nvSpPr>
          <p:cNvPr id="2064" name="Text Box 16"/>
          <p:cNvSpPr txBox="1">
            <a:spLocks noChangeArrowheads="1"/>
          </p:cNvSpPr>
          <p:nvPr/>
        </p:nvSpPr>
        <p:spPr bwMode="auto">
          <a:xfrm>
            <a:off x="5623611" y="2979024"/>
            <a:ext cx="2813269" cy="15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457200">
              <a:defRPr kumimoji="1">
                <a:solidFill>
                  <a:schemeClr val="tx1"/>
                </a:solidFill>
                <a:latin typeface="Arial" pitchFamily="34" charset="0"/>
                <a:ea typeface="ＭＳ Ｐゴシック" pitchFamily="50" charset="-128"/>
              </a:defRPr>
            </a:lvl1pPr>
            <a:lvl2pPr defTabSz="457200">
              <a:defRPr kumimoji="1">
                <a:solidFill>
                  <a:schemeClr val="tx1"/>
                </a:solidFill>
                <a:latin typeface="Arial" pitchFamily="34" charset="0"/>
                <a:ea typeface="ＭＳ Ｐゴシック" pitchFamily="50" charset="-128"/>
              </a:defRPr>
            </a:lvl2pPr>
            <a:lvl3pPr defTabSz="457200">
              <a:defRPr kumimoji="1">
                <a:solidFill>
                  <a:schemeClr val="tx1"/>
                </a:solidFill>
                <a:latin typeface="Arial" pitchFamily="34" charset="0"/>
                <a:ea typeface="ＭＳ Ｐゴシック" pitchFamily="50" charset="-128"/>
              </a:defRPr>
            </a:lvl3pPr>
            <a:lvl4pPr defTabSz="457200">
              <a:defRPr kumimoji="1">
                <a:solidFill>
                  <a:schemeClr val="tx1"/>
                </a:solidFill>
                <a:latin typeface="Arial" pitchFamily="34" charset="0"/>
                <a:ea typeface="ＭＳ Ｐゴシック" pitchFamily="50" charset="-128"/>
              </a:defRPr>
            </a:lvl4pPr>
            <a:lvl5pPr defTabSz="457200">
              <a:defRPr kumimoji="1">
                <a:solidFill>
                  <a:schemeClr val="tx1"/>
                </a:solidFill>
                <a:latin typeface="Arial" pitchFamily="34" charset="0"/>
                <a:ea typeface="ＭＳ Ｐゴシック" pitchFamily="50" charset="-128"/>
              </a:defRPr>
            </a:lvl5pPr>
            <a:lvl6pPr defTabSz="457200" fontAlgn="base">
              <a:spcBef>
                <a:spcPct val="0"/>
              </a:spcBef>
              <a:spcAft>
                <a:spcPct val="0"/>
              </a:spcAft>
              <a:defRPr kumimoji="1">
                <a:solidFill>
                  <a:schemeClr val="tx1"/>
                </a:solidFill>
                <a:latin typeface="Arial" pitchFamily="34" charset="0"/>
                <a:ea typeface="ＭＳ Ｐゴシック" pitchFamily="50" charset="-128"/>
              </a:defRPr>
            </a:lvl6pPr>
            <a:lvl7pPr defTabSz="457200" fontAlgn="base">
              <a:spcBef>
                <a:spcPct val="0"/>
              </a:spcBef>
              <a:spcAft>
                <a:spcPct val="0"/>
              </a:spcAft>
              <a:defRPr kumimoji="1">
                <a:solidFill>
                  <a:schemeClr val="tx1"/>
                </a:solidFill>
                <a:latin typeface="Arial" pitchFamily="34" charset="0"/>
                <a:ea typeface="ＭＳ Ｐゴシック" pitchFamily="50" charset="-128"/>
              </a:defRPr>
            </a:lvl7pPr>
            <a:lvl8pPr defTabSz="457200" fontAlgn="base">
              <a:spcBef>
                <a:spcPct val="0"/>
              </a:spcBef>
              <a:spcAft>
                <a:spcPct val="0"/>
              </a:spcAft>
              <a:defRPr kumimoji="1">
                <a:solidFill>
                  <a:schemeClr val="tx1"/>
                </a:solidFill>
                <a:latin typeface="Arial" pitchFamily="34" charset="0"/>
                <a:ea typeface="ＭＳ Ｐゴシック" pitchFamily="50" charset="-128"/>
              </a:defRPr>
            </a:lvl8pPr>
            <a:lvl9pPr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pPr marL="11665" marR="0" lvl="0" indent="0" algn="ctr" defTabSz="457200" rtl="0" eaLnBrk="1" fontAlgn="base" latinLnBrk="0" hangingPunct="1">
              <a:lnSpc>
                <a:spcPct val="106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Arial" pitchFamily="34" charset="0"/>
                <a:ea typeface="HG丸ｺﾞｼｯｸM-PRO" pitchFamily="50" charset="-128"/>
                <a:cs typeface="+mn-cs"/>
              </a:rPr>
              <a:t>就労の可否は指定される活動によるもの</a:t>
            </a:r>
          </a:p>
        </p:txBody>
      </p:sp>
      <p:sp>
        <p:nvSpPr>
          <p:cNvPr id="2065" name="Text Box 17"/>
          <p:cNvSpPr txBox="1">
            <a:spLocks noChangeArrowheads="1"/>
          </p:cNvSpPr>
          <p:nvPr/>
        </p:nvSpPr>
        <p:spPr bwMode="auto">
          <a:xfrm>
            <a:off x="5494210" y="951625"/>
            <a:ext cx="3083861" cy="14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457200">
              <a:defRPr kumimoji="1">
                <a:solidFill>
                  <a:schemeClr val="tx1"/>
                </a:solidFill>
                <a:latin typeface="Arial" pitchFamily="34" charset="0"/>
                <a:ea typeface="ＭＳ Ｐゴシック" pitchFamily="50" charset="-128"/>
              </a:defRPr>
            </a:lvl1pPr>
            <a:lvl2pPr defTabSz="457200">
              <a:defRPr kumimoji="1">
                <a:solidFill>
                  <a:schemeClr val="tx1"/>
                </a:solidFill>
                <a:latin typeface="Arial" pitchFamily="34" charset="0"/>
                <a:ea typeface="ＭＳ Ｐゴシック" pitchFamily="50" charset="-128"/>
              </a:defRPr>
            </a:lvl2pPr>
            <a:lvl3pPr defTabSz="457200">
              <a:defRPr kumimoji="1">
                <a:solidFill>
                  <a:schemeClr val="tx1"/>
                </a:solidFill>
                <a:latin typeface="Arial" pitchFamily="34" charset="0"/>
                <a:ea typeface="ＭＳ Ｐゴシック" pitchFamily="50" charset="-128"/>
              </a:defRPr>
            </a:lvl3pPr>
            <a:lvl4pPr defTabSz="457200">
              <a:defRPr kumimoji="1">
                <a:solidFill>
                  <a:schemeClr val="tx1"/>
                </a:solidFill>
                <a:latin typeface="Arial" pitchFamily="34" charset="0"/>
                <a:ea typeface="ＭＳ Ｐゴシック" pitchFamily="50" charset="-128"/>
              </a:defRPr>
            </a:lvl4pPr>
            <a:lvl5pPr defTabSz="457200">
              <a:defRPr kumimoji="1">
                <a:solidFill>
                  <a:schemeClr val="tx1"/>
                </a:solidFill>
                <a:latin typeface="Arial" pitchFamily="34" charset="0"/>
                <a:ea typeface="ＭＳ Ｐゴシック" pitchFamily="50" charset="-128"/>
              </a:defRPr>
            </a:lvl5pPr>
            <a:lvl6pPr defTabSz="457200" fontAlgn="base">
              <a:spcBef>
                <a:spcPct val="0"/>
              </a:spcBef>
              <a:spcAft>
                <a:spcPct val="0"/>
              </a:spcAft>
              <a:defRPr kumimoji="1">
                <a:solidFill>
                  <a:schemeClr val="tx1"/>
                </a:solidFill>
                <a:latin typeface="Arial" pitchFamily="34" charset="0"/>
                <a:ea typeface="ＭＳ Ｐゴシック" pitchFamily="50" charset="-128"/>
              </a:defRPr>
            </a:lvl6pPr>
            <a:lvl7pPr defTabSz="457200" fontAlgn="base">
              <a:spcBef>
                <a:spcPct val="0"/>
              </a:spcBef>
              <a:spcAft>
                <a:spcPct val="0"/>
              </a:spcAft>
              <a:defRPr kumimoji="1">
                <a:solidFill>
                  <a:schemeClr val="tx1"/>
                </a:solidFill>
                <a:latin typeface="Arial" pitchFamily="34" charset="0"/>
                <a:ea typeface="ＭＳ Ｐゴシック" pitchFamily="50" charset="-128"/>
              </a:defRPr>
            </a:lvl7pPr>
            <a:lvl8pPr defTabSz="457200" fontAlgn="base">
              <a:spcBef>
                <a:spcPct val="0"/>
              </a:spcBef>
              <a:spcAft>
                <a:spcPct val="0"/>
              </a:spcAft>
              <a:defRPr kumimoji="1">
                <a:solidFill>
                  <a:schemeClr val="tx1"/>
                </a:solidFill>
                <a:latin typeface="Arial" pitchFamily="34" charset="0"/>
                <a:ea typeface="ＭＳ Ｐゴシック" pitchFamily="50" charset="-128"/>
              </a:defRPr>
            </a:lvl8pPr>
            <a:lvl9pPr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pPr marL="11665" marR="0" lvl="0" indent="0" algn="ctr" defTabSz="457200" rtl="0" eaLnBrk="1" fontAlgn="base" latinLnBrk="0" hangingPunct="1">
              <a:lnSpc>
                <a:spcPct val="106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Arial" pitchFamily="34" charset="0"/>
                <a:ea typeface="HG丸ｺﾞｼｯｸM-PRO" pitchFamily="50" charset="-128"/>
                <a:cs typeface="+mn-cs"/>
              </a:rPr>
              <a:t>身分・地位に基づく在留資格</a:t>
            </a:r>
            <a:r>
              <a:rPr kumimoji="1" lang="ja-JP" altLang="en-US" sz="900" b="1" i="0" u="none" strike="noStrike" kern="1200" cap="none" spc="0" normalizeH="0" baseline="0" noProof="0" dirty="0">
                <a:ln>
                  <a:noFill/>
                </a:ln>
                <a:solidFill>
                  <a:srgbClr val="FFFFFF"/>
                </a:solidFill>
                <a:effectLst/>
                <a:uLnTx/>
                <a:uFillTx/>
                <a:latin typeface="Arial" pitchFamily="34" charset="0"/>
                <a:ea typeface="HG丸ｺﾞｼｯｸM-PRO" pitchFamily="50" charset="-128"/>
                <a:cs typeface="+mn-cs"/>
              </a:rPr>
              <a:t>（活動制限なし）</a:t>
            </a:r>
          </a:p>
        </p:txBody>
      </p:sp>
      <p:sp>
        <p:nvSpPr>
          <p:cNvPr id="2049" name="Rectangle 1"/>
          <p:cNvSpPr>
            <a:spLocks noChangeArrowheads="1"/>
          </p:cNvSpPr>
          <p:nvPr/>
        </p:nvSpPr>
        <p:spPr bwMode="white">
          <a:xfrm>
            <a:off x="6" y="6"/>
            <a:ext cx="1471" cy="1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3988" tIns="41994" rIns="83988" bIns="4199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21" name="Text Box 11"/>
          <p:cNvSpPr txBox="1">
            <a:spLocks noChangeArrowheads="1"/>
          </p:cNvSpPr>
          <p:nvPr/>
        </p:nvSpPr>
        <p:spPr bwMode="auto">
          <a:xfrm>
            <a:off x="406053" y="6117522"/>
            <a:ext cx="44028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457200">
              <a:defRPr kumimoji="1">
                <a:solidFill>
                  <a:schemeClr val="tx1"/>
                </a:solidFill>
                <a:latin typeface="Arial" pitchFamily="34" charset="0"/>
                <a:ea typeface="ＭＳ Ｐゴシック" pitchFamily="50" charset="-128"/>
              </a:defRPr>
            </a:lvl1pPr>
            <a:lvl2pPr defTabSz="457200">
              <a:defRPr kumimoji="1">
                <a:solidFill>
                  <a:schemeClr val="tx1"/>
                </a:solidFill>
                <a:latin typeface="Arial" pitchFamily="34" charset="0"/>
                <a:ea typeface="ＭＳ Ｐゴシック" pitchFamily="50" charset="-128"/>
              </a:defRPr>
            </a:lvl2pPr>
            <a:lvl3pPr defTabSz="457200">
              <a:defRPr kumimoji="1">
                <a:solidFill>
                  <a:schemeClr val="tx1"/>
                </a:solidFill>
                <a:latin typeface="Arial" pitchFamily="34" charset="0"/>
                <a:ea typeface="ＭＳ Ｐゴシック" pitchFamily="50" charset="-128"/>
              </a:defRPr>
            </a:lvl3pPr>
            <a:lvl4pPr defTabSz="457200">
              <a:defRPr kumimoji="1">
                <a:solidFill>
                  <a:schemeClr val="tx1"/>
                </a:solidFill>
                <a:latin typeface="Arial" pitchFamily="34" charset="0"/>
                <a:ea typeface="ＭＳ Ｐゴシック" pitchFamily="50" charset="-128"/>
              </a:defRPr>
            </a:lvl4pPr>
            <a:lvl5pPr defTabSz="457200">
              <a:defRPr kumimoji="1">
                <a:solidFill>
                  <a:schemeClr val="tx1"/>
                </a:solidFill>
                <a:latin typeface="Arial" pitchFamily="34" charset="0"/>
                <a:ea typeface="ＭＳ Ｐゴシック" pitchFamily="50" charset="-128"/>
              </a:defRPr>
            </a:lvl5pPr>
            <a:lvl6pPr defTabSz="457200" fontAlgn="base">
              <a:spcBef>
                <a:spcPct val="0"/>
              </a:spcBef>
              <a:spcAft>
                <a:spcPct val="0"/>
              </a:spcAft>
              <a:defRPr kumimoji="1">
                <a:solidFill>
                  <a:schemeClr val="tx1"/>
                </a:solidFill>
                <a:latin typeface="Arial" pitchFamily="34" charset="0"/>
                <a:ea typeface="ＭＳ Ｐゴシック" pitchFamily="50" charset="-128"/>
              </a:defRPr>
            </a:lvl6pPr>
            <a:lvl7pPr defTabSz="457200" fontAlgn="base">
              <a:spcBef>
                <a:spcPct val="0"/>
              </a:spcBef>
              <a:spcAft>
                <a:spcPct val="0"/>
              </a:spcAft>
              <a:defRPr kumimoji="1">
                <a:solidFill>
                  <a:schemeClr val="tx1"/>
                </a:solidFill>
                <a:latin typeface="Arial" pitchFamily="34" charset="0"/>
                <a:ea typeface="ＭＳ Ｐゴシック" pitchFamily="50" charset="-128"/>
              </a:defRPr>
            </a:lvl7pPr>
            <a:lvl8pPr defTabSz="457200" fontAlgn="base">
              <a:spcBef>
                <a:spcPct val="0"/>
              </a:spcBef>
              <a:spcAft>
                <a:spcPct val="0"/>
              </a:spcAft>
              <a:defRPr kumimoji="1">
                <a:solidFill>
                  <a:schemeClr val="tx1"/>
                </a:solidFill>
                <a:latin typeface="Arial" pitchFamily="34" charset="0"/>
                <a:ea typeface="ＭＳ Ｐゴシック" pitchFamily="50" charset="-128"/>
              </a:defRPr>
            </a:lvl8pPr>
            <a:lvl9pPr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pPr marL="11665"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ial" pitchFamily="34" charset="0"/>
                <a:ea typeface="ＭＳ ゴシック" pitchFamily="49" charset="-128"/>
                <a:cs typeface="+mn-cs"/>
              </a:rPr>
              <a:t>（注１）介護、ビルクリーニング、工業製品製造業、建設、造船・舶用工業、自動車</a:t>
            </a:r>
          </a:p>
          <a:p>
            <a:pPr marL="11665"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ial" pitchFamily="34" charset="0"/>
                <a:ea typeface="ＭＳ ゴシック" pitchFamily="49" charset="-128"/>
                <a:cs typeface="+mn-cs"/>
              </a:rPr>
              <a:t>整備、航空、宿泊、自動車運送業、鉄道、農業、漁業、飲食料品製造業、外食業、林</a:t>
            </a:r>
          </a:p>
          <a:p>
            <a:pPr marL="11665"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ial" pitchFamily="34" charset="0"/>
                <a:ea typeface="ＭＳ ゴシック" pitchFamily="49" charset="-128"/>
                <a:cs typeface="+mn-cs"/>
              </a:rPr>
              <a:t>　　  業、木材産業（令和６年３月２９日閣議決定）</a:t>
            </a:r>
            <a:endParaRPr kumimoji="1" lang="ja-JP" altLang="en-US"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pic>
        <p:nvPicPr>
          <p:cNvPr id="25" name="図 3" descr="BD21318_.GIF"/>
          <p:cNvPicPr preferRelativeResize="0">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0" y="620688"/>
            <a:ext cx="9906000"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グループ化 29"/>
          <p:cNvGrpSpPr/>
          <p:nvPr/>
        </p:nvGrpSpPr>
        <p:grpSpPr>
          <a:xfrm>
            <a:off x="7497153" y="158092"/>
            <a:ext cx="2306615" cy="395689"/>
            <a:chOff x="7557252" y="146536"/>
            <a:chExt cx="2306615" cy="395689"/>
          </a:xfrm>
        </p:grpSpPr>
        <p:sp>
          <p:nvSpPr>
            <p:cNvPr id="31" name="Text Box 2"/>
            <p:cNvSpPr txBox="1">
              <a:spLocks noChangeArrowheads="1"/>
            </p:cNvSpPr>
            <p:nvPr/>
          </p:nvSpPr>
          <p:spPr bwMode="auto">
            <a:xfrm>
              <a:off x="7557252" y="414498"/>
              <a:ext cx="2306615" cy="12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marL="12700" defTabSz="457200" eaLnBrk="0" hangingPunct="0">
                <a:defRPr kumimoji="1">
                  <a:solidFill>
                    <a:schemeClr val="tx1"/>
                  </a:solidFill>
                  <a:latin typeface="Arial" charset="0"/>
                  <a:ea typeface="ＭＳ Ｐゴシック" charset="-128"/>
                </a:defRPr>
              </a:lvl1pPr>
              <a:lvl2pPr marL="742950" indent="-285750" defTabSz="457200" eaLnBrk="0" hangingPunct="0">
                <a:defRPr kumimoji="1">
                  <a:solidFill>
                    <a:schemeClr val="tx1"/>
                  </a:solidFill>
                  <a:latin typeface="Arial" charset="0"/>
                  <a:ea typeface="ＭＳ Ｐゴシック" charset="-128"/>
                </a:defRPr>
              </a:lvl2pPr>
              <a:lvl3pPr marL="1143000" indent="-228600" defTabSz="457200" eaLnBrk="0" hangingPunct="0">
                <a:defRPr kumimoji="1">
                  <a:solidFill>
                    <a:schemeClr val="tx1"/>
                  </a:solidFill>
                  <a:latin typeface="Arial" charset="0"/>
                  <a:ea typeface="ＭＳ Ｐゴシック" charset="-128"/>
                </a:defRPr>
              </a:lvl3pPr>
              <a:lvl4pPr marL="1600200" indent="-228600" defTabSz="457200" eaLnBrk="0" hangingPunct="0">
                <a:defRPr kumimoji="1">
                  <a:solidFill>
                    <a:schemeClr val="tx1"/>
                  </a:solidFill>
                  <a:latin typeface="Arial" charset="0"/>
                  <a:ea typeface="ＭＳ Ｐゴシック" charset="-128"/>
                </a:defRPr>
              </a:lvl4pPr>
              <a:lvl5pPr marL="2057400" indent="-228600" defTabSz="4572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marL="12700" marR="0" lvl="0" indent="0" algn="ctr" defTabSz="457200" rtl="0" eaLnBrk="1" fontAlgn="base" latinLnBrk="0" hangingPunct="1">
                <a:lnSpc>
                  <a:spcPct val="83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Arial" charset="0"/>
                  <a:ea typeface="ＭＳ Ｐゴシック" charset="-128"/>
                  <a:cs typeface="+mn-cs"/>
                </a:rPr>
                <a:t>Immigration Services Agency of Japan</a:t>
              </a:r>
            </a:p>
          </p:txBody>
        </p:sp>
        <p:sp>
          <p:nvSpPr>
            <p:cNvPr id="32" name="Text Box 4"/>
            <p:cNvSpPr txBox="1">
              <a:spLocks noChangeArrowheads="1"/>
            </p:cNvSpPr>
            <p:nvPr/>
          </p:nvSpPr>
          <p:spPr bwMode="auto">
            <a:xfrm>
              <a:off x="7763197" y="146536"/>
              <a:ext cx="1841004" cy="21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marL="12700" defTabSz="457200" eaLnBrk="0" hangingPunct="0">
                <a:defRPr kumimoji="1">
                  <a:solidFill>
                    <a:schemeClr val="tx1"/>
                  </a:solidFill>
                  <a:latin typeface="Arial" charset="0"/>
                  <a:ea typeface="ＭＳ Ｐゴシック" charset="-128"/>
                </a:defRPr>
              </a:lvl1pPr>
              <a:lvl2pPr marL="742950" indent="-285750" defTabSz="457200" eaLnBrk="0" hangingPunct="0">
                <a:defRPr kumimoji="1">
                  <a:solidFill>
                    <a:schemeClr val="tx1"/>
                  </a:solidFill>
                  <a:latin typeface="Arial" charset="0"/>
                  <a:ea typeface="ＭＳ Ｐゴシック" charset="-128"/>
                </a:defRPr>
              </a:lvl2pPr>
              <a:lvl3pPr marL="1143000" indent="-228600" defTabSz="457200" eaLnBrk="0" hangingPunct="0">
                <a:defRPr kumimoji="1">
                  <a:solidFill>
                    <a:schemeClr val="tx1"/>
                  </a:solidFill>
                  <a:latin typeface="Arial" charset="0"/>
                  <a:ea typeface="ＭＳ Ｐゴシック" charset="-128"/>
                </a:defRPr>
              </a:lvl3pPr>
              <a:lvl4pPr marL="1600200" indent="-228600" defTabSz="457200" eaLnBrk="0" hangingPunct="0">
                <a:defRPr kumimoji="1">
                  <a:solidFill>
                    <a:schemeClr val="tx1"/>
                  </a:solidFill>
                  <a:latin typeface="Arial" charset="0"/>
                  <a:ea typeface="ＭＳ Ｐゴシック" charset="-128"/>
                </a:defRPr>
              </a:lvl4pPr>
              <a:lvl5pPr marL="2057400" indent="-228600" defTabSz="4572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marL="12700" marR="0" lvl="0" indent="0" algn="ctr" defTabSz="457200" rtl="0" eaLnBrk="1" fontAlgn="base" latinLnBrk="0" hangingPunct="1">
                <a:lnSpc>
                  <a:spcPct val="107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3D3D3D"/>
                  </a:solidFill>
                  <a:effectLst/>
                  <a:uLnTx/>
                  <a:uFillTx/>
                  <a:latin typeface="Arial" charset="0"/>
                  <a:ea typeface="ＭＳ Ｐゴシック" charset="-128"/>
                  <a:cs typeface="+mn-cs"/>
                </a:rPr>
                <a:t>出入国在留管理庁</a:t>
              </a:r>
            </a:p>
          </p:txBody>
        </p:sp>
      </p:grpSp>
      <p:sp>
        <p:nvSpPr>
          <p:cNvPr id="24" name="テキスト ボックス 23"/>
          <p:cNvSpPr txBox="1"/>
          <p:nvPr/>
        </p:nvSpPr>
        <p:spPr>
          <a:xfrm>
            <a:off x="319277" y="218735"/>
            <a:ext cx="4561721" cy="415494"/>
          </a:xfrm>
          <a:prstGeom prst="rect">
            <a:avLst/>
          </a:prstGeom>
          <a:noFill/>
        </p:spPr>
        <p:txBody>
          <a:bodyPr wrap="square" lIns="91436" tIns="45718" rIns="91436" bIns="4571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100" b="1" i="0" u="none" strike="noStrike" kern="1200" cap="none" spc="300" normalizeH="0" baseline="0" noProof="0" dirty="0">
                <a:ln>
                  <a:noFill/>
                </a:ln>
                <a:solidFill>
                  <a:srgbClr val="4F81BD">
                    <a:lumMod val="50000"/>
                  </a:srgbClr>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rPr>
              <a:t>在留資格一覧表</a:t>
            </a:r>
            <a:endParaRPr kumimoji="1" lang="en-US" altLang="ja-JP" sz="2100" b="1" i="0" u="none" strike="noStrike" kern="1200" cap="none" spc="300" normalizeH="0" baseline="0" noProof="0" dirty="0">
              <a:ln>
                <a:noFill/>
              </a:ln>
              <a:solidFill>
                <a:srgbClr val="4F81BD">
                  <a:lumMod val="50000"/>
                </a:srgbClr>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endParaRPr>
          </a:p>
        </p:txBody>
      </p:sp>
      <p:pic>
        <p:nvPicPr>
          <p:cNvPr id="28" name="図 27"/>
          <p:cNvPicPr>
            <a:picLocks noChangeAspect="1"/>
          </p:cNvPicPr>
          <p:nvPr/>
        </p:nvPicPr>
        <p:blipFill>
          <a:blip r:embed="rId7"/>
          <a:stretch>
            <a:fillRect/>
          </a:stretch>
        </p:blipFill>
        <p:spPr>
          <a:xfrm>
            <a:off x="6919925" y="9055"/>
            <a:ext cx="783173" cy="562537"/>
          </a:xfrm>
          <a:prstGeom prst="rect">
            <a:avLst/>
          </a:prstGeom>
        </p:spPr>
      </p:pic>
      <p:sp>
        <p:nvSpPr>
          <p:cNvPr id="27" name="スライド番号プレースホルダー 5">
            <a:extLst>
              <a:ext uri="{FF2B5EF4-FFF2-40B4-BE49-F238E27FC236}">
                <a16:creationId xmlns:a16="http://schemas.microsoft.com/office/drawing/2014/main" id="{2DAE4644-FCF1-4D32-8AA5-39892B12B296}"/>
              </a:ext>
            </a:extLst>
          </p:cNvPr>
          <p:cNvSpPr>
            <a:spLocks noGrp="1"/>
          </p:cNvSpPr>
          <p:nvPr>
            <p:ph type="sldNum" sz="quarter" idx="12"/>
          </p:nvPr>
        </p:nvSpPr>
        <p:spPr>
          <a:xfrm>
            <a:off x="7576599" y="6476125"/>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0E827-6BEC-4253-86EA-FEFDEC604C9C}" type="slidenum">
              <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88524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線コネクタ 29">
            <a:extLst>
              <a:ext uri="{FF2B5EF4-FFF2-40B4-BE49-F238E27FC236}">
                <a16:creationId xmlns:a16="http://schemas.microsoft.com/office/drawing/2014/main" id="{20FDF48D-6147-466E-BE1E-C2DB61B938ED}"/>
              </a:ext>
            </a:extLst>
          </p:cNvPr>
          <p:cNvCxnSpPr>
            <a:cxnSpLocks/>
          </p:cNvCxnSpPr>
          <p:nvPr/>
        </p:nvCxnSpPr>
        <p:spPr>
          <a:xfrm>
            <a:off x="3817058" y="5717430"/>
            <a:ext cx="248396" cy="440854"/>
          </a:xfrm>
          <a:prstGeom prst="line">
            <a:avLst/>
          </a:prstGeom>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9F5B0280-1500-4ECA-A6B4-92E74795D5D3}"/>
              </a:ext>
            </a:extLst>
          </p:cNvPr>
          <p:cNvCxnSpPr>
            <a:cxnSpLocks/>
          </p:cNvCxnSpPr>
          <p:nvPr/>
        </p:nvCxnSpPr>
        <p:spPr>
          <a:xfrm flipH="1" flipV="1">
            <a:off x="1640632" y="2924944"/>
            <a:ext cx="360041" cy="504056"/>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84797755-9869-45F9-B41F-F2BDE0123EDF}"/>
              </a:ext>
            </a:extLst>
          </p:cNvPr>
          <p:cNvCxnSpPr>
            <a:cxnSpLocks/>
          </p:cNvCxnSpPr>
          <p:nvPr/>
        </p:nvCxnSpPr>
        <p:spPr>
          <a:xfrm flipH="1" flipV="1">
            <a:off x="983306" y="3212977"/>
            <a:ext cx="759687" cy="465625"/>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C90409E6-701B-4C3F-A4AD-BD7DD5930CA1}"/>
              </a:ext>
            </a:extLst>
          </p:cNvPr>
          <p:cNvCxnSpPr>
            <a:cxnSpLocks/>
          </p:cNvCxnSpPr>
          <p:nvPr/>
        </p:nvCxnSpPr>
        <p:spPr>
          <a:xfrm flipH="1" flipV="1">
            <a:off x="983305" y="3771277"/>
            <a:ext cx="489819" cy="67866"/>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6786FBDD-D598-4849-98B3-B4858BA24FAA}"/>
              </a:ext>
            </a:extLst>
          </p:cNvPr>
          <p:cNvCxnSpPr>
            <a:cxnSpLocks/>
          </p:cNvCxnSpPr>
          <p:nvPr/>
        </p:nvCxnSpPr>
        <p:spPr>
          <a:xfrm flipH="1">
            <a:off x="920552" y="4246489"/>
            <a:ext cx="720081" cy="118615"/>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F20D50A6-CEBA-4BD4-94D8-65574522CEA8}"/>
              </a:ext>
            </a:extLst>
          </p:cNvPr>
          <p:cNvCxnSpPr>
            <a:cxnSpLocks/>
          </p:cNvCxnSpPr>
          <p:nvPr/>
        </p:nvCxnSpPr>
        <p:spPr>
          <a:xfrm flipH="1">
            <a:off x="1157933" y="5049391"/>
            <a:ext cx="493378" cy="186588"/>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44C9BBB9-17C2-4659-85B9-6034EDD788EC}"/>
              </a:ext>
            </a:extLst>
          </p:cNvPr>
          <p:cNvCxnSpPr>
            <a:cxnSpLocks/>
          </p:cNvCxnSpPr>
          <p:nvPr/>
        </p:nvCxnSpPr>
        <p:spPr>
          <a:xfrm flipH="1">
            <a:off x="1640632" y="5485581"/>
            <a:ext cx="360041" cy="463699"/>
          </a:xfrm>
          <a:prstGeom prst="line">
            <a:avLst/>
          </a:prstGeom>
        </p:spPr>
        <p:style>
          <a:lnRef idx="1">
            <a:schemeClr val="dk1"/>
          </a:lnRef>
          <a:fillRef idx="0">
            <a:schemeClr val="dk1"/>
          </a:fillRef>
          <a:effectRef idx="0">
            <a:schemeClr val="dk1"/>
          </a:effectRef>
          <a:fontRef idx="minor">
            <a:schemeClr val="tx1"/>
          </a:fontRef>
        </p:style>
      </p:cxnSp>
      <p:cxnSp>
        <p:nvCxnSpPr>
          <p:cNvPr id="4" name="直線コネクタ 3">
            <a:extLst>
              <a:ext uri="{FF2B5EF4-FFF2-40B4-BE49-F238E27FC236}">
                <a16:creationId xmlns:a16="http://schemas.microsoft.com/office/drawing/2014/main" id="{3AB81733-1845-4FA2-88B5-8A6106C61E56}"/>
              </a:ext>
            </a:extLst>
          </p:cNvPr>
          <p:cNvCxnSpPr>
            <a:cxnSpLocks/>
          </p:cNvCxnSpPr>
          <p:nvPr/>
        </p:nvCxnSpPr>
        <p:spPr>
          <a:xfrm flipV="1">
            <a:off x="2531092" y="2564904"/>
            <a:ext cx="0" cy="491752"/>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4" name="グラフ 23"/>
          <p:cNvGraphicFramePr/>
          <p:nvPr/>
        </p:nvGraphicFramePr>
        <p:xfrm>
          <a:off x="-615671" y="1829658"/>
          <a:ext cx="5566485" cy="4902116"/>
        </p:xfrm>
        <a:graphic>
          <a:graphicData uri="http://schemas.openxmlformats.org/drawingml/2006/chart">
            <c:chart xmlns:c="http://schemas.openxmlformats.org/drawingml/2006/chart" xmlns:r="http://schemas.openxmlformats.org/officeDocument/2006/relationships" r:id="rId3"/>
          </a:graphicData>
        </a:graphic>
      </p:graphicFrame>
      <p:cxnSp>
        <p:nvCxnSpPr>
          <p:cNvPr id="38" name="直線コネクタ 37">
            <a:extLst>
              <a:ext uri="{FF2B5EF4-FFF2-40B4-BE49-F238E27FC236}">
                <a16:creationId xmlns:a16="http://schemas.microsoft.com/office/drawing/2014/main" id="{A18F5577-4116-46F7-97B7-74D1E59A9D21}"/>
              </a:ext>
            </a:extLst>
          </p:cNvPr>
          <p:cNvCxnSpPr>
            <a:cxnSpLocks/>
          </p:cNvCxnSpPr>
          <p:nvPr/>
        </p:nvCxnSpPr>
        <p:spPr>
          <a:xfrm>
            <a:off x="5373589" y="3335087"/>
            <a:ext cx="1091579" cy="504056"/>
          </a:xfrm>
          <a:prstGeom prst="line">
            <a:avLst/>
          </a:prstGeom>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F0FC2DE7-EC2C-4CF2-9AD0-D250A67BA78E}"/>
              </a:ext>
            </a:extLst>
          </p:cNvPr>
          <p:cNvCxnSpPr>
            <a:cxnSpLocks/>
          </p:cNvCxnSpPr>
          <p:nvPr/>
        </p:nvCxnSpPr>
        <p:spPr>
          <a:xfrm>
            <a:off x="5794245" y="3897132"/>
            <a:ext cx="598915" cy="214586"/>
          </a:xfrm>
          <a:prstGeom prst="line">
            <a:avLst/>
          </a:prstGeom>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0FF5E80B-DBC7-4A98-A939-AA4BE3C34848}"/>
              </a:ext>
            </a:extLst>
          </p:cNvPr>
          <p:cNvCxnSpPr>
            <a:cxnSpLocks/>
          </p:cNvCxnSpPr>
          <p:nvPr/>
        </p:nvCxnSpPr>
        <p:spPr>
          <a:xfrm>
            <a:off x="5567727" y="4484391"/>
            <a:ext cx="825433" cy="0"/>
          </a:xfrm>
          <a:prstGeom prst="line">
            <a:avLst/>
          </a:prstGeom>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4EEFCBBD-AE59-49AF-B4AD-038B30647C48}"/>
              </a:ext>
            </a:extLst>
          </p:cNvPr>
          <p:cNvCxnSpPr>
            <a:cxnSpLocks/>
          </p:cNvCxnSpPr>
          <p:nvPr/>
        </p:nvCxnSpPr>
        <p:spPr>
          <a:xfrm flipV="1">
            <a:off x="5919378" y="4941169"/>
            <a:ext cx="473782" cy="161439"/>
          </a:xfrm>
          <a:prstGeom prst="line">
            <a:avLst/>
          </a:prstGeom>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599AD8A8-F4E0-4D28-9010-5B368653ADDB}"/>
              </a:ext>
            </a:extLst>
          </p:cNvPr>
          <p:cNvCxnSpPr>
            <a:cxnSpLocks/>
          </p:cNvCxnSpPr>
          <p:nvPr/>
        </p:nvCxnSpPr>
        <p:spPr>
          <a:xfrm flipV="1">
            <a:off x="6249144" y="5375183"/>
            <a:ext cx="432048" cy="334413"/>
          </a:xfrm>
          <a:prstGeom prst="line">
            <a:avLst/>
          </a:prstGeom>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01CDC9BF-9FAF-4D28-8A14-948652C8A1D7}"/>
              </a:ext>
            </a:extLst>
          </p:cNvPr>
          <p:cNvCxnSpPr>
            <a:cxnSpLocks/>
          </p:cNvCxnSpPr>
          <p:nvPr/>
        </p:nvCxnSpPr>
        <p:spPr>
          <a:xfrm>
            <a:off x="5961245" y="3212976"/>
            <a:ext cx="431915" cy="468092"/>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グラフ 4"/>
          <p:cNvGraphicFramePr>
            <a:graphicFrameLocks noChangeAspect="1"/>
          </p:cNvGraphicFramePr>
          <p:nvPr/>
        </p:nvGraphicFramePr>
        <p:xfrm>
          <a:off x="4376936" y="1850853"/>
          <a:ext cx="5566483" cy="4701985"/>
        </p:xfrm>
        <a:graphic>
          <a:graphicData uri="http://schemas.openxmlformats.org/drawingml/2006/chart">
            <c:chart xmlns:c="http://schemas.openxmlformats.org/drawingml/2006/chart" xmlns:r="http://schemas.openxmlformats.org/officeDocument/2006/relationships" r:id="rId4"/>
          </a:graphicData>
        </a:graphic>
      </p:graphicFrame>
      <p:sp>
        <p:nvSpPr>
          <p:cNvPr id="27" name="円/楕円 31"/>
          <p:cNvSpPr/>
          <p:nvPr/>
        </p:nvSpPr>
        <p:spPr>
          <a:xfrm>
            <a:off x="0" y="456922"/>
            <a:ext cx="6537176" cy="1481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a:ea typeface="ＭＳ Ｐゴシック" panose="020B0600070205080204" pitchFamily="50" charset="-128"/>
              <a:cs typeface="+mn-cs"/>
            </a:endParaRPr>
          </a:p>
        </p:txBody>
      </p:sp>
      <p:pic>
        <p:nvPicPr>
          <p:cNvPr id="41994" name="図 3" descr="BD21318_.GIF"/>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186" y="557388"/>
            <a:ext cx="9906000"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74514" y="126622"/>
            <a:ext cx="7733484" cy="400035"/>
          </a:xfrm>
          <a:prstGeom prst="rect">
            <a:avLst/>
          </a:prstGeom>
          <a:noFill/>
        </p:spPr>
        <p:txBody>
          <a:bodyPr wrap="square" lIns="91365" tIns="45683" rIns="91365" bIns="45683"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30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rPr>
              <a:t>在留外国人の在留資格・国籍・地域別内訳</a:t>
            </a:r>
            <a:r>
              <a:rPr kumimoji="1" lang="ja-JP" altLang="en-US" sz="1200" b="1" i="0" u="none"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rPr>
              <a:t>（令和</a:t>
            </a:r>
            <a:r>
              <a:rPr kumimoji="1" lang="en-US" altLang="ja-JP" sz="1200" b="1" i="0" u="none"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200" b="1" i="0" u="none"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rPr>
              <a:t>年６月末）</a:t>
            </a:r>
            <a:endParaRPr kumimoji="1" lang="ja-JP" altLang="en-US" sz="1200" b="1" i="0" u="none" strike="noStrike" kern="1200" cap="none" spc="300" normalizeH="0" baseline="0" noProof="0" dirty="0">
              <a:ln>
                <a:noFill/>
              </a:ln>
              <a:solidFill>
                <a:srgbClr val="4F81BD">
                  <a:lumMod val="50000"/>
                </a:srgbClr>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endParaRPr>
          </a:p>
        </p:txBody>
      </p:sp>
      <p:sp>
        <p:nvSpPr>
          <p:cNvPr id="15" name="メモ 14"/>
          <p:cNvSpPr/>
          <p:nvPr/>
        </p:nvSpPr>
        <p:spPr>
          <a:xfrm>
            <a:off x="270814" y="852488"/>
            <a:ext cx="5040559" cy="576064"/>
          </a:xfrm>
          <a:prstGeom prst="foldedCorner">
            <a:avLst/>
          </a:prstGeom>
          <a:ln w="12700">
            <a:solidFill>
              <a:schemeClr val="accent1"/>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91365" tIns="107912" rIns="91365" bIns="45683"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メイリオ" pitchFamily="50" charset="-128"/>
              </a:rPr>
              <a:t>在留外国人数（総数）　３５８万８，９５６人</a:t>
            </a:r>
          </a:p>
        </p:txBody>
      </p:sp>
      <p:sp>
        <p:nvSpPr>
          <p:cNvPr id="19" name="テキスト ボックス 18"/>
          <p:cNvSpPr txBox="1"/>
          <p:nvPr/>
        </p:nvSpPr>
        <p:spPr>
          <a:xfrm>
            <a:off x="6801124" y="1578278"/>
            <a:ext cx="1968300" cy="33855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HG丸ｺﾞｼｯｸM-PRO" pitchFamily="50" charset="-128"/>
                <a:ea typeface="HG丸ｺﾞｼｯｸM-PRO" pitchFamily="50" charset="-128"/>
                <a:cs typeface="+mn-cs"/>
              </a:rPr>
              <a:t>国籍・地域別</a:t>
            </a:r>
          </a:p>
        </p:txBody>
      </p:sp>
      <p:sp>
        <p:nvSpPr>
          <p:cNvPr id="2" name="テキスト ボックス 1"/>
          <p:cNvSpPr txBox="1"/>
          <p:nvPr/>
        </p:nvSpPr>
        <p:spPr>
          <a:xfrm>
            <a:off x="1748646" y="1578278"/>
            <a:ext cx="1620178" cy="33855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HG丸ｺﾞｼｯｸM-PRO" pitchFamily="50" charset="-128"/>
                <a:ea typeface="HG丸ｺﾞｼｯｸM-PRO" pitchFamily="50" charset="-128"/>
                <a:cs typeface="+mn-cs"/>
              </a:rPr>
              <a:t>在留資格別</a:t>
            </a:r>
          </a:p>
        </p:txBody>
      </p:sp>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9203" y="78287"/>
            <a:ext cx="1980442" cy="398908"/>
          </a:xfrm>
          <a:prstGeom prst="rect">
            <a:avLst/>
          </a:prstGeom>
        </p:spPr>
      </p:pic>
      <p:sp>
        <p:nvSpPr>
          <p:cNvPr id="29" name="スライド番号プレースホルダー 5">
            <a:extLst>
              <a:ext uri="{FF2B5EF4-FFF2-40B4-BE49-F238E27FC236}">
                <a16:creationId xmlns:a16="http://schemas.microsoft.com/office/drawing/2014/main" id="{66B741BF-BAC8-4B2F-BEFA-847D6D4599F9}"/>
              </a:ext>
            </a:extLst>
          </p:cNvPr>
          <p:cNvSpPr>
            <a:spLocks noGrp="1"/>
          </p:cNvSpPr>
          <p:nvPr>
            <p:ph type="sldNum" sz="quarter" idx="12"/>
          </p:nvPr>
        </p:nvSpPr>
        <p:spPr>
          <a:xfrm>
            <a:off x="7576599" y="6476125"/>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0E827-6BEC-4253-86EA-FEFDEC604C9C}" type="slidenum">
              <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0491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a:spPr>
      <a:bodyPr rtlCol="0" anchor="ctr" anchorCtr="0"/>
      <a:lstStyle>
        <a:defPPr marL="0" marR="0" indent="0" algn="ctr" defTabSz="1000902" rtl="0" eaLnBrk="1" fontAlgn="auto" latinLnBrk="0" hangingPunct="1">
          <a:lnSpc>
            <a:spcPct val="100000"/>
          </a:lnSpc>
          <a:spcBef>
            <a:spcPts val="0"/>
          </a:spcBef>
          <a:spcAft>
            <a:spcPts val="0"/>
          </a:spcAft>
          <a:buClrTx/>
          <a:buSzTx/>
          <a:buFontTx/>
          <a:buNone/>
          <a:tabLst/>
          <a:defRPr kumimoji="1"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57150">
          <a:solidFill>
            <a:srgbClr val="00B0F0"/>
          </a:solidFill>
        </a:ln>
      </a:spPr>
      <a:bodyPr wrap="square" rtlCol="0">
        <a:spAutoFit/>
      </a:bodyPr>
      <a:lstStyle>
        <a:defPPr algn="l">
          <a:defRPr kumimoji="1" dirty="0"/>
        </a:defPPr>
      </a:lstStyle>
    </a:txDef>
  </a:objectDefaults>
  <a:extraClrSchemeLst/>
</a:theme>
</file>

<file path=ppt/theme/theme11.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nSpc>
            <a:spcPts val="1800"/>
          </a:lnSpc>
          <a:defRPr sz="1600" u="sng" dirty="0">
            <a:solidFill>
              <a:prstClr val="black"/>
            </a:solidFill>
            <a:latin typeface="Calibri" panose="020F0502020204030204"/>
            <a:ea typeface="ＭＳ Ｐゴシック" panose="020B0600070205080204" pitchFamily="50" charset="-128"/>
          </a:defRPr>
        </a:defPPr>
      </a:lstStyle>
    </a:txDef>
  </a:objectDefaults>
  <a:extraClrSchemeLst/>
</a:theme>
</file>

<file path=ppt/theme/theme13.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テーマ1">
  <a:themeElements>
    <a:clrScheme name="ユーザー定義 1">
      <a:dk1>
        <a:sysClr val="windowText" lastClr="000000"/>
      </a:dk1>
      <a:lt1>
        <a:sysClr val="window" lastClr="FFFFFF"/>
      </a:lt1>
      <a:dk2>
        <a:srgbClr val="44546A"/>
      </a:dk2>
      <a:lt2>
        <a:srgbClr val="E7E6E6"/>
      </a:lt2>
      <a:accent1>
        <a:srgbClr val="5B9BD5"/>
      </a:accent1>
      <a:accent2>
        <a:srgbClr val="ED7D31"/>
      </a:accent2>
      <a:accent3>
        <a:srgbClr val="E16969"/>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1" id="{861F6AA3-0E44-4C9C-A6B8-4BDD7CCFB89D}" vid="{CEF14CAE-316B-46F0-A0AD-44B65E7520E7}"/>
    </a:ext>
  </a:extLst>
</a:theme>
</file>

<file path=ppt/theme/theme18.xml><?xml version="1.0" encoding="utf-8"?>
<a:theme xmlns:a="http://schemas.openxmlformats.org/drawingml/2006/main" name="6_Office テーマ">
  <a:themeElements>
    <a:clrScheme name="地域Gルールブック">
      <a:dk1>
        <a:srgbClr val="000000"/>
      </a:dk1>
      <a:lt1>
        <a:srgbClr val="FFFFFF"/>
      </a:lt1>
      <a:dk2>
        <a:srgbClr val="EE9205"/>
      </a:dk2>
      <a:lt2>
        <a:srgbClr val="FEF0DD"/>
      </a:lt2>
      <a:accent1>
        <a:srgbClr val="1E5193"/>
      </a:accent1>
      <a:accent2>
        <a:srgbClr val="8C96A0"/>
      </a:accent2>
      <a:accent3>
        <a:srgbClr val="E6EDF0"/>
      </a:accent3>
      <a:accent4>
        <a:srgbClr val="7F7F7F"/>
      </a:accent4>
      <a:accent5>
        <a:srgbClr val="7F7F7F"/>
      </a:accent5>
      <a:accent6>
        <a:srgbClr val="7F7F7F"/>
      </a:accent6>
      <a:hlink>
        <a:srgbClr val="7F7F7F"/>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総務省">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i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総務省" id="{66D7B518-2D8D-495E-B0AF-98D6D377DDBE}" vid="{6C0B46CD-BE9C-4FF9-B63A-37B4938A73CF}"/>
    </a:ext>
  </a:extLst>
</a:theme>
</file>

<file path=ppt/theme/theme2.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pPr>
      <a:bodyPr rtlCol="0" anchor="ctr"/>
      <a:lstStyle>
        <a:defPPr algn="ctr">
          <a:defRPr kumimoji="1"/>
        </a:defPPr>
      </a:lstStyle>
      <a:style>
        <a:lnRef idx="2">
          <a:schemeClr val="accent6"/>
        </a:lnRef>
        <a:fillRef idx="1">
          <a:schemeClr val="lt1"/>
        </a:fillRef>
        <a:effectRef idx="0">
          <a:schemeClr val="accent6"/>
        </a:effectRef>
        <a:fontRef idx="minor">
          <a:schemeClr val="dk1"/>
        </a:fontRef>
      </a:style>
    </a:spDef>
  </a:objectDefaults>
  <a:extraClrSchemeLst/>
</a:theme>
</file>

<file path=ppt/theme/theme20.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クレア">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marL="101600" indent="-101600" algn="just" eaLnBrk="1" hangingPunct="1">
          <a:defRPr b="1" u="sng" dirty="0">
            <a:effectLst>
              <a:outerShdw blurRad="38100" dist="38100" dir="2700000" algn="tl">
                <a:srgbClr val="000000">
                  <a:alpha val="43137"/>
                </a:srgbClr>
              </a:outerShdw>
            </a:effectLst>
            <a:latin typeface="ＭＳ Ｐゴシック"/>
          </a:defRPr>
        </a:defPPr>
      </a:lstStyle>
      <a:style>
        <a:lnRef idx="2">
          <a:schemeClr val="accent2"/>
        </a:lnRef>
        <a:fillRef idx="1">
          <a:schemeClr val="lt1"/>
        </a:fillRef>
        <a:effectRef idx="0">
          <a:schemeClr val="accent2"/>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クレア" id="{3916E326-39E1-4087-A3D3-CFBA1F724DE9}" vid="{006AABC4-A00C-4674-8FFB-2993962E5EAB}"/>
    </a:ext>
  </a:extLst>
</a:theme>
</file>

<file path=ppt/theme/theme7.xml><?xml version="1.0" encoding="utf-8"?>
<a:theme xmlns:a="http://schemas.openxmlformats.org/drawingml/2006/main" name="8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prstDash val="sysDash"/>
        </a:ln>
        <a:effectLst/>
      </a:spPr>
      <a:bodyPr lIns="36000" rIns="36000" rtlCol="0" anchor="ctr"/>
      <a:lstStyle>
        <a:defPPr algn="ctr">
          <a:defRPr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defRPr>
        </a:defPPr>
      </a:lstStyle>
      <a:style>
        <a:lnRef idx="1">
          <a:schemeClr val="dk1"/>
        </a:lnRef>
        <a:fillRef idx="2">
          <a:schemeClr val="dk1"/>
        </a:fillRef>
        <a:effectRef idx="1">
          <a:schemeClr val="dk1"/>
        </a:effectRef>
        <a:fontRef idx="minor">
          <a:schemeClr val="dk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D0EBD7E2E49134ABDCEF182EEA68BA6" ma:contentTypeVersion="13" ma:contentTypeDescription="新しいドキュメントを作成します。" ma:contentTypeScope="" ma:versionID="00e6ab5b98a6d5c6c129ec24c0f50522">
  <xsd:schema xmlns:xsd="http://www.w3.org/2001/XMLSchema" xmlns:xs="http://www.w3.org/2001/XMLSchema" xmlns:p="http://schemas.microsoft.com/office/2006/metadata/properties" xmlns:ns2="b310a529-3e2f-4c43-8af8-9c6c69c388e2" xmlns:ns3="0882243d-f57a-4866-a99a-a070c8b13f10" targetNamespace="http://schemas.microsoft.com/office/2006/metadata/properties" ma:root="true" ma:fieldsID="d38159aef601083d6edcfb1a68650341" ns2:_="" ns3:_="">
    <xsd:import namespace="b310a529-3e2f-4c43-8af8-9c6c69c388e2"/>
    <xsd:import namespace="0882243d-f57a-4866-a99a-a070c8b13f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0a529-3e2f-4c43-8af8-9c6c69c388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82243d-f57a-4866-a99a-a070c8b13f1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1f56995-e00b-48db-bb01-7e0a9a083ae4}" ma:internalName="TaxCatchAll" ma:showField="CatchAllData" ma:web="0882243d-f57a-4866-a99a-a070c8b13f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882243d-f57a-4866-a99a-a070c8b13f10" xsi:nil="true"/>
    <lcf76f155ced4ddcb4097134ff3c332f xmlns="b310a529-3e2f-4c43-8af8-9c6c69c388e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ED11F3-44A2-45F9-8623-016C8A2827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10a529-3e2f-4c43-8af8-9c6c69c388e2"/>
    <ds:schemaRef ds:uri="0882243d-f57a-4866-a99a-a070c8b13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638B8F-9664-4A05-959F-CB6CE6EAC861}">
  <ds:schemaRefs>
    <ds:schemaRef ds:uri="http://schemas.microsoft.com/sharepoint/v3/contenttype/forms"/>
  </ds:schemaRefs>
</ds:datastoreItem>
</file>

<file path=customXml/itemProps3.xml><?xml version="1.0" encoding="utf-8"?>
<ds:datastoreItem xmlns:ds="http://schemas.openxmlformats.org/officeDocument/2006/customXml" ds:itemID="{5BEF7BF6-8C5B-430B-9FBC-E54DCA954911}">
  <ds:schemaRefs>
    <ds:schemaRef ds:uri="http://purl.org/dc/elements/1.1/"/>
    <ds:schemaRef ds:uri="0882243d-f57a-4866-a99a-a070c8b13f10"/>
    <ds:schemaRef ds:uri="http://schemas.microsoft.com/office/2006/metadata/properties"/>
    <ds:schemaRef ds:uri="http://www.w3.org/XML/1998/namespace"/>
    <ds:schemaRef ds:uri="http://purl.org/dc/term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b310a529-3e2f-4c43-8af8-9c6c69c388e2"/>
  </ds:schemaRefs>
</ds:datastoreItem>
</file>

<file path=docProps/app.xml><?xml version="1.0" encoding="utf-8"?>
<Properties xmlns="http://schemas.openxmlformats.org/officeDocument/2006/extended-properties" xmlns:vt="http://schemas.openxmlformats.org/officeDocument/2006/docPropsVTypes">
  <Words>12961</Words>
  <PresentationFormat>A4 210 x 297 mm</PresentationFormat>
  <Paragraphs>1933</Paragraphs>
  <Slides>40</Slides>
  <Notes>25</Notes>
  <HiddenSlides>0</HiddenSlides>
  <MMClips>0</MMClips>
  <ScaleCrop>false</ScaleCrop>
  <HeadingPairs>
    <vt:vector size="6" baseType="variant">
      <vt:variant>
        <vt:lpstr>使用されているフォント</vt:lpstr>
      </vt:variant>
      <vt:variant>
        <vt:i4>22</vt:i4>
      </vt:variant>
      <vt:variant>
        <vt:lpstr>テーマ</vt:lpstr>
      </vt:variant>
      <vt:variant>
        <vt:i4>19</vt:i4>
      </vt:variant>
      <vt:variant>
        <vt:lpstr>スライド タイトル</vt:lpstr>
      </vt:variant>
      <vt:variant>
        <vt:i4>40</vt:i4>
      </vt:variant>
    </vt:vector>
  </HeadingPairs>
  <TitlesOfParts>
    <vt:vector size="81" baseType="lpstr">
      <vt:lpstr>AR Pゴシック体S</vt:lpstr>
      <vt:lpstr>ＤＦ特太ゴシック体</vt:lpstr>
      <vt:lpstr>ＤＨＰ特太ゴシック体</vt:lpstr>
      <vt:lpstr>HGP創英角ｺﾞｼｯｸUB</vt:lpstr>
      <vt:lpstr>HG丸ｺﾞｼｯｸM-PRO</vt:lpstr>
      <vt:lpstr>Meiryo UI</vt:lpstr>
      <vt:lpstr>ＭＳ</vt:lpstr>
      <vt:lpstr>ＭＳ Ｐゴシック</vt:lpstr>
      <vt:lpstr>ＭＳ Ｐゴシック 見出し</vt:lpstr>
      <vt:lpstr>ＭＳ Ｐゴシック 本文</vt:lpstr>
      <vt:lpstr>ＭＳ Ｐ明朝</vt:lpstr>
      <vt:lpstr>ＭＳ ゴシック</vt:lpstr>
      <vt:lpstr>ヒラギノ角ゴ Pro W3</vt:lpstr>
      <vt:lpstr>メイリオ</vt:lpstr>
      <vt:lpstr>游ゴシック</vt:lpstr>
      <vt:lpstr>Arial</vt:lpstr>
      <vt:lpstr>Arial Black</vt:lpstr>
      <vt:lpstr>Calibri</vt:lpstr>
      <vt:lpstr>Calibri Light</vt:lpstr>
      <vt:lpstr>Century</vt:lpstr>
      <vt:lpstr>Wingdings</vt:lpstr>
      <vt:lpstr>Wingdings 3</vt:lpstr>
      <vt:lpstr>14_Office ​​テーマ</vt:lpstr>
      <vt:lpstr>3_Office ​​テーマ</vt:lpstr>
      <vt:lpstr>12_Office ​​テーマ</vt:lpstr>
      <vt:lpstr>1_Office Theme</vt:lpstr>
      <vt:lpstr>9_Office ​​テーマ</vt:lpstr>
      <vt:lpstr>1_クレア</vt:lpstr>
      <vt:lpstr>8_標準デザイン</vt:lpstr>
      <vt:lpstr>2_Office テーマ</vt:lpstr>
      <vt:lpstr>Office テーマ</vt:lpstr>
      <vt:lpstr>1_Office ​​テーマ</vt:lpstr>
      <vt:lpstr>6_Office ​​テーマ</vt:lpstr>
      <vt:lpstr>10_Office ​​テーマ</vt:lpstr>
      <vt:lpstr>10_Office テーマ</vt:lpstr>
      <vt:lpstr>4_Office テーマ</vt:lpstr>
      <vt:lpstr>1_Office テーマ</vt:lpstr>
      <vt:lpstr>5_Office テーマ</vt:lpstr>
      <vt:lpstr>2_テーマ1</vt:lpstr>
      <vt:lpstr>6_Office テーマ</vt:lpstr>
      <vt:lpstr>総務省</vt:lpstr>
      <vt:lpstr>災害時の外国人支援 ー多文化共生の観点からー</vt:lpstr>
      <vt:lpstr>目次</vt:lpstr>
      <vt:lpstr>１　在留外国人の現況等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災害時外国人支援を中心とした 　　自治体における多文化共生の推進及び 　　消防団や自主防災組織等と連携した取組の推進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　外国人の避難支援等に有用なツール</vt:lpstr>
      <vt:lpstr>多言語翻訳技術の研究開発</vt:lpstr>
      <vt:lpstr>VoiceTraの使い方</vt:lpstr>
      <vt:lpstr>VoiceTraをうまく使うコツ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0x010100FD0EBD7E2E49134ABDCEF182EEA68BA6</vt:lpwstr>
  </property>
  <property fmtid="{D5CDD505-2E9C-101B-9397-08002B2CF9AE}" pid="3" name="MediaServiceImageTags">
    <vt:lpwstr/>
  </property>
</Properties>
</file>