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6858000" cy="9144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2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tableStyles.xml" Type="http://schemas.openxmlformats.org/officeDocument/2006/relationships/tableStyles"/><Relationship Id="rId2" Target="slides/slide1.xml" Type="http://schemas.openxmlformats.org/officeDocument/2006/relationships/slide"/><Relationship Id="rId3" Target="slides/slide2.xml" Type="http://schemas.openxmlformats.org/officeDocument/2006/relationships/slide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notesMasters/notesMaster1.xml" Type="http://schemas.openxmlformats.org/officeDocument/2006/relationships/notesMaster"/><Relationship Id="rId7" Target="presProps.xml" Type="http://schemas.openxmlformats.org/officeDocument/2006/relationships/presProps"/><Relationship Id="rId8" Target="viewProps.xml" Type="http://schemas.openxmlformats.org/officeDocument/2006/relationships/viewProps"/><Relationship Id="rId9" Target="theme/theme1.xml" Type="http://schemas.openxmlformats.org/officeDocument/2006/relationships/them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3A626-EB73-48E8-9FD5-D617BC7B0FB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1233488"/>
            <a:ext cx="24939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00B9E-8689-4C3B-A57B-485A00BBBC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33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12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36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29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0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2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40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99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09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93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77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9039981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7431-13B6-4EF5-9FB7-B7ADE2B2C596}" type="datetimeFigureOut">
              <a:rPr kumimoji="1" lang="ja-JP" altLang="en-US" smtClean="0"/>
              <a:t>2024/9/24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3DB5-7B9B-4EBE-90C1-AE5E85BCB5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4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899160-4467-4BDE-B84F-EBCF55D7C2D0}"/>
              </a:ext>
            </a:extLst>
          </p:cNvPr>
          <p:cNvSpPr txBox="1"/>
          <p:nvPr/>
        </p:nvSpPr>
        <p:spPr>
          <a:xfrm>
            <a:off x="531460" y="642969"/>
            <a:ext cx="605320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第５７回受信環境クリーン図案コンクール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43F7E4-68CE-43B2-BD5D-B7978E14F008}"/>
              </a:ext>
            </a:extLst>
          </p:cNvPr>
          <p:cNvSpPr txBox="1"/>
          <p:nvPr/>
        </p:nvSpPr>
        <p:spPr>
          <a:xfrm>
            <a:off x="1018515" y="1294651"/>
            <a:ext cx="1629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総務大臣賞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8C28CD-CAC9-4665-96CD-212EE4468CF9}"/>
              </a:ext>
            </a:extLst>
          </p:cNvPr>
          <p:cNvSpPr txBox="1"/>
          <p:nvPr/>
        </p:nvSpPr>
        <p:spPr>
          <a:xfrm>
            <a:off x="839188" y="3807963"/>
            <a:ext cx="242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一宮市立西成中学校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松岡　柚季さん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D897F2-2B81-4EF8-8D8E-D4D41D85B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26" y="1854853"/>
            <a:ext cx="2860584" cy="195311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F7B612-29CB-48C6-989D-A8C25A2EF4B2}"/>
              </a:ext>
            </a:extLst>
          </p:cNvPr>
          <p:cNvSpPr txBox="1"/>
          <p:nvPr/>
        </p:nvSpPr>
        <p:spPr>
          <a:xfrm>
            <a:off x="3917697" y="1156578"/>
            <a:ext cx="2407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受信環境クリーン中央協議会奨励賞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8F2E57-B1D9-463C-A214-7EADFD375A7F}"/>
              </a:ext>
            </a:extLst>
          </p:cNvPr>
          <p:cNvSpPr txBox="1"/>
          <p:nvPr/>
        </p:nvSpPr>
        <p:spPr>
          <a:xfrm>
            <a:off x="691916" y="4702588"/>
            <a:ext cx="273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東海受信環境クリーン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協議会会長賞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AD5DE6-6ACB-4704-8518-2D45D2E9D965}"/>
              </a:ext>
            </a:extLst>
          </p:cNvPr>
          <p:cNvSpPr txBox="1"/>
          <p:nvPr/>
        </p:nvSpPr>
        <p:spPr>
          <a:xfrm>
            <a:off x="3724085" y="4715064"/>
            <a:ext cx="274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東海受信環境クリーン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協議会優秀賞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5DB726-3C2B-4ECB-825E-238D14E67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2" y="5456376"/>
            <a:ext cx="2900011" cy="215484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14F6196-225E-4E59-B4F3-45DF4B49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85" y="5456376"/>
            <a:ext cx="2860582" cy="21548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10583D-0CBD-4FAA-A698-614981FE0983}"/>
              </a:ext>
            </a:extLst>
          </p:cNvPr>
          <p:cNvSpPr txBox="1"/>
          <p:nvPr/>
        </p:nvSpPr>
        <p:spPr>
          <a:xfrm>
            <a:off x="3850193" y="3859907"/>
            <a:ext cx="254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豊田市立逢妻中学校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岡本　空良さん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2C84EF-0EEA-414A-A107-54599AF5F04A}"/>
              </a:ext>
            </a:extLst>
          </p:cNvPr>
          <p:cNvSpPr txBox="1"/>
          <p:nvPr/>
        </p:nvSpPr>
        <p:spPr>
          <a:xfrm>
            <a:off x="610556" y="7703027"/>
            <a:ext cx="289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名古屋市立振甫中学校</a:t>
            </a:r>
            <a:endParaRPr kumimoji="1" lang="en-US" altLang="zh-CN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zh-TW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田部井　咲來</a:t>
            </a:r>
            <a:r>
              <a:rPr kumimoji="1" lang="ja-JP" altLang="en-US" dirty="0"/>
              <a:t>さん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781A85-F346-4D02-8FF4-1F7147ED6C1D}"/>
              </a:ext>
            </a:extLst>
          </p:cNvPr>
          <p:cNvSpPr txBox="1"/>
          <p:nvPr/>
        </p:nvSpPr>
        <p:spPr>
          <a:xfrm>
            <a:off x="3768180" y="7703027"/>
            <a:ext cx="275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名古屋市立守山東中学校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小野　心結さん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055D014-CE94-45A2-BB18-9684604D9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52" y="1840879"/>
            <a:ext cx="2900011" cy="2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4AB4243-2659-49B8-98EA-E994B0915257}"/>
              </a:ext>
            </a:extLst>
          </p:cNvPr>
          <p:cNvSpPr/>
          <p:nvPr/>
        </p:nvSpPr>
        <p:spPr>
          <a:xfrm>
            <a:off x="1373949" y="497512"/>
            <a:ext cx="4110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/>
              <a:t>東海受信環境クリーン協議会入選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4B5FC8-6E2D-4A58-904F-362C879DA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3" y="982040"/>
            <a:ext cx="3006247" cy="192472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D6F183-E67E-44B1-B9A2-12506A24BF30}"/>
              </a:ext>
            </a:extLst>
          </p:cNvPr>
          <p:cNvSpPr txBox="1"/>
          <p:nvPr/>
        </p:nvSpPr>
        <p:spPr>
          <a:xfrm>
            <a:off x="422753" y="2975763"/>
            <a:ext cx="300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/>
              <a:t>一宮市立木曽川中学校</a:t>
            </a:r>
            <a:endParaRPr kumimoji="1" lang="en-US" altLang="ja-JP" sz="1400" dirty="0"/>
          </a:p>
          <a:p>
            <a:pPr algn="ctr"/>
            <a:r>
              <a:rPr kumimoji="1" lang="ja-JP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角</a:t>
            </a:r>
            <a:r>
              <a:rPr kumimoji="1" lang="ja-JP" altLang="en-US" sz="1400" dirty="0"/>
              <a:t>　</a:t>
            </a:r>
            <a:r>
              <a:rPr kumimoji="1" lang="ja-JP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野々花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F134C1D-ED33-4BB8-B96D-7A7D7911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015" y="982039"/>
            <a:ext cx="2781991" cy="19247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8F1FC6-CA8A-4D5B-8DE4-50A2346A087A}"/>
              </a:ext>
            </a:extLst>
          </p:cNvPr>
          <p:cNvSpPr txBox="1"/>
          <p:nvPr/>
        </p:nvSpPr>
        <p:spPr>
          <a:xfrm>
            <a:off x="4057823" y="2975763"/>
            <a:ext cx="210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名古屋市立城山中学校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伊藤　万葉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B9C70B-F274-4C69-9305-46B73490956C}"/>
              </a:ext>
            </a:extLst>
          </p:cNvPr>
          <p:cNvSpPr txBox="1"/>
          <p:nvPr/>
        </p:nvSpPr>
        <p:spPr>
          <a:xfrm>
            <a:off x="677971" y="8353772"/>
            <a:ext cx="270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+mn-ea"/>
              </a:rPr>
              <a:t>一宮市立木曽川中学校</a:t>
            </a:r>
            <a:endParaRPr kumimoji="1" lang="en-US" altLang="ja-JP" sz="1400" dirty="0">
              <a:latin typeface="+mn-ea"/>
            </a:endParaRPr>
          </a:p>
          <a:p>
            <a:pPr algn="ctr"/>
            <a:r>
              <a:rPr kumimoji="1" lang="ja-JP" altLang="en-US" sz="1400" dirty="0">
                <a:latin typeface="+mn-ea"/>
              </a:rPr>
              <a:t>瀬口　柚芭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8DB476D-7135-4B4D-AAC3-2E4D98E28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93" y="3567977"/>
            <a:ext cx="3006247" cy="211755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C4B387-A017-4C1C-AAD8-9F91FD3F7E5C}"/>
              </a:ext>
            </a:extLst>
          </p:cNvPr>
          <p:cNvSpPr txBox="1"/>
          <p:nvPr/>
        </p:nvSpPr>
        <p:spPr>
          <a:xfrm flipH="1">
            <a:off x="726510" y="5685531"/>
            <a:ext cx="241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豊田市立豊南中学校</a:t>
            </a:r>
            <a:endParaRPr kumimoji="1" lang="en-US" altLang="zh-TW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杉本　啓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7D3E9C1-AB05-46AB-80BE-B9875C36A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969" y="3567977"/>
            <a:ext cx="2781990" cy="211755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CF3B55-D5B6-47D1-B015-3ED9595B99E2}"/>
              </a:ext>
            </a:extLst>
          </p:cNvPr>
          <p:cNvSpPr txBox="1"/>
          <p:nvPr/>
        </p:nvSpPr>
        <p:spPr>
          <a:xfrm>
            <a:off x="3939738" y="5720522"/>
            <a:ext cx="2330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野原　正基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BFBC22-8A80-4696-8B5B-638A6A4ED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969" y="6220472"/>
            <a:ext cx="2781990" cy="208647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D55622-8AE6-484C-905B-3B1994974E4D}"/>
              </a:ext>
            </a:extLst>
          </p:cNvPr>
          <p:cNvSpPr txBox="1"/>
          <p:nvPr/>
        </p:nvSpPr>
        <p:spPr>
          <a:xfrm>
            <a:off x="3733060" y="8386665"/>
            <a:ext cx="260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+mn-ea"/>
              </a:rPr>
              <a:t>浜松市立東陽中学校</a:t>
            </a:r>
            <a:endParaRPr kumimoji="1" lang="en-US" altLang="ja-JP" sz="1400" dirty="0">
              <a:latin typeface="+mn-ea"/>
            </a:endParaRPr>
          </a:p>
          <a:p>
            <a:pPr algn="ctr"/>
            <a:r>
              <a:rPr kumimoji="1" lang="ja-JP" altLang="en-US" sz="1400" dirty="0">
                <a:latin typeface="+mn-ea"/>
              </a:rPr>
              <a:t>小原　結衣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AD1A96-BA0B-4A6C-A8EE-A74754392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93" y="6261106"/>
            <a:ext cx="3006247" cy="21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130E46-1DAA-46A1-A6B0-A77FC6A8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204045"/>
            <a:ext cx="5915025" cy="477235"/>
          </a:xfrm>
        </p:spPr>
        <p:txBody>
          <a:bodyPr>
            <a:normAutofit/>
          </a:bodyPr>
          <a:lstStyle/>
          <a:p>
            <a:pPr algn="ctr"/>
            <a:r>
              <a:rPr lang="ja-JP" altLang="en-US" sz="1800" b="1" dirty="0">
                <a:latin typeface="+mn-ea"/>
                <a:ea typeface="+mn-ea"/>
              </a:rPr>
              <a:t>東海受信環境クリーン協議会佳作</a:t>
            </a:r>
            <a:endParaRPr kumimoji="1" lang="ja-JP" altLang="en-US" sz="1800" dirty="0">
              <a:latin typeface="+mn-ea"/>
              <a:ea typeface="+mn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E5511F-0889-476B-A9EE-73F9B112F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5" y="434887"/>
            <a:ext cx="3031299" cy="212917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BB4346-3034-4BE8-9C90-C9010511B93A}"/>
              </a:ext>
            </a:extLst>
          </p:cNvPr>
          <p:cNvSpPr txBox="1"/>
          <p:nvPr/>
        </p:nvSpPr>
        <p:spPr>
          <a:xfrm>
            <a:off x="562301" y="2605778"/>
            <a:ext cx="280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岐阜市立加納中学校</a:t>
            </a:r>
            <a:endParaRPr kumimoji="1"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神山　凜佳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C15071-02AB-4BCD-B8C5-AE8108DB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230" y="434887"/>
            <a:ext cx="2868460" cy="21291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356EF-0396-4DFE-8FCE-CCB87748BBF3}"/>
              </a:ext>
            </a:extLst>
          </p:cNvPr>
          <p:cNvSpPr txBox="1"/>
          <p:nvPr/>
        </p:nvSpPr>
        <p:spPr>
          <a:xfrm>
            <a:off x="3930669" y="2605778"/>
            <a:ext cx="246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田原市立田原中学校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松下　愛実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4EBFD93-0F37-4367-9C59-0D921C62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01" y="3681280"/>
            <a:ext cx="3031298" cy="19970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BFA2C7-9CD3-47B8-B2E6-35FE48F8E4CD}"/>
              </a:ext>
            </a:extLst>
          </p:cNvPr>
          <p:cNvSpPr txBox="1"/>
          <p:nvPr/>
        </p:nvSpPr>
        <p:spPr>
          <a:xfrm>
            <a:off x="728760" y="5711678"/>
            <a:ext cx="2550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+mn-ea"/>
              </a:rPr>
              <a:t>名古屋市立伊勢山中学校</a:t>
            </a:r>
            <a:endParaRPr kumimoji="1" lang="en-US" altLang="ja-JP" sz="1400" dirty="0">
              <a:latin typeface="+mn-ea"/>
            </a:endParaRPr>
          </a:p>
          <a:p>
            <a:pPr algn="ctr"/>
            <a:r>
              <a:rPr kumimoji="1" lang="ja-JP" altLang="en-US" sz="1400" dirty="0">
                <a:latin typeface="+mn-ea"/>
              </a:rPr>
              <a:t>柴田　歩香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3B46AC-5E3E-4532-B6DF-4E4BAA153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230" y="3681281"/>
            <a:ext cx="2868460" cy="19970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B40810-2EDB-40C0-9EC4-DF9D0BEDC35E}"/>
              </a:ext>
            </a:extLst>
          </p:cNvPr>
          <p:cNvSpPr txBox="1"/>
          <p:nvPr/>
        </p:nvSpPr>
        <p:spPr>
          <a:xfrm>
            <a:off x="4008895" y="5681677"/>
            <a:ext cx="229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名古屋市立城山中学校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西岡　小雪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3AE2029-CDE4-4AE4-9BAC-616253741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" y="6268233"/>
            <a:ext cx="2975907" cy="209915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60928D-2DE9-4C8B-BD1D-2C23EDC8B9B2}"/>
              </a:ext>
            </a:extLst>
          </p:cNvPr>
          <p:cNvSpPr txBox="1"/>
          <p:nvPr/>
        </p:nvSpPr>
        <p:spPr>
          <a:xfrm>
            <a:off x="448001" y="8447503"/>
            <a:ext cx="271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安田　佳央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E7E029E-5173-46D7-92FA-03DA6B19B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936" y="6268233"/>
            <a:ext cx="2868460" cy="209915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CAFF523-E1E1-4F56-BD69-8C62855E0DA2}"/>
              </a:ext>
            </a:extLst>
          </p:cNvPr>
          <p:cNvSpPr txBox="1"/>
          <p:nvPr/>
        </p:nvSpPr>
        <p:spPr>
          <a:xfrm>
            <a:off x="3836155" y="8447503"/>
            <a:ext cx="26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清須市立西枇杷島中学校</a:t>
            </a:r>
            <a:endParaRPr kumimoji="1" lang="en-US" altLang="zh-TW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zh-TW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石川　花梨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141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729E25-8C9E-4278-936A-6574E225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78" y="730550"/>
            <a:ext cx="2997272" cy="20870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DD69C7-6549-4486-8055-B7E516EAEF06}"/>
              </a:ext>
            </a:extLst>
          </p:cNvPr>
          <p:cNvSpPr txBox="1"/>
          <p:nvPr/>
        </p:nvSpPr>
        <p:spPr>
          <a:xfrm>
            <a:off x="819199" y="2817633"/>
            <a:ext cx="243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+mn-ea"/>
              </a:rPr>
              <a:t>北名古屋市立訓原中学校</a:t>
            </a:r>
            <a:endParaRPr kumimoji="1" lang="en-US" altLang="ja-JP" sz="1400" dirty="0">
              <a:latin typeface="+mn-ea"/>
            </a:endParaRPr>
          </a:p>
          <a:p>
            <a:pPr algn="ctr"/>
            <a:r>
              <a:rPr kumimoji="1" lang="ja-JP" altLang="en-US" sz="1400" dirty="0">
                <a:latin typeface="+mn-ea"/>
              </a:rPr>
              <a:t>渡邊　愛菜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63B86F-F699-4B82-85EE-6621072D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12" y="744875"/>
            <a:ext cx="2787041" cy="20870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BE119F-A995-4CB1-BD0F-5DC6079B737D}"/>
              </a:ext>
            </a:extLst>
          </p:cNvPr>
          <p:cNvSpPr txBox="1"/>
          <p:nvPr/>
        </p:nvSpPr>
        <p:spPr>
          <a:xfrm>
            <a:off x="3826699" y="2831957"/>
            <a:ext cx="257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野々部　桜希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FCD1E3-6846-41DA-A0F4-BBE16AF21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80" y="3505421"/>
            <a:ext cx="2997271" cy="208708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2BCEA3-D1B2-4A86-BF29-3B1E6450354C}"/>
              </a:ext>
            </a:extLst>
          </p:cNvPr>
          <p:cNvSpPr txBox="1"/>
          <p:nvPr/>
        </p:nvSpPr>
        <p:spPr>
          <a:xfrm>
            <a:off x="748630" y="5606037"/>
            <a:ext cx="250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永田　百華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B3D1F8-D62B-4236-93B8-74AB95A83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212" y="3505421"/>
            <a:ext cx="2802422" cy="209860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C4C46F-CEBA-4610-AA3A-F94F0130AD28}"/>
              </a:ext>
            </a:extLst>
          </p:cNvPr>
          <p:cNvSpPr txBox="1"/>
          <p:nvPr/>
        </p:nvSpPr>
        <p:spPr>
          <a:xfrm>
            <a:off x="3857138" y="5647407"/>
            <a:ext cx="257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小澤　勇紀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5F29DFA-275E-4F29-99E0-5FA7831B2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80" y="6311315"/>
            <a:ext cx="2997270" cy="20397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CC03C8F-5213-4C53-BB62-CAB4275F9A73}"/>
              </a:ext>
            </a:extLst>
          </p:cNvPr>
          <p:cNvSpPr txBox="1"/>
          <p:nvPr/>
        </p:nvSpPr>
        <p:spPr>
          <a:xfrm>
            <a:off x="748630" y="8434932"/>
            <a:ext cx="268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+mn-ea"/>
              </a:rPr>
              <a:t>北名古屋市立訓原中学校</a:t>
            </a:r>
            <a:endParaRPr kumimoji="1" lang="en-US" altLang="ja-JP" sz="1400" dirty="0">
              <a:latin typeface="+mn-ea"/>
            </a:endParaRPr>
          </a:p>
          <a:p>
            <a:pPr algn="ctr"/>
            <a:r>
              <a:rPr kumimoji="1" lang="ja-JP" altLang="en-US" sz="1400" dirty="0">
                <a:latin typeface="+mn-ea"/>
              </a:rPr>
              <a:t>佐賀　心海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+mn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9D2DCD6-EF49-441F-9C92-3232BA746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212" y="6311315"/>
            <a:ext cx="2802423" cy="203101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FD603BC-D7A2-48FB-9897-E1334B6AE181}"/>
              </a:ext>
            </a:extLst>
          </p:cNvPr>
          <p:cNvSpPr txBox="1"/>
          <p:nvPr/>
        </p:nvSpPr>
        <p:spPr>
          <a:xfrm>
            <a:off x="3898047" y="8434932"/>
            <a:ext cx="253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稲沢市立稲沢西中学校</a:t>
            </a:r>
            <a:endParaRPr kumimoji="1" lang="en-US" altLang="zh-CN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zh-CN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直本　和樹</a:t>
            </a:r>
            <a:r>
              <a:rPr kumimoji="1" lang="ja-JP" altLang="en-US" sz="1400" dirty="0"/>
              <a:t>さん</a:t>
            </a:r>
            <a:endParaRPr kumimoji="1"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715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Words>238</Words>
  <PresentationFormat>画面に合わせる (4:3)</PresentationFormat>
  <Paragraphs>53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SimSun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東海受信環境クリーン協議会佳作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