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sldIdLst>
    <p:sldId id="260" r:id="rId2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GP創英角ｺﾞｼｯｸUB" panose="020B0900000000000000" pitchFamily="50" charset="-128"/>
      <p:regular r:id="rId9"/>
    </p:embeddedFont>
    <p:embeddedFont>
      <p:font typeface="HG創英角ｺﾞｼｯｸUB" panose="020B0909000000000000" pitchFamily="49" charset="-128"/>
      <p:regular r:id="rId10"/>
    </p:embeddedFont>
    <p:embeddedFont>
      <p:font typeface="游ゴシック" panose="020B0400000000000000" pitchFamily="50" charset="-128"/>
      <p:regular r:id="rId11"/>
      <p:bold r:id="rId12"/>
    </p:embeddedFont>
    <p:embeddedFont>
      <p:font typeface="游ゴシック Light" panose="020B0300000000000000" pitchFamily="50" charset="-128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8.fntdata" Type="http://schemas.openxmlformats.org/officeDocument/2006/relationships/font"/><Relationship Id="rId11" Target="fonts/font9.fntdata" Type="http://schemas.openxmlformats.org/officeDocument/2006/relationships/font"/><Relationship Id="rId12" Target="fonts/font10.fntdata" Type="http://schemas.openxmlformats.org/officeDocument/2006/relationships/font"/><Relationship Id="rId13" Target="fonts/font11.fntdata" Type="http://schemas.openxmlformats.org/officeDocument/2006/relationships/font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fonts/font1.fntdata" Type="http://schemas.openxmlformats.org/officeDocument/2006/relationships/font"/><Relationship Id="rId4" Target="fonts/font2.fntdata" Type="http://schemas.openxmlformats.org/officeDocument/2006/relationships/font"/><Relationship Id="rId5" Target="fonts/font3.fntdata" Type="http://schemas.openxmlformats.org/officeDocument/2006/relationships/font"/><Relationship Id="rId6" Target="fonts/font4.fntdata" Type="http://schemas.openxmlformats.org/officeDocument/2006/relationships/font"/><Relationship Id="rId7" Target="fonts/font5.fntdata" Type="http://schemas.openxmlformats.org/officeDocument/2006/relationships/font"/><Relationship Id="rId8" Target="fonts/font6.fntdata" Type="http://schemas.openxmlformats.org/officeDocument/2006/relationships/font"/><Relationship Id="rId9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48D6-BEF8-4B9C-809B-996DDE851A5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67E-AEED-40B0-A74C-20BA7B08F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51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48D6-BEF8-4B9C-809B-996DDE851A5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67E-AEED-40B0-A74C-20BA7B08F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13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48D6-BEF8-4B9C-809B-996DDE851A5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67E-AEED-40B0-A74C-20BA7B08F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90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48D6-BEF8-4B9C-809B-996DDE851A5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67E-AEED-40B0-A74C-20BA7B08F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24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48D6-BEF8-4B9C-809B-996DDE851A5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67E-AEED-40B0-A74C-20BA7B08F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31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48D6-BEF8-4B9C-809B-996DDE851A5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67E-AEED-40B0-A74C-20BA7B08F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23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48D6-BEF8-4B9C-809B-996DDE851A5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67E-AEED-40B0-A74C-20BA7B08F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9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48D6-BEF8-4B9C-809B-996DDE851A5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67E-AEED-40B0-A74C-20BA7B08F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25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48D6-BEF8-4B9C-809B-996DDE851A5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67E-AEED-40B0-A74C-20BA7B08F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32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48D6-BEF8-4B9C-809B-996DDE851A5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67E-AEED-40B0-A74C-20BA7B08F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68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48D6-BEF8-4B9C-809B-996DDE851A5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C67E-AEED-40B0-A74C-20BA7B08F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209907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48D6-BEF8-4B9C-809B-996DDE851A5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C67E-AEED-40B0-A74C-20BA7B08F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94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0" y="503862"/>
            <a:ext cx="9144000" cy="438448"/>
          </a:xfrm>
          <a:prstGeom prst="rect">
            <a:avLst/>
          </a:prstGeom>
          <a:noFill/>
        </p:spPr>
        <p:txBody>
          <a:bodyPr wrap="square" lIns="68448" tIns="34224" rIns="68448" bIns="3422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charset="-128"/>
              </a:rPr>
              <a:t>【</a:t>
            </a:r>
            <a:r>
              <a: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charset="-128"/>
              </a:rPr>
              <a:t>解決策応募書概要図</a:t>
            </a:r>
            <a:r>
              <a:rPr lang="en-US" altLang="ja-JP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charset="-128"/>
              </a:rPr>
              <a:t>】</a:t>
            </a:r>
            <a:r>
              <a: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charset="-128"/>
              </a:rPr>
              <a:t>　　　　　　　　　　　</a:t>
            </a:r>
            <a:r>
              <a:rPr lang="ja-JP" altLang="en-US" sz="2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charset="-128"/>
              </a:rPr>
              <a:t>提案の名称（団体名</a:t>
            </a:r>
            <a:r>
              <a: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ＭＳ Ｐゴシック" charset="-128"/>
              </a:rPr>
              <a:t>）</a:t>
            </a:r>
            <a:endParaRPr lang="ja-JP" altLang="ja-JP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ＭＳ Ｐゴシック" charset="-128"/>
            </a:endParaRPr>
          </a:p>
        </p:txBody>
      </p:sp>
      <p:sp>
        <p:nvSpPr>
          <p:cNvPr id="123" name="Line 7"/>
          <p:cNvSpPr>
            <a:spLocks noChangeShapeType="1"/>
          </p:cNvSpPr>
          <p:nvPr/>
        </p:nvSpPr>
        <p:spPr bwMode="auto">
          <a:xfrm>
            <a:off x="0" y="1206499"/>
            <a:ext cx="9144000" cy="635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</p:spPr>
        <p:txBody>
          <a:bodyPr lIns="69250" tIns="34625" rIns="69250" bIns="3462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7874000" y="207318"/>
            <a:ext cx="1187604" cy="23038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134" tIns="34067" rIns="68134" bIns="3406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ja-JP" altLang="en-US" sz="1050" kern="0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lang="en-US" altLang="ja-JP" sz="1050" kern="0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1050" kern="0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様式２</a:t>
            </a:r>
            <a:r>
              <a:rPr lang="en-US" altLang="ja-JP" sz="1050" kern="0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1050" kern="0" dirty="0">
              <a:solidFill>
                <a:srgbClr val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00722" y="1551310"/>
            <a:ext cx="8689587" cy="5084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23332" y="3345110"/>
            <a:ext cx="7297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  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地方公共団体の抱える課題に対し、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提案する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ICT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ソリューションの概要・構成を、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図・画像等により専門家以外の方にも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理解できるよう、なるべく分かりやすく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記載願います。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33137" y="2212890"/>
            <a:ext cx="620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地域課題解決策の提案　（全体概要図）</a:t>
            </a:r>
            <a:endParaRPr lang="en-US" altLang="ja-JP" sz="28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D35D9A-90AD-4181-BDE1-8B5626476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21" y="927071"/>
            <a:ext cx="8689587" cy="23038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134" tIns="34067" rIns="68134" bIns="3406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1050" kern="0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地方</a:t>
            </a:r>
            <a:r>
              <a:rPr lang="ja-JP" altLang="en-US" sz="1050" kern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公共団体名：</a:t>
            </a:r>
            <a:r>
              <a:rPr lang="ja-JP" altLang="en-US" sz="1050" kern="0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lang="ja-JP" altLang="en-US" sz="1050" kern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1050" kern="0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分野名：　　　　　　　　課題名：</a:t>
            </a:r>
          </a:p>
        </p:txBody>
      </p:sp>
    </p:spTree>
    <p:extLst>
      <p:ext uri="{BB962C8B-B14F-4D97-AF65-F5344CB8AC3E}">
        <p14:creationId xmlns:p14="http://schemas.microsoft.com/office/powerpoint/2010/main" val="11533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110</Words>
  <PresentationFormat>画面に合わせる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HGP創英角ｺﾞｼｯｸUB</vt:lpstr>
      <vt:lpstr>ＭＳ Ｐゴシック</vt:lpstr>
      <vt:lpstr>游ゴシック</vt:lpstr>
      <vt:lpstr>Calibri</vt:lpstr>
      <vt:lpstr>Arial</vt:lpstr>
      <vt:lpstr>HG創英角ｺﾞｼｯｸUB</vt:lpstr>
      <vt:lpstr>游ゴシック Light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