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1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2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3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0990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531729"/>
            <a:ext cx="9144000" cy="438448"/>
          </a:xfrm>
          <a:prstGeom prst="rect">
            <a:avLst/>
          </a:prstGeom>
          <a:noFill/>
        </p:spPr>
        <p:txBody>
          <a:bodyPr wrap="square" lIns="68448" tIns="34224" rIns="68448" bIns="3422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全体概要図</a:t>
            </a: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　　　　</a:t>
            </a:r>
            <a:r>
              <a:rPr lang="ja-JP" altLang="en-US" sz="2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提案の名称（団体名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）</a:t>
            </a:r>
            <a:endParaRPr lang="ja-JP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1206678"/>
            <a:ext cx="9144000" cy="15799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69250" tIns="34625" rIns="69250" bIns="34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35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570381" y="207318"/>
            <a:ext cx="1491223" cy="230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別紙３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】(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様式２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endParaRPr lang="ja-JP" altLang="en-US" sz="1050" kern="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00722" y="1551310"/>
            <a:ext cx="8689587" cy="5084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0031" y="3329200"/>
            <a:ext cx="8215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地域課題に対し、提案する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ICT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ソリューションの概要・構成を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図・画像等により専門家以外の方にも分かりやすく作成願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います。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206" y="1961646"/>
            <a:ext cx="868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課題解決の提案　（全体概要図）</a:t>
            </a:r>
            <a:endParaRPr lang="en-US" altLang="ja-JP" sz="2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73</Words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