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4"/>
  </p:sldMasterIdLst>
  <p:notesMasterIdLst>
    <p:notesMasterId r:id="rId7"/>
  </p:notesMasterIdLst>
  <p:handoutMasterIdLst>
    <p:handoutMasterId r:id="rId8"/>
  </p:handoutMasterIdLst>
  <p:sldIdLst>
    <p:sldId id="460" r:id="rId5"/>
    <p:sldId id="461" r:id="rId6"/>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DEE7D1"/>
    <a:srgbClr val="00CC99"/>
    <a:srgbClr val="00FF00"/>
    <a:srgbClr val="00FF99"/>
    <a:srgbClr val="66FF66"/>
    <a:srgbClr val="66FF33"/>
    <a:srgbClr val="CCFF99"/>
    <a:srgbClr val="B2CB7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64" autoAdjust="0"/>
    <p:restoredTop sz="95873" autoAdjust="0"/>
  </p:normalViewPr>
  <p:slideViewPr>
    <p:cSldViewPr snapToGrid="0">
      <p:cViewPr>
        <p:scale>
          <a:sx n="125" d="100"/>
          <a:sy n="125" d="100"/>
        </p:scale>
        <p:origin x="684" y="-84"/>
      </p:cViewPr>
      <p:guideLst>
        <p:guide orient="horz" pos="2880"/>
        <p:guide pos="2160"/>
      </p:guideLst>
    </p:cSldViewPr>
  </p:slideViewPr>
  <p:notesTextViewPr>
    <p:cViewPr>
      <p:scale>
        <a:sx n="100" d="100"/>
        <a:sy n="100" d="100"/>
      </p:scale>
      <p:origin x="0" y="0"/>
    </p:cViewPr>
  </p:notesTextViewPr>
  <p:sorterViewPr>
    <p:cViewPr>
      <p:scale>
        <a:sx n="125" d="100"/>
        <a:sy n="125" d="100"/>
      </p:scale>
      <p:origin x="0" y="8328"/>
    </p:cViewPr>
  </p:sorterViewPr>
  <p:notesViewPr>
    <p:cSldViewPr snapToGrid="0">
      <p:cViewPr varScale="1">
        <p:scale>
          <a:sx n="60" d="100"/>
          <a:sy n="60" d="100"/>
        </p:scale>
        <p:origin x="2064" y="67"/>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presProps.xml" Type="http://schemas.openxmlformats.org/officeDocument/2006/relationships/pres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F1918748-A0A1-47B3-A3A9-4F6061613DD3}" type="datetimeFigureOut">
              <a:rPr kumimoji="1" lang="ja-JP" altLang="en-US" smtClean="0"/>
              <a:t>2024/11/27</a:t>
            </a:fld>
            <a:endParaRPr kumimoji="1" lang="ja-JP" altLang="en-US" dirty="0"/>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C9D33A57-0892-440F-8593-D21A03844C4D}" type="slidenum">
              <a:rPr kumimoji="1" lang="ja-JP" altLang="en-US" smtClean="0"/>
              <a:t>‹#›</a:t>
            </a:fld>
            <a:endParaRPr kumimoji="1" lang="ja-JP" altLang="en-US" dirty="0"/>
          </a:p>
        </p:txBody>
      </p:sp>
    </p:spTree>
    <p:extLst>
      <p:ext uri="{BB962C8B-B14F-4D97-AF65-F5344CB8AC3E}">
        <p14:creationId xmlns:p14="http://schemas.microsoft.com/office/powerpoint/2010/main" val="392066255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50375" cy="497367"/>
          </a:xfrm>
          <a:prstGeom prst="rect">
            <a:avLst/>
          </a:prstGeom>
        </p:spPr>
        <p:txBody>
          <a:bodyPr vert="horz" lIns="92229" tIns="46115" rIns="92229" bIns="46115"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221" y="2"/>
            <a:ext cx="2950374" cy="497367"/>
          </a:xfrm>
          <a:prstGeom prst="rect">
            <a:avLst/>
          </a:prstGeom>
        </p:spPr>
        <p:txBody>
          <a:bodyPr vert="horz" lIns="92229" tIns="46115" rIns="92229" bIns="46115" rtlCol="0"/>
          <a:lstStyle>
            <a:lvl1pPr algn="r">
              <a:defRPr sz="1200"/>
            </a:lvl1pPr>
          </a:lstStyle>
          <a:p>
            <a:fld id="{90F73343-A501-40EC-96EE-808513613A66}" type="datetimeFigureOut">
              <a:rPr kumimoji="1" lang="ja-JP" altLang="en-US" smtClean="0"/>
              <a:t>2024/11/27</a:t>
            </a:fld>
            <a:endParaRPr kumimoji="1" lang="ja-JP" altLang="en-US" dirty="0"/>
          </a:p>
        </p:txBody>
      </p:sp>
      <p:sp>
        <p:nvSpPr>
          <p:cNvPr id="4" name="スライド イメージ プレースホルダー 3"/>
          <p:cNvSpPr>
            <a:spLocks noGrp="1" noRot="1" noChangeAspect="1"/>
          </p:cNvSpPr>
          <p:nvPr>
            <p:ph type="sldImg" idx="2"/>
          </p:nvPr>
        </p:nvSpPr>
        <p:spPr>
          <a:xfrm>
            <a:off x="2006600" y="744538"/>
            <a:ext cx="2794000" cy="3729037"/>
          </a:xfrm>
          <a:prstGeom prst="rect">
            <a:avLst/>
          </a:prstGeom>
          <a:noFill/>
          <a:ln w="12700">
            <a:solidFill>
              <a:prstClr val="black"/>
            </a:solidFill>
          </a:ln>
        </p:spPr>
        <p:txBody>
          <a:bodyPr vert="horz" lIns="92229" tIns="46115" rIns="92229" bIns="46115" rtlCol="0" anchor="ctr"/>
          <a:lstStyle/>
          <a:p>
            <a:endParaRPr lang="ja-JP" altLang="en-US" dirty="0"/>
          </a:p>
        </p:txBody>
      </p:sp>
      <p:sp>
        <p:nvSpPr>
          <p:cNvPr id="5" name="ノート プレースホルダー 4"/>
          <p:cNvSpPr>
            <a:spLocks noGrp="1"/>
          </p:cNvSpPr>
          <p:nvPr>
            <p:ph type="body" sz="quarter" idx="3"/>
          </p:nvPr>
        </p:nvSpPr>
        <p:spPr>
          <a:xfrm>
            <a:off x="680239" y="4720985"/>
            <a:ext cx="5446723" cy="4473102"/>
          </a:xfrm>
          <a:prstGeom prst="rect">
            <a:avLst/>
          </a:prstGeom>
        </p:spPr>
        <p:txBody>
          <a:bodyPr vert="horz" lIns="92229" tIns="46115" rIns="92229" bIns="461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29" tIns="46115" rIns="92229" bIns="46115"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29" tIns="46115" rIns="92229" bIns="46115" rtlCol="0" anchor="b"/>
          <a:lstStyle>
            <a:lvl1pPr algn="r">
              <a:defRPr sz="1200"/>
            </a:lvl1pPr>
          </a:lstStyle>
          <a:p>
            <a:fld id="{3781EB83-02FA-4BF6-832E-67A0E11A499E}" type="slidenum">
              <a:rPr kumimoji="1" lang="ja-JP" altLang="en-US" smtClean="0"/>
              <a:t>‹#›</a:t>
            </a:fld>
            <a:endParaRPr kumimoji="1" lang="ja-JP" altLang="en-US" dirty="0"/>
          </a:p>
        </p:txBody>
      </p:sp>
    </p:spTree>
    <p:extLst>
      <p:ext uri="{BB962C8B-B14F-4D97-AF65-F5344CB8AC3E}">
        <p14:creationId xmlns:p14="http://schemas.microsoft.com/office/powerpoint/2010/main" val="257799664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72"/>
            <a:ext cx="5829300" cy="1960033"/>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181603"/>
            <a:ext cx="4800600" cy="2336800"/>
          </a:xfrm>
        </p:spPr>
        <p:txBody>
          <a:bodyPr/>
          <a:lstStyle>
            <a:lvl1pPr marL="0" indent="0" algn="ctr">
              <a:buNone/>
              <a:defRPr>
                <a:solidFill>
                  <a:schemeClr val="tx1">
                    <a:tint val="75000"/>
                  </a:schemeClr>
                </a:solidFill>
              </a:defRPr>
            </a:lvl1pPr>
            <a:lvl2pPr marL="292172" indent="0" algn="ctr">
              <a:buNone/>
              <a:defRPr>
                <a:solidFill>
                  <a:schemeClr val="tx1">
                    <a:tint val="75000"/>
                  </a:schemeClr>
                </a:solidFill>
              </a:defRPr>
            </a:lvl2pPr>
            <a:lvl3pPr marL="584344" indent="0" algn="ctr">
              <a:buNone/>
              <a:defRPr>
                <a:solidFill>
                  <a:schemeClr val="tx1">
                    <a:tint val="75000"/>
                  </a:schemeClr>
                </a:solidFill>
              </a:defRPr>
            </a:lvl3pPr>
            <a:lvl4pPr marL="876516" indent="0" algn="ctr">
              <a:buNone/>
              <a:defRPr>
                <a:solidFill>
                  <a:schemeClr val="tx1">
                    <a:tint val="75000"/>
                  </a:schemeClr>
                </a:solidFill>
              </a:defRPr>
            </a:lvl4pPr>
            <a:lvl5pPr marL="1168688" indent="0" algn="ctr">
              <a:buNone/>
              <a:defRPr>
                <a:solidFill>
                  <a:schemeClr val="tx1">
                    <a:tint val="75000"/>
                  </a:schemeClr>
                </a:solidFill>
              </a:defRPr>
            </a:lvl5pPr>
            <a:lvl6pPr marL="1460860" indent="0" algn="ctr">
              <a:buNone/>
              <a:defRPr>
                <a:solidFill>
                  <a:schemeClr val="tx1">
                    <a:tint val="75000"/>
                  </a:schemeClr>
                </a:solidFill>
              </a:defRPr>
            </a:lvl6pPr>
            <a:lvl7pPr marL="1753032" indent="0" algn="ctr">
              <a:buNone/>
              <a:defRPr>
                <a:solidFill>
                  <a:schemeClr val="tx1">
                    <a:tint val="75000"/>
                  </a:schemeClr>
                </a:solidFill>
              </a:defRPr>
            </a:lvl7pPr>
            <a:lvl8pPr marL="2045204" indent="0" algn="ctr">
              <a:buNone/>
              <a:defRPr>
                <a:solidFill>
                  <a:schemeClr val="tx1">
                    <a:tint val="75000"/>
                  </a:schemeClr>
                </a:solidFill>
              </a:defRPr>
            </a:lvl8pPr>
            <a:lvl9pPr marL="2337375"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C3BE473B-E11D-40FD-8DE2-AA624A0C6F2B}" type="datetime1">
              <a:rPr kumimoji="1" lang="ja-JP" altLang="en-US" smtClean="0"/>
              <a:t>2024/11/27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FA9049DF-ED82-41F8-8723-1D154167B709}" type="datetime1">
              <a:rPr kumimoji="1" lang="ja-JP" altLang="en-US" smtClean="0"/>
              <a:t>2024/11/27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9"/>
            <a:ext cx="1543050" cy="7802034"/>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1" y="366189"/>
            <a:ext cx="4514850" cy="7802034"/>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585EC5F-13E5-4BD1-91D2-3AC26DC27843}" type="datetime1">
              <a:rPr kumimoji="1" lang="ja-JP" altLang="en-US" smtClean="0"/>
              <a:t>2024/11/27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1D050C8F-5826-4FC4-9E6D-3C89D5A76AC1}" type="datetime1">
              <a:rPr kumimoji="1" lang="ja-JP" altLang="en-US" smtClean="0"/>
              <a:t>2024/11/27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8"/>
            <a:ext cx="5829300" cy="1816100"/>
          </a:xfrm>
        </p:spPr>
        <p:txBody>
          <a:bodyPr anchor="t"/>
          <a:lstStyle>
            <a:lvl1pPr algn="l">
              <a:defRPr sz="255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3875621"/>
            <a:ext cx="5829300" cy="2000250"/>
          </a:xfrm>
        </p:spPr>
        <p:txBody>
          <a:bodyPr anchor="b"/>
          <a:lstStyle>
            <a:lvl1pPr marL="0" indent="0">
              <a:buNone/>
              <a:defRPr sz="1278">
                <a:solidFill>
                  <a:schemeClr val="tx1">
                    <a:tint val="75000"/>
                  </a:schemeClr>
                </a:solidFill>
              </a:defRPr>
            </a:lvl1pPr>
            <a:lvl2pPr marL="292172" indent="0">
              <a:buNone/>
              <a:defRPr sz="1151">
                <a:solidFill>
                  <a:schemeClr val="tx1">
                    <a:tint val="75000"/>
                  </a:schemeClr>
                </a:solidFill>
              </a:defRPr>
            </a:lvl2pPr>
            <a:lvl3pPr marL="584344" indent="0">
              <a:buNone/>
              <a:defRPr sz="1023">
                <a:solidFill>
                  <a:schemeClr val="tx1">
                    <a:tint val="75000"/>
                  </a:schemeClr>
                </a:solidFill>
              </a:defRPr>
            </a:lvl3pPr>
            <a:lvl4pPr marL="876516" indent="0">
              <a:buNone/>
              <a:defRPr sz="894">
                <a:solidFill>
                  <a:schemeClr val="tx1">
                    <a:tint val="75000"/>
                  </a:schemeClr>
                </a:solidFill>
              </a:defRPr>
            </a:lvl4pPr>
            <a:lvl5pPr marL="1168688" indent="0">
              <a:buNone/>
              <a:defRPr sz="894">
                <a:solidFill>
                  <a:schemeClr val="tx1">
                    <a:tint val="75000"/>
                  </a:schemeClr>
                </a:solidFill>
              </a:defRPr>
            </a:lvl5pPr>
            <a:lvl6pPr marL="1460860" indent="0">
              <a:buNone/>
              <a:defRPr sz="894">
                <a:solidFill>
                  <a:schemeClr val="tx1">
                    <a:tint val="75000"/>
                  </a:schemeClr>
                </a:solidFill>
              </a:defRPr>
            </a:lvl6pPr>
            <a:lvl7pPr marL="1753032" indent="0">
              <a:buNone/>
              <a:defRPr sz="894">
                <a:solidFill>
                  <a:schemeClr val="tx1">
                    <a:tint val="75000"/>
                  </a:schemeClr>
                </a:solidFill>
              </a:defRPr>
            </a:lvl7pPr>
            <a:lvl8pPr marL="2045204" indent="0">
              <a:buNone/>
              <a:defRPr sz="894">
                <a:solidFill>
                  <a:schemeClr val="tx1">
                    <a:tint val="75000"/>
                  </a:schemeClr>
                </a:solidFill>
              </a:defRPr>
            </a:lvl8pPr>
            <a:lvl9pPr marL="2337375" indent="0">
              <a:buNone/>
              <a:defRPr sz="89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06819E4-5983-4ED8-9061-746D84F74015}" type="datetime1">
              <a:rPr kumimoji="1" lang="ja-JP" altLang="en-US" smtClean="0"/>
              <a:t>2024/11/27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133603"/>
            <a:ext cx="3028950" cy="6034617"/>
          </a:xfrm>
        </p:spPr>
        <p:txBody>
          <a:bodyPr/>
          <a:lstStyle>
            <a:lvl1pPr>
              <a:defRPr sz="1790"/>
            </a:lvl1pPr>
            <a:lvl2pPr>
              <a:defRPr sz="1535"/>
            </a:lvl2pPr>
            <a:lvl3pPr>
              <a:defRPr sz="1278"/>
            </a:lvl3pPr>
            <a:lvl4pPr>
              <a:defRPr sz="1151"/>
            </a:lvl4pPr>
            <a:lvl5pPr>
              <a:defRPr sz="1151"/>
            </a:lvl5pPr>
            <a:lvl6pPr>
              <a:defRPr sz="1151"/>
            </a:lvl6pPr>
            <a:lvl7pPr>
              <a:defRPr sz="1151"/>
            </a:lvl7pPr>
            <a:lvl8pPr>
              <a:defRPr sz="1151"/>
            </a:lvl8pPr>
            <a:lvl9pPr>
              <a:defRPr sz="115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1" y="2133603"/>
            <a:ext cx="3028950" cy="6034617"/>
          </a:xfrm>
        </p:spPr>
        <p:txBody>
          <a:bodyPr/>
          <a:lstStyle>
            <a:lvl1pPr>
              <a:defRPr sz="1790"/>
            </a:lvl1pPr>
            <a:lvl2pPr>
              <a:defRPr sz="1535"/>
            </a:lvl2pPr>
            <a:lvl3pPr>
              <a:defRPr sz="1278"/>
            </a:lvl3pPr>
            <a:lvl4pPr>
              <a:defRPr sz="1151"/>
            </a:lvl4pPr>
            <a:lvl5pPr>
              <a:defRPr sz="1151"/>
            </a:lvl5pPr>
            <a:lvl6pPr>
              <a:defRPr sz="1151"/>
            </a:lvl6pPr>
            <a:lvl7pPr>
              <a:defRPr sz="1151"/>
            </a:lvl7pPr>
            <a:lvl8pPr>
              <a:defRPr sz="1151"/>
            </a:lvl8pPr>
            <a:lvl9pPr>
              <a:defRPr sz="115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D617F7D9-9428-4488-A760-790DAF081A6C}" type="datetime1">
              <a:rPr kumimoji="1" lang="ja-JP" altLang="en-US" smtClean="0"/>
              <a:t>2024/11/27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2" y="2046820"/>
            <a:ext cx="3030141" cy="853016"/>
          </a:xfrm>
        </p:spPr>
        <p:txBody>
          <a:bodyPr anchor="b"/>
          <a:lstStyle>
            <a:lvl1pPr marL="0" indent="0">
              <a:buNone/>
              <a:defRPr sz="1535" b="1"/>
            </a:lvl1pPr>
            <a:lvl2pPr marL="292172" indent="0">
              <a:buNone/>
              <a:defRPr sz="1278" b="1"/>
            </a:lvl2pPr>
            <a:lvl3pPr marL="584344" indent="0">
              <a:buNone/>
              <a:defRPr sz="1151" b="1"/>
            </a:lvl3pPr>
            <a:lvl4pPr marL="876516" indent="0">
              <a:buNone/>
              <a:defRPr sz="1023" b="1"/>
            </a:lvl4pPr>
            <a:lvl5pPr marL="1168688" indent="0">
              <a:buNone/>
              <a:defRPr sz="1023" b="1"/>
            </a:lvl5pPr>
            <a:lvl6pPr marL="1460860" indent="0">
              <a:buNone/>
              <a:defRPr sz="1023" b="1"/>
            </a:lvl6pPr>
            <a:lvl7pPr marL="1753032" indent="0">
              <a:buNone/>
              <a:defRPr sz="1023" b="1"/>
            </a:lvl7pPr>
            <a:lvl8pPr marL="2045204" indent="0">
              <a:buNone/>
              <a:defRPr sz="1023" b="1"/>
            </a:lvl8pPr>
            <a:lvl9pPr marL="2337375" indent="0">
              <a:buNone/>
              <a:defRPr sz="1023"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2" y="2899833"/>
            <a:ext cx="3030141" cy="5268384"/>
          </a:xfrm>
        </p:spPr>
        <p:txBody>
          <a:bodyPr/>
          <a:lstStyle>
            <a:lvl1pPr>
              <a:defRPr sz="1535"/>
            </a:lvl1pPr>
            <a:lvl2pPr>
              <a:defRPr sz="1278"/>
            </a:lvl2pPr>
            <a:lvl3pPr>
              <a:defRPr sz="1151"/>
            </a:lvl3pPr>
            <a:lvl4pPr>
              <a:defRPr sz="1023"/>
            </a:lvl4pPr>
            <a:lvl5pPr>
              <a:defRPr sz="1023"/>
            </a:lvl5pPr>
            <a:lvl6pPr>
              <a:defRPr sz="1023"/>
            </a:lvl6pPr>
            <a:lvl7pPr>
              <a:defRPr sz="1023"/>
            </a:lvl7pPr>
            <a:lvl8pPr>
              <a:defRPr sz="1023"/>
            </a:lvl8pPr>
            <a:lvl9pPr>
              <a:defRPr sz="102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046820"/>
            <a:ext cx="3031332" cy="853016"/>
          </a:xfrm>
        </p:spPr>
        <p:txBody>
          <a:bodyPr anchor="b"/>
          <a:lstStyle>
            <a:lvl1pPr marL="0" indent="0">
              <a:buNone/>
              <a:defRPr sz="1535" b="1"/>
            </a:lvl1pPr>
            <a:lvl2pPr marL="292172" indent="0">
              <a:buNone/>
              <a:defRPr sz="1278" b="1"/>
            </a:lvl2pPr>
            <a:lvl3pPr marL="584344" indent="0">
              <a:buNone/>
              <a:defRPr sz="1151" b="1"/>
            </a:lvl3pPr>
            <a:lvl4pPr marL="876516" indent="0">
              <a:buNone/>
              <a:defRPr sz="1023" b="1"/>
            </a:lvl4pPr>
            <a:lvl5pPr marL="1168688" indent="0">
              <a:buNone/>
              <a:defRPr sz="1023" b="1"/>
            </a:lvl5pPr>
            <a:lvl6pPr marL="1460860" indent="0">
              <a:buNone/>
              <a:defRPr sz="1023" b="1"/>
            </a:lvl6pPr>
            <a:lvl7pPr marL="1753032" indent="0">
              <a:buNone/>
              <a:defRPr sz="1023" b="1"/>
            </a:lvl7pPr>
            <a:lvl8pPr marL="2045204" indent="0">
              <a:buNone/>
              <a:defRPr sz="1023" b="1"/>
            </a:lvl8pPr>
            <a:lvl9pPr marL="2337375" indent="0">
              <a:buNone/>
              <a:defRPr sz="1023"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2899833"/>
            <a:ext cx="3031332" cy="5268384"/>
          </a:xfrm>
        </p:spPr>
        <p:txBody>
          <a:bodyPr/>
          <a:lstStyle>
            <a:lvl1pPr>
              <a:defRPr sz="1535"/>
            </a:lvl1pPr>
            <a:lvl2pPr>
              <a:defRPr sz="1278"/>
            </a:lvl2pPr>
            <a:lvl3pPr>
              <a:defRPr sz="1151"/>
            </a:lvl3pPr>
            <a:lvl4pPr>
              <a:defRPr sz="1023"/>
            </a:lvl4pPr>
            <a:lvl5pPr>
              <a:defRPr sz="1023"/>
            </a:lvl5pPr>
            <a:lvl6pPr>
              <a:defRPr sz="1023"/>
            </a:lvl6pPr>
            <a:lvl7pPr>
              <a:defRPr sz="1023"/>
            </a:lvl7pPr>
            <a:lvl8pPr>
              <a:defRPr sz="1023"/>
            </a:lvl8pPr>
            <a:lvl9pPr>
              <a:defRPr sz="102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FFABC4B-0E37-4173-9EEC-3F7EDBA09CDD}" type="datetime1">
              <a:rPr kumimoji="1" lang="ja-JP" altLang="en-US" smtClean="0"/>
              <a:t>2024/11/27</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097580E-9F41-4782-8A8F-64180BF308F5}" type="datetime1">
              <a:rPr kumimoji="1" lang="ja-JP" altLang="en-US" smtClean="0"/>
              <a:t>2024/11/27</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669566F-0613-4C51-A706-5632B86844A2}" type="datetime1">
              <a:rPr kumimoji="1" lang="ja-JP" altLang="en-US" smtClean="0"/>
              <a:t>2024/11/27</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2" y="364070"/>
            <a:ext cx="2256235" cy="1549400"/>
          </a:xfrm>
        </p:spPr>
        <p:txBody>
          <a:bodyPr anchor="b"/>
          <a:lstStyle>
            <a:lvl1pPr algn="l">
              <a:defRPr sz="1278" b="1"/>
            </a:lvl1pPr>
          </a:lstStyle>
          <a:p>
            <a:r>
              <a:rPr kumimoji="1" lang="ja-JP" altLang="en-US"/>
              <a:t>マスタ タイトルの書式設定</a:t>
            </a:r>
          </a:p>
        </p:txBody>
      </p:sp>
      <p:sp>
        <p:nvSpPr>
          <p:cNvPr id="3" name="コンテンツ プレースホルダ 2"/>
          <p:cNvSpPr>
            <a:spLocks noGrp="1"/>
          </p:cNvSpPr>
          <p:nvPr>
            <p:ph idx="1"/>
          </p:nvPr>
        </p:nvSpPr>
        <p:spPr>
          <a:xfrm>
            <a:off x="2681289" y="364072"/>
            <a:ext cx="3833813" cy="7804151"/>
          </a:xfrm>
        </p:spPr>
        <p:txBody>
          <a:bodyPr/>
          <a:lstStyle>
            <a:lvl1pPr>
              <a:defRPr sz="2045"/>
            </a:lvl1pPr>
            <a:lvl2pPr>
              <a:defRPr sz="1790"/>
            </a:lvl2pPr>
            <a:lvl3pPr>
              <a:defRPr sz="1535"/>
            </a:lvl3pPr>
            <a:lvl4pPr>
              <a:defRPr sz="1278"/>
            </a:lvl4pPr>
            <a:lvl5pPr>
              <a:defRPr sz="1278"/>
            </a:lvl5pPr>
            <a:lvl6pPr>
              <a:defRPr sz="1278"/>
            </a:lvl6pPr>
            <a:lvl7pPr>
              <a:defRPr sz="1278"/>
            </a:lvl7pPr>
            <a:lvl8pPr>
              <a:defRPr sz="1278"/>
            </a:lvl8pPr>
            <a:lvl9pPr>
              <a:defRPr sz="1278"/>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2" y="1913468"/>
            <a:ext cx="2256235" cy="6254751"/>
          </a:xfrm>
        </p:spPr>
        <p:txBody>
          <a:bodyPr/>
          <a:lstStyle>
            <a:lvl1pPr marL="0" indent="0">
              <a:buNone/>
              <a:defRPr sz="894"/>
            </a:lvl1pPr>
            <a:lvl2pPr marL="292172" indent="0">
              <a:buNone/>
              <a:defRPr sz="767"/>
            </a:lvl2pPr>
            <a:lvl3pPr marL="584344" indent="0">
              <a:buNone/>
              <a:defRPr sz="639"/>
            </a:lvl3pPr>
            <a:lvl4pPr marL="876516" indent="0">
              <a:buNone/>
              <a:defRPr sz="575"/>
            </a:lvl4pPr>
            <a:lvl5pPr marL="1168688" indent="0">
              <a:buNone/>
              <a:defRPr sz="575"/>
            </a:lvl5pPr>
            <a:lvl6pPr marL="1460860" indent="0">
              <a:buNone/>
              <a:defRPr sz="575"/>
            </a:lvl6pPr>
            <a:lvl7pPr marL="1753032" indent="0">
              <a:buNone/>
              <a:defRPr sz="575"/>
            </a:lvl7pPr>
            <a:lvl8pPr marL="2045204" indent="0">
              <a:buNone/>
              <a:defRPr sz="575"/>
            </a:lvl8pPr>
            <a:lvl9pPr marL="2337375" indent="0">
              <a:buNone/>
              <a:defRPr sz="575"/>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D18F957-A615-4733-9193-06AC1562C002}" type="datetime1">
              <a:rPr kumimoji="1" lang="ja-JP" altLang="en-US" smtClean="0"/>
              <a:t>2024/11/27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1278" b="1"/>
            </a:lvl1pPr>
          </a:lstStyle>
          <a:p>
            <a:r>
              <a:rPr kumimoji="1"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2045"/>
            </a:lvl1pPr>
            <a:lvl2pPr marL="292172" indent="0">
              <a:buNone/>
              <a:defRPr sz="1790"/>
            </a:lvl2pPr>
            <a:lvl3pPr marL="584344" indent="0">
              <a:buNone/>
              <a:defRPr sz="1535"/>
            </a:lvl3pPr>
            <a:lvl4pPr marL="876516" indent="0">
              <a:buNone/>
              <a:defRPr sz="1278"/>
            </a:lvl4pPr>
            <a:lvl5pPr marL="1168688" indent="0">
              <a:buNone/>
              <a:defRPr sz="1278"/>
            </a:lvl5pPr>
            <a:lvl6pPr marL="1460860" indent="0">
              <a:buNone/>
              <a:defRPr sz="1278"/>
            </a:lvl6pPr>
            <a:lvl7pPr marL="1753032" indent="0">
              <a:buNone/>
              <a:defRPr sz="1278"/>
            </a:lvl7pPr>
            <a:lvl8pPr marL="2045204" indent="0">
              <a:buNone/>
              <a:defRPr sz="1278"/>
            </a:lvl8pPr>
            <a:lvl9pPr marL="2337375" indent="0">
              <a:buNone/>
              <a:defRPr sz="1278"/>
            </a:lvl9pPr>
          </a:lstStyle>
          <a:p>
            <a:endParaRPr kumimoji="1" lang="ja-JP" altLang="en-US" dirty="0"/>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894"/>
            </a:lvl1pPr>
            <a:lvl2pPr marL="292172" indent="0">
              <a:buNone/>
              <a:defRPr sz="767"/>
            </a:lvl2pPr>
            <a:lvl3pPr marL="584344" indent="0">
              <a:buNone/>
              <a:defRPr sz="639"/>
            </a:lvl3pPr>
            <a:lvl4pPr marL="876516" indent="0">
              <a:buNone/>
              <a:defRPr sz="575"/>
            </a:lvl4pPr>
            <a:lvl5pPr marL="1168688" indent="0">
              <a:buNone/>
              <a:defRPr sz="575"/>
            </a:lvl5pPr>
            <a:lvl6pPr marL="1460860" indent="0">
              <a:buNone/>
              <a:defRPr sz="575"/>
            </a:lvl6pPr>
            <a:lvl7pPr marL="1753032" indent="0">
              <a:buNone/>
              <a:defRPr sz="575"/>
            </a:lvl7pPr>
            <a:lvl8pPr marL="2045204" indent="0">
              <a:buNone/>
              <a:defRPr sz="575"/>
            </a:lvl8pPr>
            <a:lvl9pPr marL="2337375" indent="0">
              <a:buNone/>
              <a:defRPr sz="575"/>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A511EF5E-660D-49B2-A9E8-BE39E7E27E27}" type="datetime1">
              <a:rPr kumimoji="1" lang="ja-JP" altLang="en-US" smtClean="0"/>
              <a:t>2024/11/27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44C8CC77-7C3F-4F42-BE18-F028DB2765DB}"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133603"/>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1" y="8475139"/>
            <a:ext cx="1600200" cy="486834"/>
          </a:xfrm>
          <a:prstGeom prst="rect">
            <a:avLst/>
          </a:prstGeom>
        </p:spPr>
        <p:txBody>
          <a:bodyPr vert="horz" lIns="91440" tIns="45720" rIns="91440" bIns="45720" rtlCol="0" anchor="ctr"/>
          <a:lstStyle>
            <a:lvl1pPr algn="l">
              <a:defRPr sz="767">
                <a:solidFill>
                  <a:schemeClr val="tx1">
                    <a:tint val="75000"/>
                  </a:schemeClr>
                </a:solidFill>
              </a:defRPr>
            </a:lvl1pPr>
          </a:lstStyle>
          <a:p>
            <a:fld id="{B02509A8-5E9E-457F-BCCF-61D4F4C22745}" type="datetime1">
              <a:rPr kumimoji="1" lang="ja-JP" altLang="en-US" smtClean="0"/>
              <a:t>2024/11/27</a:t>
            </a:fld>
            <a:endParaRPr kumimoji="1" lang="ja-JP" altLang="en-US" dirty="0"/>
          </a:p>
        </p:txBody>
      </p:sp>
      <p:sp>
        <p:nvSpPr>
          <p:cNvPr id="5" name="フッター プレースホルダ 4"/>
          <p:cNvSpPr>
            <a:spLocks noGrp="1"/>
          </p:cNvSpPr>
          <p:nvPr>
            <p:ph type="ftr" sz="quarter" idx="3"/>
          </p:nvPr>
        </p:nvSpPr>
        <p:spPr>
          <a:xfrm>
            <a:off x="2343151" y="8475139"/>
            <a:ext cx="2171700" cy="486834"/>
          </a:xfrm>
          <a:prstGeom prst="rect">
            <a:avLst/>
          </a:prstGeom>
        </p:spPr>
        <p:txBody>
          <a:bodyPr vert="horz" lIns="91440" tIns="45720" rIns="91440" bIns="45720" rtlCol="0" anchor="ctr"/>
          <a:lstStyle>
            <a:lvl1pPr algn="ctr">
              <a:defRPr sz="767">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050462" y="8457228"/>
            <a:ext cx="397683" cy="486834"/>
          </a:xfrm>
          <a:prstGeom prst="rect">
            <a:avLst/>
          </a:prstGeom>
        </p:spPr>
        <p:txBody>
          <a:bodyPr vert="horz" lIns="91440" tIns="45720" rIns="91440" bIns="45720" rtlCol="0" anchor="ctr"/>
          <a:lstStyle>
            <a:lvl1pPr algn="r">
              <a:defRPr sz="767">
                <a:solidFill>
                  <a:schemeClr val="tx1">
                    <a:tint val="75000"/>
                  </a:schemeClr>
                </a:solidFill>
              </a:defRPr>
            </a:lvl1pPr>
          </a:lstStyle>
          <a:p>
            <a:fld id="{44C8CC77-7C3F-4F42-BE18-F028DB2765DB}"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584344" rtl="0" eaLnBrk="1" latinLnBrk="0" hangingPunct="1">
        <a:spcBef>
          <a:spcPct val="0"/>
        </a:spcBef>
        <a:buNone/>
        <a:defRPr kumimoji="1" sz="2813" kern="1200">
          <a:solidFill>
            <a:schemeClr val="tx1"/>
          </a:solidFill>
          <a:latin typeface="+mj-lt"/>
          <a:ea typeface="+mj-ea"/>
          <a:cs typeface="+mj-cs"/>
        </a:defRPr>
      </a:lvl1pPr>
    </p:titleStyle>
    <p:bodyStyle>
      <a:lvl1pPr marL="219130" indent="-219130" algn="l" defTabSz="584344" rtl="0" eaLnBrk="1" latinLnBrk="0" hangingPunct="1">
        <a:spcBef>
          <a:spcPct val="20000"/>
        </a:spcBef>
        <a:buFont typeface="Arial" pitchFamily="34" charset="0"/>
        <a:buChar char="•"/>
        <a:defRPr kumimoji="1" sz="2045" kern="1200">
          <a:solidFill>
            <a:schemeClr val="tx1"/>
          </a:solidFill>
          <a:latin typeface="+mn-lt"/>
          <a:ea typeface="+mn-ea"/>
          <a:cs typeface="+mn-cs"/>
        </a:defRPr>
      </a:lvl1pPr>
      <a:lvl2pPr marL="474779" indent="-182608" algn="l" defTabSz="584344" rtl="0" eaLnBrk="1" latinLnBrk="0" hangingPunct="1">
        <a:spcBef>
          <a:spcPct val="20000"/>
        </a:spcBef>
        <a:buFont typeface="Arial" pitchFamily="34" charset="0"/>
        <a:buChar char="–"/>
        <a:defRPr kumimoji="1" sz="1790" kern="1200">
          <a:solidFill>
            <a:schemeClr val="tx1"/>
          </a:solidFill>
          <a:latin typeface="+mn-lt"/>
          <a:ea typeface="+mn-ea"/>
          <a:cs typeface="+mn-cs"/>
        </a:defRPr>
      </a:lvl2pPr>
      <a:lvl3pPr marL="730430" indent="-146086" algn="l" defTabSz="584344" rtl="0" eaLnBrk="1" latinLnBrk="0" hangingPunct="1">
        <a:spcBef>
          <a:spcPct val="20000"/>
        </a:spcBef>
        <a:buFont typeface="Arial" pitchFamily="34" charset="0"/>
        <a:buChar char="•"/>
        <a:defRPr kumimoji="1" sz="1535" kern="1200">
          <a:solidFill>
            <a:schemeClr val="tx1"/>
          </a:solidFill>
          <a:latin typeface="+mn-lt"/>
          <a:ea typeface="+mn-ea"/>
          <a:cs typeface="+mn-cs"/>
        </a:defRPr>
      </a:lvl3pPr>
      <a:lvl4pPr marL="1022602" indent="-146086" algn="l" defTabSz="584344" rtl="0" eaLnBrk="1" latinLnBrk="0" hangingPunct="1">
        <a:spcBef>
          <a:spcPct val="20000"/>
        </a:spcBef>
        <a:buFont typeface="Arial" pitchFamily="34" charset="0"/>
        <a:buChar char="–"/>
        <a:defRPr kumimoji="1" sz="1278" kern="1200">
          <a:solidFill>
            <a:schemeClr val="tx1"/>
          </a:solidFill>
          <a:latin typeface="+mn-lt"/>
          <a:ea typeface="+mn-ea"/>
          <a:cs typeface="+mn-cs"/>
        </a:defRPr>
      </a:lvl4pPr>
      <a:lvl5pPr marL="1314774" indent="-146086" algn="l" defTabSz="584344" rtl="0" eaLnBrk="1" latinLnBrk="0" hangingPunct="1">
        <a:spcBef>
          <a:spcPct val="20000"/>
        </a:spcBef>
        <a:buFont typeface="Arial" pitchFamily="34" charset="0"/>
        <a:buChar char="»"/>
        <a:defRPr kumimoji="1" sz="1278" kern="1200">
          <a:solidFill>
            <a:schemeClr val="tx1"/>
          </a:solidFill>
          <a:latin typeface="+mn-lt"/>
          <a:ea typeface="+mn-ea"/>
          <a:cs typeface="+mn-cs"/>
        </a:defRPr>
      </a:lvl5pPr>
      <a:lvl6pPr marL="1606946" indent="-146086" algn="l" defTabSz="584344" rtl="0" eaLnBrk="1" latinLnBrk="0" hangingPunct="1">
        <a:spcBef>
          <a:spcPct val="20000"/>
        </a:spcBef>
        <a:buFont typeface="Arial" pitchFamily="34" charset="0"/>
        <a:buChar char="•"/>
        <a:defRPr kumimoji="1" sz="1278" kern="1200">
          <a:solidFill>
            <a:schemeClr val="tx1"/>
          </a:solidFill>
          <a:latin typeface="+mn-lt"/>
          <a:ea typeface="+mn-ea"/>
          <a:cs typeface="+mn-cs"/>
        </a:defRPr>
      </a:lvl6pPr>
      <a:lvl7pPr marL="1899118" indent="-146086" algn="l" defTabSz="584344" rtl="0" eaLnBrk="1" latinLnBrk="0" hangingPunct="1">
        <a:spcBef>
          <a:spcPct val="20000"/>
        </a:spcBef>
        <a:buFont typeface="Arial" pitchFamily="34" charset="0"/>
        <a:buChar char="•"/>
        <a:defRPr kumimoji="1" sz="1278" kern="1200">
          <a:solidFill>
            <a:schemeClr val="tx1"/>
          </a:solidFill>
          <a:latin typeface="+mn-lt"/>
          <a:ea typeface="+mn-ea"/>
          <a:cs typeface="+mn-cs"/>
        </a:defRPr>
      </a:lvl7pPr>
      <a:lvl8pPr marL="2191290" indent="-146086" algn="l" defTabSz="584344" rtl="0" eaLnBrk="1" latinLnBrk="0" hangingPunct="1">
        <a:spcBef>
          <a:spcPct val="20000"/>
        </a:spcBef>
        <a:buFont typeface="Arial" pitchFamily="34" charset="0"/>
        <a:buChar char="•"/>
        <a:defRPr kumimoji="1" sz="1278" kern="1200">
          <a:solidFill>
            <a:schemeClr val="tx1"/>
          </a:solidFill>
          <a:latin typeface="+mn-lt"/>
          <a:ea typeface="+mn-ea"/>
          <a:cs typeface="+mn-cs"/>
        </a:defRPr>
      </a:lvl8pPr>
      <a:lvl9pPr marL="2483461" indent="-146086" algn="l" defTabSz="584344" rtl="0" eaLnBrk="1" latinLnBrk="0" hangingPunct="1">
        <a:spcBef>
          <a:spcPct val="20000"/>
        </a:spcBef>
        <a:buFont typeface="Arial" pitchFamily="34" charset="0"/>
        <a:buChar char="•"/>
        <a:defRPr kumimoji="1" sz="1278" kern="1200">
          <a:solidFill>
            <a:schemeClr val="tx1"/>
          </a:solidFill>
          <a:latin typeface="+mn-lt"/>
          <a:ea typeface="+mn-ea"/>
          <a:cs typeface="+mn-cs"/>
        </a:defRPr>
      </a:lvl9pPr>
    </p:bodyStyle>
    <p:otherStyle>
      <a:defPPr>
        <a:defRPr lang="ja-JP"/>
      </a:defPPr>
      <a:lvl1pPr marL="0" algn="l" defTabSz="584344" rtl="0" eaLnBrk="1" latinLnBrk="0" hangingPunct="1">
        <a:defRPr kumimoji="1" sz="1151" kern="1200">
          <a:solidFill>
            <a:schemeClr val="tx1"/>
          </a:solidFill>
          <a:latin typeface="+mn-lt"/>
          <a:ea typeface="+mn-ea"/>
          <a:cs typeface="+mn-cs"/>
        </a:defRPr>
      </a:lvl1pPr>
      <a:lvl2pPr marL="292172" algn="l" defTabSz="584344" rtl="0" eaLnBrk="1" latinLnBrk="0" hangingPunct="1">
        <a:defRPr kumimoji="1" sz="1151" kern="1200">
          <a:solidFill>
            <a:schemeClr val="tx1"/>
          </a:solidFill>
          <a:latin typeface="+mn-lt"/>
          <a:ea typeface="+mn-ea"/>
          <a:cs typeface="+mn-cs"/>
        </a:defRPr>
      </a:lvl2pPr>
      <a:lvl3pPr marL="584344" algn="l" defTabSz="584344" rtl="0" eaLnBrk="1" latinLnBrk="0" hangingPunct="1">
        <a:defRPr kumimoji="1" sz="1151" kern="1200">
          <a:solidFill>
            <a:schemeClr val="tx1"/>
          </a:solidFill>
          <a:latin typeface="+mn-lt"/>
          <a:ea typeface="+mn-ea"/>
          <a:cs typeface="+mn-cs"/>
        </a:defRPr>
      </a:lvl3pPr>
      <a:lvl4pPr marL="876516" algn="l" defTabSz="584344" rtl="0" eaLnBrk="1" latinLnBrk="0" hangingPunct="1">
        <a:defRPr kumimoji="1" sz="1151" kern="1200">
          <a:solidFill>
            <a:schemeClr val="tx1"/>
          </a:solidFill>
          <a:latin typeface="+mn-lt"/>
          <a:ea typeface="+mn-ea"/>
          <a:cs typeface="+mn-cs"/>
        </a:defRPr>
      </a:lvl4pPr>
      <a:lvl5pPr marL="1168688" algn="l" defTabSz="584344" rtl="0" eaLnBrk="1" latinLnBrk="0" hangingPunct="1">
        <a:defRPr kumimoji="1" sz="1151" kern="1200">
          <a:solidFill>
            <a:schemeClr val="tx1"/>
          </a:solidFill>
          <a:latin typeface="+mn-lt"/>
          <a:ea typeface="+mn-ea"/>
          <a:cs typeface="+mn-cs"/>
        </a:defRPr>
      </a:lvl5pPr>
      <a:lvl6pPr marL="1460860" algn="l" defTabSz="584344" rtl="0" eaLnBrk="1" latinLnBrk="0" hangingPunct="1">
        <a:defRPr kumimoji="1" sz="1151" kern="1200">
          <a:solidFill>
            <a:schemeClr val="tx1"/>
          </a:solidFill>
          <a:latin typeface="+mn-lt"/>
          <a:ea typeface="+mn-ea"/>
          <a:cs typeface="+mn-cs"/>
        </a:defRPr>
      </a:lvl6pPr>
      <a:lvl7pPr marL="1753032" algn="l" defTabSz="584344" rtl="0" eaLnBrk="1" latinLnBrk="0" hangingPunct="1">
        <a:defRPr kumimoji="1" sz="1151" kern="1200">
          <a:solidFill>
            <a:schemeClr val="tx1"/>
          </a:solidFill>
          <a:latin typeface="+mn-lt"/>
          <a:ea typeface="+mn-ea"/>
          <a:cs typeface="+mn-cs"/>
        </a:defRPr>
      </a:lvl7pPr>
      <a:lvl8pPr marL="2045204" algn="l" defTabSz="584344" rtl="0" eaLnBrk="1" latinLnBrk="0" hangingPunct="1">
        <a:defRPr kumimoji="1" sz="1151" kern="1200">
          <a:solidFill>
            <a:schemeClr val="tx1"/>
          </a:solidFill>
          <a:latin typeface="+mn-lt"/>
          <a:ea typeface="+mn-ea"/>
          <a:cs typeface="+mn-cs"/>
        </a:defRPr>
      </a:lvl8pPr>
      <a:lvl9pPr marL="2337375" algn="l" defTabSz="584344" rtl="0" eaLnBrk="1" latinLnBrk="0" hangingPunct="1">
        <a:defRPr kumimoji="1" sz="115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389954" y="93301"/>
            <a:ext cx="3996607" cy="249748"/>
          </a:xfrm>
          <a:prstGeom prst="rect">
            <a:avLst/>
          </a:prstGeom>
        </p:spPr>
        <p:txBody>
          <a:bodyPr wrap="none">
            <a:spAutoFit/>
          </a:bodyPr>
          <a:lstStyle/>
          <a:p>
            <a:pPr defTabSz="292172">
              <a:spcBef>
                <a:spcPts val="1151"/>
              </a:spcBef>
            </a:pPr>
            <a:r>
              <a:rPr lang="ja-JP" altLang="en-US" sz="1023"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自治体フロントヤード改革モデルプロジェクト事業スケジュール</a:t>
            </a:r>
            <a:endParaRPr lang="en-US" altLang="ja-JP" sz="1023"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5734773" y="89225"/>
            <a:ext cx="758574" cy="20249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23" b="1">
                <a:solidFill>
                  <a:schemeClr val="tx1"/>
                </a:solidFill>
                <a:latin typeface="Meiryo UI" panose="020B0604030504040204" pitchFamily="50" charset="-128"/>
                <a:ea typeface="Meiryo UI" panose="020B0604030504040204" pitchFamily="50" charset="-128"/>
                <a:cs typeface="Meiryo UI" panose="020B0604030504040204" pitchFamily="50" charset="-128"/>
              </a:rPr>
              <a:t>様式４</a:t>
            </a:r>
            <a:r>
              <a:rPr lang="ja-JP" altLang="en-US" sz="1023"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graphicFrame>
        <p:nvGraphicFramePr>
          <p:cNvPr id="6" name="表 5"/>
          <p:cNvGraphicFramePr>
            <a:graphicFrameLocks noGrp="1"/>
          </p:cNvGraphicFramePr>
          <p:nvPr>
            <p:extLst>
              <p:ext uri="{D42A27DB-BD31-4B8C-83A1-F6EECF244321}">
                <p14:modId xmlns:p14="http://schemas.microsoft.com/office/powerpoint/2010/main" val="2055594457"/>
              </p:ext>
            </p:extLst>
          </p:nvPr>
        </p:nvGraphicFramePr>
        <p:xfrm>
          <a:off x="92597" y="618299"/>
          <a:ext cx="6572792" cy="5958726"/>
        </p:xfrm>
        <a:graphic>
          <a:graphicData uri="http://schemas.openxmlformats.org/drawingml/2006/table">
            <a:tbl>
              <a:tblPr firstRow="1" bandRow="1">
                <a:tableStyleId>{5C22544A-7EE6-4342-B048-85BDC9FD1C3A}</a:tableStyleId>
              </a:tblPr>
              <a:tblGrid>
                <a:gridCol w="2046556">
                  <a:extLst>
                    <a:ext uri="{9D8B030D-6E8A-4147-A177-3AD203B41FA5}">
                      <a16:colId xmlns:a16="http://schemas.microsoft.com/office/drawing/2014/main" val="20000"/>
                    </a:ext>
                  </a:extLst>
                </a:gridCol>
                <a:gridCol w="348172">
                  <a:extLst>
                    <a:ext uri="{9D8B030D-6E8A-4147-A177-3AD203B41FA5}">
                      <a16:colId xmlns:a16="http://schemas.microsoft.com/office/drawing/2014/main" val="800047250"/>
                    </a:ext>
                  </a:extLst>
                </a:gridCol>
                <a:gridCol w="348172">
                  <a:extLst>
                    <a:ext uri="{9D8B030D-6E8A-4147-A177-3AD203B41FA5}">
                      <a16:colId xmlns:a16="http://schemas.microsoft.com/office/drawing/2014/main" val="4224014476"/>
                    </a:ext>
                  </a:extLst>
                </a:gridCol>
                <a:gridCol w="348172">
                  <a:extLst>
                    <a:ext uri="{9D8B030D-6E8A-4147-A177-3AD203B41FA5}">
                      <a16:colId xmlns:a16="http://schemas.microsoft.com/office/drawing/2014/main" val="3389295405"/>
                    </a:ext>
                  </a:extLst>
                </a:gridCol>
                <a:gridCol w="348172">
                  <a:extLst>
                    <a:ext uri="{9D8B030D-6E8A-4147-A177-3AD203B41FA5}">
                      <a16:colId xmlns:a16="http://schemas.microsoft.com/office/drawing/2014/main" val="20001"/>
                    </a:ext>
                  </a:extLst>
                </a:gridCol>
                <a:gridCol w="348172">
                  <a:extLst>
                    <a:ext uri="{9D8B030D-6E8A-4147-A177-3AD203B41FA5}">
                      <a16:colId xmlns:a16="http://schemas.microsoft.com/office/drawing/2014/main" val="20002"/>
                    </a:ext>
                  </a:extLst>
                </a:gridCol>
                <a:gridCol w="348172">
                  <a:extLst>
                    <a:ext uri="{9D8B030D-6E8A-4147-A177-3AD203B41FA5}">
                      <a16:colId xmlns:a16="http://schemas.microsoft.com/office/drawing/2014/main" val="20003"/>
                    </a:ext>
                  </a:extLst>
                </a:gridCol>
                <a:gridCol w="348172">
                  <a:extLst>
                    <a:ext uri="{9D8B030D-6E8A-4147-A177-3AD203B41FA5}">
                      <a16:colId xmlns:a16="http://schemas.microsoft.com/office/drawing/2014/main" val="20004"/>
                    </a:ext>
                  </a:extLst>
                </a:gridCol>
                <a:gridCol w="348172">
                  <a:extLst>
                    <a:ext uri="{9D8B030D-6E8A-4147-A177-3AD203B41FA5}">
                      <a16:colId xmlns:a16="http://schemas.microsoft.com/office/drawing/2014/main" val="20005"/>
                    </a:ext>
                  </a:extLst>
                </a:gridCol>
                <a:gridCol w="348172">
                  <a:extLst>
                    <a:ext uri="{9D8B030D-6E8A-4147-A177-3AD203B41FA5}">
                      <a16:colId xmlns:a16="http://schemas.microsoft.com/office/drawing/2014/main" val="20006"/>
                    </a:ext>
                  </a:extLst>
                </a:gridCol>
                <a:gridCol w="348172">
                  <a:extLst>
                    <a:ext uri="{9D8B030D-6E8A-4147-A177-3AD203B41FA5}">
                      <a16:colId xmlns:a16="http://schemas.microsoft.com/office/drawing/2014/main" val="20007"/>
                    </a:ext>
                  </a:extLst>
                </a:gridCol>
                <a:gridCol w="348172">
                  <a:extLst>
                    <a:ext uri="{9D8B030D-6E8A-4147-A177-3AD203B41FA5}">
                      <a16:colId xmlns:a16="http://schemas.microsoft.com/office/drawing/2014/main" val="20008"/>
                    </a:ext>
                  </a:extLst>
                </a:gridCol>
                <a:gridCol w="348172">
                  <a:extLst>
                    <a:ext uri="{9D8B030D-6E8A-4147-A177-3AD203B41FA5}">
                      <a16:colId xmlns:a16="http://schemas.microsoft.com/office/drawing/2014/main" val="20009"/>
                    </a:ext>
                  </a:extLst>
                </a:gridCol>
                <a:gridCol w="348172">
                  <a:extLst>
                    <a:ext uri="{9D8B030D-6E8A-4147-A177-3AD203B41FA5}">
                      <a16:colId xmlns:a16="http://schemas.microsoft.com/office/drawing/2014/main" val="642508136"/>
                    </a:ext>
                  </a:extLst>
                </a:gridCol>
              </a:tblGrid>
              <a:tr h="317986">
                <a:tc>
                  <a:txBody>
                    <a:bodyPr/>
                    <a:lstStyle/>
                    <a:p>
                      <a:pPr indent="0" algn="ctr">
                        <a:spcBef>
                          <a:spcPts val="300"/>
                        </a:spcBef>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内容</a:t>
                      </a:r>
                    </a:p>
                  </a:txBody>
                  <a:tcPr marL="23006" marR="23006" marT="23006" marB="23006" anchor="ctr"/>
                </a:tc>
                <a:tc>
                  <a:txBody>
                    <a:bodyPr/>
                    <a:lstStyle/>
                    <a:p>
                      <a:pPr indent="0" algn="ctr">
                        <a:spcBef>
                          <a:spcPts val="300"/>
                        </a:spcBef>
                      </a:pP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４月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５月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６月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７月</a:t>
                      </a:r>
                    </a:p>
                  </a:txBody>
                  <a:tcPr marL="23006" marR="23006" marT="23006" marB="23006" anchor="ctr"/>
                </a:tc>
                <a:tc>
                  <a:txBody>
                    <a:bodyPr/>
                    <a:lstStyle/>
                    <a:p>
                      <a:pPr marR="44450" indent="0" algn="ctr">
                        <a:spcBef>
                          <a:spcPts val="300"/>
                        </a:spcBef>
                        <a:spcAft>
                          <a:spcPts val="0"/>
                        </a:spcAft>
                      </a:pPr>
                      <a:r>
                        <a:rPr lang="ja-JP" altLang="en-US" sz="700" kern="0" dirty="0">
                          <a:effectLst/>
                          <a:latin typeface="Meiryo UI" panose="020B0604030504040204" pitchFamily="50" charset="-128"/>
                          <a:ea typeface="Meiryo UI" panose="020B0604030504040204" pitchFamily="50" charset="-128"/>
                          <a:cs typeface="Meiryo UI" panose="020B0604030504040204" pitchFamily="50" charset="-128"/>
                        </a:rPr>
                        <a:t>８月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ja-JP" altLang="en-US" sz="700" kern="0" dirty="0">
                          <a:effectLst/>
                          <a:latin typeface="Meiryo UI" panose="020B0604030504040204" pitchFamily="50" charset="-128"/>
                          <a:ea typeface="Meiryo UI" panose="020B0604030504040204" pitchFamily="50" charset="-128"/>
                          <a:cs typeface="Meiryo UI" panose="020B0604030504040204" pitchFamily="50" charset="-128"/>
                        </a:rPr>
                        <a:t>９</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10</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11</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12</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R7</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0" algn="ctr">
                        <a:spcBef>
                          <a:spcPts val="300"/>
                        </a:spcBef>
                        <a:spcAft>
                          <a:spcPts val="0"/>
                        </a:spcAft>
                      </a:pP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１月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ja-JP" sz="700" kern="100" dirty="0">
                          <a:effectLst/>
                          <a:latin typeface="Meiryo UI" panose="020B0604030504040204" pitchFamily="50" charset="-128"/>
                          <a:ea typeface="Meiryo UI" panose="020B0604030504040204" pitchFamily="50" charset="-128"/>
                          <a:cs typeface="Meiryo UI" panose="020B0604030504040204" pitchFamily="50" charset="-128"/>
                        </a:rPr>
                        <a:t>２月</a:t>
                      </a:r>
                    </a:p>
                  </a:txBody>
                  <a:tcPr marL="23006" marR="23006" marT="23006" marB="23006" anchor="ctr"/>
                </a:tc>
                <a:tc>
                  <a:txBody>
                    <a:bodyPr/>
                    <a:lstStyle/>
                    <a:p>
                      <a:pPr marR="44450" indent="0" algn="ctr">
                        <a:spcBef>
                          <a:spcPts val="300"/>
                        </a:spcBef>
                        <a:spcAft>
                          <a:spcPts val="0"/>
                        </a:spcAft>
                      </a:pPr>
                      <a:r>
                        <a:rPr lang="en-US" altLang="ja-JP" sz="7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700" kern="10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extLst>
                  <a:ext uri="{0D108BD9-81ED-4DB2-BD59-A6C34878D82A}">
                    <a16:rowId xmlns:a16="http://schemas.microsoft.com/office/drawing/2014/main" val="10000"/>
                  </a:ext>
                </a:extLst>
              </a:tr>
              <a:tr h="1124534">
                <a:tc>
                  <a:txBody>
                    <a:bodyPr/>
                    <a:lstStyle/>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　企画・検討</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（１）実施体制の構築</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（２）目指すべき</a:t>
                      </a:r>
                      <a:r>
                        <a:rPr kumimoji="1" lang="en-US" altLang="ja-JP" sz="600" b="0" dirty="0">
                          <a:latin typeface="Meiryo UI" panose="020B0604030504040204" pitchFamily="50" charset="-128"/>
                          <a:ea typeface="Meiryo UI" panose="020B0604030504040204" pitchFamily="50" charset="-128"/>
                          <a:cs typeface="Meiryo UI" panose="020B0604030504040204" pitchFamily="50" charset="-128"/>
                        </a:rPr>
                        <a:t>FY</a:t>
                      </a: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の姿</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（３）現状の課題把握</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584344" rtl="0" eaLnBrk="1" fontAlgn="auto" latinLnBrk="0" hangingPunct="1">
                        <a:lnSpc>
                          <a:spcPct val="100000"/>
                        </a:lnSpc>
                        <a:spcBef>
                          <a:spcPts val="300"/>
                        </a:spcBef>
                        <a:spcAft>
                          <a:spcPts val="0"/>
                        </a:spcAft>
                        <a:buClrTx/>
                        <a:buSzTx/>
                        <a:buFontTx/>
                        <a:buNone/>
                        <a:tabLst/>
                        <a:defRPr/>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（４）取組・手続の選定</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（５）</a:t>
                      </a:r>
                      <a:r>
                        <a:rPr kumimoji="1" lang="en-US" altLang="ja-JP" sz="600" b="0" dirty="0">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設定（見直し含む）</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extLst>
                  <a:ext uri="{0D108BD9-81ED-4DB2-BD59-A6C34878D82A}">
                    <a16:rowId xmlns:a16="http://schemas.microsoft.com/office/drawing/2014/main" val="10001"/>
                  </a:ext>
                </a:extLst>
              </a:tr>
              <a:tr h="3204000">
                <a:tc>
                  <a:txBody>
                    <a:bodyPr/>
                    <a:lstStyle/>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　オムニチャネル化</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（１）導入サービスに向けた運用方法の検討（</a:t>
                      </a:r>
                      <a:r>
                        <a:rPr kumimoji="1" lang="en-US" altLang="ja-JP" sz="600" b="0" dirty="0">
                          <a:latin typeface="Meiryo UI" panose="020B0604030504040204" pitchFamily="50" charset="-128"/>
                          <a:ea typeface="Meiryo UI" panose="020B0604030504040204" pitchFamily="50" charset="-128"/>
                          <a:cs typeface="Meiryo UI" panose="020B0604030504040204" pitchFamily="50" charset="-128"/>
                        </a:rPr>
                        <a:t>BPR</a:t>
                      </a: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含む）</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（２）サービス①：オンライン申請の導入</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①仕様検討・調達</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②導入・提供準備</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③運用テスト・マニュアル作成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④実証</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（３）サービス②：ワンストップ窓口の導入</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①仕様検討・調達</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②導入・提供準備</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③運用テスト・マニュアル作成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④実証</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（４）サービス③：・・・・の導入</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①仕様検討・調達</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②導入・提供準備</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③運用テスト・マニュアル作成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④実証</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（５）サービス④：・・・・の導入</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①仕様検討・調達</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②導入・提供準備</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③運用テスト・マニュアル作成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④実証</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extLst>
                  <a:ext uri="{0D108BD9-81ED-4DB2-BD59-A6C34878D82A}">
                    <a16:rowId xmlns:a16="http://schemas.microsoft.com/office/drawing/2014/main" val="10002"/>
                  </a:ext>
                </a:extLst>
              </a:tr>
              <a:tr h="803327">
                <a:tc>
                  <a:txBody>
                    <a:bodyPr/>
                    <a:lstStyle/>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３　データ分析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（１）分析内容の検討（取得データの把握、</a:t>
                      </a:r>
                      <a:r>
                        <a:rPr kumimoji="1" lang="en-US" altLang="ja-JP" sz="600" b="0" dirty="0">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達成に向けた　　</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分析）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（２）実証（データ取得期間）</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（３）データ分析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（４）業務改革の検討</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extLst>
                  <a:ext uri="{0D108BD9-81ED-4DB2-BD59-A6C34878D82A}">
                    <a16:rowId xmlns:a16="http://schemas.microsoft.com/office/drawing/2014/main" val="10003"/>
                  </a:ext>
                </a:extLst>
              </a:tr>
              <a:tr h="508879">
                <a:tc>
                  <a:txBody>
                    <a:bodyPr/>
                    <a:lstStyle/>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４　基幹業務システムの標準化</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300"/>
                        </a:spcBef>
                        <a:spcAft>
                          <a:spcPts val="0"/>
                        </a:spcAft>
                        <a:buClrTx/>
                        <a:buSzTx/>
                        <a:buFontTx/>
                        <a:buNone/>
                        <a:tabLst/>
                        <a:defRPr/>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改革の対象手続に係る基幹業務システムの標準準拠システムへの移行</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extLst>
                  <a:ext uri="{0D108BD9-81ED-4DB2-BD59-A6C34878D82A}">
                    <a16:rowId xmlns:a16="http://schemas.microsoft.com/office/drawing/2014/main" val="3549050679"/>
                  </a:ext>
                </a:extLst>
              </a:tr>
            </a:tbl>
          </a:graphicData>
        </a:graphic>
      </p:graphicFrame>
      <p:sp>
        <p:nvSpPr>
          <p:cNvPr id="19" name="正方形/長方形 18"/>
          <p:cNvSpPr/>
          <p:nvPr/>
        </p:nvSpPr>
        <p:spPr>
          <a:xfrm>
            <a:off x="583548" y="109684"/>
            <a:ext cx="877163" cy="229935"/>
          </a:xfrm>
          <a:prstGeom prst="rect">
            <a:avLst/>
          </a:prstGeom>
        </p:spPr>
        <p:txBody>
          <a:bodyPr wrap="none">
            <a:spAutoFit/>
          </a:bodyPr>
          <a:lstStyle/>
          <a:p>
            <a:pPr defTabSz="292172">
              <a:spcBef>
                <a:spcPts val="1151"/>
              </a:spcBef>
            </a:pPr>
            <a:r>
              <a:rPr lang="ja-JP" altLang="en-US" sz="894"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〇〇県〇〇市</a:t>
            </a:r>
            <a:endParaRPr lang="en-US" altLang="ja-JP" sz="894"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2" name="直線矢印コネクタ 31"/>
          <p:cNvCxnSpPr>
            <a:cxnSpLocks/>
          </p:cNvCxnSpPr>
          <p:nvPr/>
        </p:nvCxnSpPr>
        <p:spPr>
          <a:xfrm>
            <a:off x="3909655" y="2577784"/>
            <a:ext cx="62762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cxnSpLocks/>
          </p:cNvCxnSpPr>
          <p:nvPr/>
        </p:nvCxnSpPr>
        <p:spPr>
          <a:xfrm>
            <a:off x="4955147" y="2859928"/>
            <a:ext cx="170343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411825" y="8776386"/>
            <a:ext cx="2364701" cy="338554"/>
          </a:xfrm>
          <a:prstGeom prst="rect">
            <a:avLst/>
          </a:prstGeom>
          <a:noFill/>
        </p:spPr>
        <p:txBody>
          <a:bodyPr wrap="square" rtlCol="0">
            <a:spAutoFit/>
          </a:bodyPr>
          <a:lstStyle/>
          <a:p>
            <a:r>
              <a:rPr lang="en-US" altLang="ja-JP" sz="800" i="1" dirty="0">
                <a:solidFill>
                  <a:srgbClr val="FF0000"/>
                </a:solidFill>
              </a:rPr>
              <a:t>※</a:t>
            </a:r>
            <a:r>
              <a:rPr lang="ja-JP" altLang="en-US" sz="800" i="1" dirty="0">
                <a:solidFill>
                  <a:srgbClr val="FF0000"/>
                </a:solidFill>
              </a:rPr>
              <a:t>一枚に収めること。</a:t>
            </a:r>
            <a:endParaRPr lang="en-US" altLang="ja-JP" sz="800" i="1" dirty="0">
              <a:solidFill>
                <a:srgbClr val="FF0000"/>
              </a:solidFill>
            </a:endParaRPr>
          </a:p>
          <a:p>
            <a:r>
              <a:rPr lang="en-US" altLang="ja-JP" sz="800" i="1" dirty="0">
                <a:solidFill>
                  <a:srgbClr val="FF0000"/>
                </a:solidFill>
              </a:rPr>
              <a:t>※</a:t>
            </a:r>
            <a:r>
              <a:rPr lang="ja-JP" altLang="en-US" sz="800" i="1" dirty="0">
                <a:solidFill>
                  <a:srgbClr val="FF0000"/>
                </a:solidFill>
              </a:rPr>
              <a:t>必要に応じて、行・列を追加頂いても構いません。</a:t>
            </a:r>
          </a:p>
        </p:txBody>
      </p:sp>
      <p:cxnSp>
        <p:nvCxnSpPr>
          <p:cNvPr id="25" name="直線矢印コネクタ 24"/>
          <p:cNvCxnSpPr>
            <a:cxnSpLocks/>
          </p:cNvCxnSpPr>
          <p:nvPr/>
        </p:nvCxnSpPr>
        <p:spPr>
          <a:xfrm>
            <a:off x="2306252" y="1487030"/>
            <a:ext cx="1440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cxnSpLocks/>
          </p:cNvCxnSpPr>
          <p:nvPr/>
        </p:nvCxnSpPr>
        <p:spPr>
          <a:xfrm>
            <a:off x="2306252" y="1652695"/>
            <a:ext cx="1440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cxnSpLocks/>
          </p:cNvCxnSpPr>
          <p:nvPr/>
        </p:nvCxnSpPr>
        <p:spPr>
          <a:xfrm>
            <a:off x="4591793" y="2707837"/>
            <a:ext cx="36335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cxnSpLocks/>
          </p:cNvCxnSpPr>
          <p:nvPr/>
        </p:nvCxnSpPr>
        <p:spPr>
          <a:xfrm>
            <a:off x="3545316" y="2260582"/>
            <a:ext cx="99196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cxnSpLocks/>
          </p:cNvCxnSpPr>
          <p:nvPr/>
        </p:nvCxnSpPr>
        <p:spPr>
          <a:xfrm>
            <a:off x="3545315" y="2471459"/>
            <a:ext cx="3682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93E76DD5-F186-405E-A047-35945C7A6F79}"/>
              </a:ext>
            </a:extLst>
          </p:cNvPr>
          <p:cNvCxnSpPr>
            <a:cxnSpLocks/>
          </p:cNvCxnSpPr>
          <p:nvPr/>
        </p:nvCxnSpPr>
        <p:spPr>
          <a:xfrm>
            <a:off x="2306252" y="1101882"/>
            <a:ext cx="34481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EFF179E7-D20E-485F-B7BF-6A9F5C2A797A}"/>
              </a:ext>
            </a:extLst>
          </p:cNvPr>
          <p:cNvCxnSpPr>
            <a:cxnSpLocks/>
          </p:cNvCxnSpPr>
          <p:nvPr/>
        </p:nvCxnSpPr>
        <p:spPr>
          <a:xfrm>
            <a:off x="2306252" y="1227988"/>
            <a:ext cx="34481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647DA184-32D9-4CED-B985-CB9B27F856D1}"/>
              </a:ext>
            </a:extLst>
          </p:cNvPr>
          <p:cNvCxnSpPr>
            <a:cxnSpLocks/>
          </p:cNvCxnSpPr>
          <p:nvPr/>
        </p:nvCxnSpPr>
        <p:spPr>
          <a:xfrm>
            <a:off x="2306252" y="1344000"/>
            <a:ext cx="12240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D5073DAA-D2B7-4240-A87A-2D3AC1C2D13B}"/>
              </a:ext>
            </a:extLst>
          </p:cNvPr>
          <p:cNvCxnSpPr>
            <a:cxnSpLocks/>
          </p:cNvCxnSpPr>
          <p:nvPr/>
        </p:nvCxnSpPr>
        <p:spPr>
          <a:xfrm>
            <a:off x="3884645" y="5455571"/>
            <a:ext cx="1061773"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a:extLst>
              <a:ext uri="{FF2B5EF4-FFF2-40B4-BE49-F238E27FC236}">
                <a16:creationId xmlns:a16="http://schemas.microsoft.com/office/drawing/2014/main" id="{0F3AABFF-4FC1-44CA-BAE5-B55A94376BA6}"/>
              </a:ext>
            </a:extLst>
          </p:cNvPr>
          <p:cNvCxnSpPr>
            <a:cxnSpLocks/>
          </p:cNvCxnSpPr>
          <p:nvPr/>
        </p:nvCxnSpPr>
        <p:spPr>
          <a:xfrm>
            <a:off x="4946418" y="5575628"/>
            <a:ext cx="67184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a:extLst>
              <a:ext uri="{FF2B5EF4-FFF2-40B4-BE49-F238E27FC236}">
                <a16:creationId xmlns:a16="http://schemas.microsoft.com/office/drawing/2014/main" id="{41332829-D984-4F6E-A8DE-E021DE972D66}"/>
              </a:ext>
            </a:extLst>
          </p:cNvPr>
          <p:cNvCxnSpPr>
            <a:cxnSpLocks/>
          </p:cNvCxnSpPr>
          <p:nvPr/>
        </p:nvCxnSpPr>
        <p:spPr>
          <a:xfrm>
            <a:off x="5618260" y="5751474"/>
            <a:ext cx="69217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67CB1721-7867-45FD-9B45-5C88C1C72E10}"/>
              </a:ext>
            </a:extLst>
          </p:cNvPr>
          <p:cNvCxnSpPr>
            <a:cxnSpLocks/>
          </p:cNvCxnSpPr>
          <p:nvPr/>
        </p:nvCxnSpPr>
        <p:spPr>
          <a:xfrm>
            <a:off x="3904263" y="3285769"/>
            <a:ext cx="62762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直線矢印コネクタ 64">
            <a:extLst>
              <a:ext uri="{FF2B5EF4-FFF2-40B4-BE49-F238E27FC236}">
                <a16:creationId xmlns:a16="http://schemas.microsoft.com/office/drawing/2014/main" id="{045E39E8-1F83-41AC-97D9-7E9D970D0C23}"/>
              </a:ext>
            </a:extLst>
          </p:cNvPr>
          <p:cNvCxnSpPr>
            <a:cxnSpLocks/>
          </p:cNvCxnSpPr>
          <p:nvPr/>
        </p:nvCxnSpPr>
        <p:spPr>
          <a:xfrm>
            <a:off x="4955147" y="3567913"/>
            <a:ext cx="16980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a:extLst>
              <a:ext uri="{FF2B5EF4-FFF2-40B4-BE49-F238E27FC236}">
                <a16:creationId xmlns:a16="http://schemas.microsoft.com/office/drawing/2014/main" id="{697E9B73-9F9F-4711-BAD9-F068C1AC1297}"/>
              </a:ext>
            </a:extLst>
          </p:cNvPr>
          <p:cNvCxnSpPr>
            <a:cxnSpLocks/>
          </p:cNvCxnSpPr>
          <p:nvPr/>
        </p:nvCxnSpPr>
        <p:spPr>
          <a:xfrm>
            <a:off x="4586401" y="3415822"/>
            <a:ext cx="36874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F183CAFF-D5F2-4A04-BCA2-C0EE123C3A1A}"/>
              </a:ext>
            </a:extLst>
          </p:cNvPr>
          <p:cNvCxnSpPr>
            <a:cxnSpLocks/>
          </p:cNvCxnSpPr>
          <p:nvPr/>
        </p:nvCxnSpPr>
        <p:spPr>
          <a:xfrm>
            <a:off x="3539923" y="3179444"/>
            <a:ext cx="3682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a:extLst>
              <a:ext uri="{FF2B5EF4-FFF2-40B4-BE49-F238E27FC236}">
                <a16:creationId xmlns:a16="http://schemas.microsoft.com/office/drawing/2014/main" id="{8D6542E9-95BD-4D53-A32B-1302C07DF996}"/>
              </a:ext>
            </a:extLst>
          </p:cNvPr>
          <p:cNvCxnSpPr>
            <a:cxnSpLocks/>
          </p:cNvCxnSpPr>
          <p:nvPr/>
        </p:nvCxnSpPr>
        <p:spPr>
          <a:xfrm>
            <a:off x="3895534" y="3912731"/>
            <a:ext cx="62762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8B6EB017-C930-40D6-939A-168455DF485F}"/>
              </a:ext>
            </a:extLst>
          </p:cNvPr>
          <p:cNvCxnSpPr>
            <a:cxnSpLocks/>
          </p:cNvCxnSpPr>
          <p:nvPr/>
        </p:nvCxnSpPr>
        <p:spPr>
          <a:xfrm>
            <a:off x="4946418" y="4194875"/>
            <a:ext cx="16980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直線矢印コネクタ 77">
            <a:extLst>
              <a:ext uri="{FF2B5EF4-FFF2-40B4-BE49-F238E27FC236}">
                <a16:creationId xmlns:a16="http://schemas.microsoft.com/office/drawing/2014/main" id="{73ED51DE-C231-4552-ACA5-E7D7E5AA89C4}"/>
              </a:ext>
            </a:extLst>
          </p:cNvPr>
          <p:cNvCxnSpPr>
            <a:cxnSpLocks/>
          </p:cNvCxnSpPr>
          <p:nvPr/>
        </p:nvCxnSpPr>
        <p:spPr>
          <a:xfrm>
            <a:off x="4577672" y="4042784"/>
            <a:ext cx="36874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a:extLst>
              <a:ext uri="{FF2B5EF4-FFF2-40B4-BE49-F238E27FC236}">
                <a16:creationId xmlns:a16="http://schemas.microsoft.com/office/drawing/2014/main" id="{16838CF8-9DB9-4964-A951-9869888CA389}"/>
              </a:ext>
            </a:extLst>
          </p:cNvPr>
          <p:cNvCxnSpPr>
            <a:cxnSpLocks/>
          </p:cNvCxnSpPr>
          <p:nvPr/>
        </p:nvCxnSpPr>
        <p:spPr>
          <a:xfrm>
            <a:off x="3531194" y="3806406"/>
            <a:ext cx="3682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0962AFCA-EBDA-4FCA-9BB0-0AEF7A6608CD}"/>
              </a:ext>
            </a:extLst>
          </p:cNvPr>
          <p:cNvCxnSpPr>
            <a:cxnSpLocks/>
          </p:cNvCxnSpPr>
          <p:nvPr/>
        </p:nvCxnSpPr>
        <p:spPr>
          <a:xfrm>
            <a:off x="3910369" y="4562842"/>
            <a:ext cx="62762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a:extLst>
              <a:ext uri="{FF2B5EF4-FFF2-40B4-BE49-F238E27FC236}">
                <a16:creationId xmlns:a16="http://schemas.microsoft.com/office/drawing/2014/main" id="{F8BE4E7D-F5BB-40EC-AF9F-8863A21D726D}"/>
              </a:ext>
            </a:extLst>
          </p:cNvPr>
          <p:cNvCxnSpPr>
            <a:cxnSpLocks/>
          </p:cNvCxnSpPr>
          <p:nvPr/>
        </p:nvCxnSpPr>
        <p:spPr>
          <a:xfrm>
            <a:off x="4961253" y="4844986"/>
            <a:ext cx="16980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82">
            <a:extLst>
              <a:ext uri="{FF2B5EF4-FFF2-40B4-BE49-F238E27FC236}">
                <a16:creationId xmlns:a16="http://schemas.microsoft.com/office/drawing/2014/main" id="{B9E0AC10-A23B-4546-9321-456006F260FF}"/>
              </a:ext>
            </a:extLst>
          </p:cNvPr>
          <p:cNvCxnSpPr>
            <a:cxnSpLocks/>
          </p:cNvCxnSpPr>
          <p:nvPr/>
        </p:nvCxnSpPr>
        <p:spPr>
          <a:xfrm>
            <a:off x="4592507" y="4692895"/>
            <a:ext cx="36874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直線矢印コネクタ 85">
            <a:extLst>
              <a:ext uri="{FF2B5EF4-FFF2-40B4-BE49-F238E27FC236}">
                <a16:creationId xmlns:a16="http://schemas.microsoft.com/office/drawing/2014/main" id="{E45056B4-9C8F-4F06-BBE8-8B1AC29E8A41}"/>
              </a:ext>
            </a:extLst>
          </p:cNvPr>
          <p:cNvCxnSpPr>
            <a:cxnSpLocks/>
          </p:cNvCxnSpPr>
          <p:nvPr/>
        </p:nvCxnSpPr>
        <p:spPr>
          <a:xfrm>
            <a:off x="3546029" y="4456517"/>
            <a:ext cx="3682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テキスト ボックス 53">
            <a:extLst>
              <a:ext uri="{FF2B5EF4-FFF2-40B4-BE49-F238E27FC236}">
                <a16:creationId xmlns:a16="http://schemas.microsoft.com/office/drawing/2014/main" id="{3246E0D8-BFEF-4541-8302-7F78BC176FE5}"/>
              </a:ext>
            </a:extLst>
          </p:cNvPr>
          <p:cNvSpPr txBox="1"/>
          <p:nvPr/>
        </p:nvSpPr>
        <p:spPr>
          <a:xfrm>
            <a:off x="3554210" y="6265876"/>
            <a:ext cx="364340" cy="169277"/>
          </a:xfrm>
          <a:prstGeom prst="rect">
            <a:avLst/>
          </a:prstGeom>
          <a:noFill/>
        </p:spPr>
        <p:txBody>
          <a:bodyPr wrap="square" rtlCol="0">
            <a:spAutoFit/>
          </a:bodyPr>
          <a:lstStyle/>
          <a:p>
            <a:r>
              <a:rPr kumimoji="1" lang="ja-JP" altLang="en-US" sz="500" dirty="0"/>
              <a:t>住基</a:t>
            </a:r>
          </a:p>
        </p:txBody>
      </p:sp>
      <p:sp>
        <p:nvSpPr>
          <p:cNvPr id="56" name="楕円 55">
            <a:extLst>
              <a:ext uri="{FF2B5EF4-FFF2-40B4-BE49-F238E27FC236}">
                <a16:creationId xmlns:a16="http://schemas.microsoft.com/office/drawing/2014/main" id="{2E07812F-2C3F-454B-95AA-9A3E1AC25A42}"/>
              </a:ext>
            </a:extLst>
          </p:cNvPr>
          <p:cNvSpPr/>
          <p:nvPr/>
        </p:nvSpPr>
        <p:spPr>
          <a:xfrm>
            <a:off x="4610837" y="6220876"/>
            <a:ext cx="90000" cy="90000"/>
          </a:xfrm>
          <a:prstGeom prst="ellipse">
            <a:avLst/>
          </a:prstGeom>
          <a:solidFill>
            <a:schemeClr val="accent6">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a:extLst>
              <a:ext uri="{FF2B5EF4-FFF2-40B4-BE49-F238E27FC236}">
                <a16:creationId xmlns:a16="http://schemas.microsoft.com/office/drawing/2014/main" id="{EC43F70C-8655-4C82-9E37-BE07DE951554}"/>
              </a:ext>
            </a:extLst>
          </p:cNvPr>
          <p:cNvSpPr/>
          <p:nvPr/>
        </p:nvSpPr>
        <p:spPr>
          <a:xfrm>
            <a:off x="3664599" y="6219332"/>
            <a:ext cx="90000" cy="90000"/>
          </a:xfrm>
          <a:prstGeom prst="ellipse">
            <a:avLst/>
          </a:prstGeom>
          <a:solidFill>
            <a:schemeClr val="accent6">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a:extLst>
              <a:ext uri="{FF2B5EF4-FFF2-40B4-BE49-F238E27FC236}">
                <a16:creationId xmlns:a16="http://schemas.microsoft.com/office/drawing/2014/main" id="{47DECB03-F35F-4BE6-BB2D-224C05DAD684}"/>
              </a:ext>
            </a:extLst>
          </p:cNvPr>
          <p:cNvSpPr txBox="1"/>
          <p:nvPr/>
        </p:nvSpPr>
        <p:spPr>
          <a:xfrm>
            <a:off x="4446103" y="6275981"/>
            <a:ext cx="440827" cy="169277"/>
          </a:xfrm>
          <a:prstGeom prst="rect">
            <a:avLst/>
          </a:prstGeom>
          <a:noFill/>
        </p:spPr>
        <p:txBody>
          <a:bodyPr wrap="square" rtlCol="0">
            <a:spAutoFit/>
          </a:bodyPr>
          <a:lstStyle/>
          <a:p>
            <a:r>
              <a:rPr kumimoji="1" lang="ja-JP" altLang="en-US" sz="500" dirty="0"/>
              <a:t>児童手当</a:t>
            </a:r>
          </a:p>
        </p:txBody>
      </p:sp>
      <p:sp>
        <p:nvSpPr>
          <p:cNvPr id="59" name="楕円 58">
            <a:extLst>
              <a:ext uri="{FF2B5EF4-FFF2-40B4-BE49-F238E27FC236}">
                <a16:creationId xmlns:a16="http://schemas.microsoft.com/office/drawing/2014/main" id="{29EEA167-EF23-4167-A9F8-9F088A0D849B}"/>
              </a:ext>
            </a:extLst>
          </p:cNvPr>
          <p:cNvSpPr/>
          <p:nvPr/>
        </p:nvSpPr>
        <p:spPr>
          <a:xfrm>
            <a:off x="4280602" y="6225299"/>
            <a:ext cx="90000" cy="90000"/>
          </a:xfrm>
          <a:prstGeom prst="ellipse">
            <a:avLst/>
          </a:prstGeom>
          <a:solidFill>
            <a:schemeClr val="accent6">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A019E51A-0C77-473B-A67C-1E857DC9C430}"/>
              </a:ext>
            </a:extLst>
          </p:cNvPr>
          <p:cNvSpPr txBox="1"/>
          <p:nvPr/>
        </p:nvSpPr>
        <p:spPr>
          <a:xfrm>
            <a:off x="4105188" y="6275981"/>
            <a:ext cx="440827" cy="169277"/>
          </a:xfrm>
          <a:prstGeom prst="rect">
            <a:avLst/>
          </a:prstGeom>
          <a:noFill/>
        </p:spPr>
        <p:txBody>
          <a:bodyPr wrap="square" rtlCol="0">
            <a:spAutoFit/>
          </a:bodyPr>
          <a:lstStyle/>
          <a:p>
            <a:pPr algn="ctr"/>
            <a:r>
              <a:rPr kumimoji="1" lang="ja-JP" altLang="en-US" sz="500" dirty="0"/>
              <a:t>国保</a:t>
            </a:r>
          </a:p>
        </p:txBody>
      </p:sp>
      <p:cxnSp>
        <p:nvCxnSpPr>
          <p:cNvPr id="48" name="直線矢印コネクタ 47">
            <a:extLst>
              <a:ext uri="{FF2B5EF4-FFF2-40B4-BE49-F238E27FC236}">
                <a16:creationId xmlns:a16="http://schemas.microsoft.com/office/drawing/2014/main" id="{D43BFBFF-D8F3-44A8-AB24-490680B33ABA}"/>
              </a:ext>
            </a:extLst>
          </p:cNvPr>
          <p:cNvCxnSpPr>
            <a:cxnSpLocks/>
          </p:cNvCxnSpPr>
          <p:nvPr/>
        </p:nvCxnSpPr>
        <p:spPr>
          <a:xfrm>
            <a:off x="5770660" y="5903874"/>
            <a:ext cx="69217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12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389954" y="93301"/>
            <a:ext cx="3996607" cy="249748"/>
          </a:xfrm>
          <a:prstGeom prst="rect">
            <a:avLst/>
          </a:prstGeom>
        </p:spPr>
        <p:txBody>
          <a:bodyPr wrap="none">
            <a:spAutoFit/>
          </a:bodyPr>
          <a:lstStyle/>
          <a:p>
            <a:pPr defTabSz="292172">
              <a:spcBef>
                <a:spcPts val="1151"/>
              </a:spcBef>
            </a:pPr>
            <a:r>
              <a:rPr lang="ja-JP" altLang="en-US" sz="1023"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自治体フロントヤード改革モデルプロジェクト事業スケジュール</a:t>
            </a:r>
            <a:endParaRPr lang="en-US" altLang="ja-JP" sz="1023"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5734773" y="89225"/>
            <a:ext cx="758574" cy="202491"/>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23" b="1">
                <a:solidFill>
                  <a:schemeClr val="tx1"/>
                </a:solidFill>
                <a:latin typeface="Meiryo UI" panose="020B0604030504040204" pitchFamily="50" charset="-128"/>
                <a:ea typeface="Meiryo UI" panose="020B0604030504040204" pitchFamily="50" charset="-128"/>
                <a:cs typeface="Meiryo UI" panose="020B0604030504040204" pitchFamily="50" charset="-128"/>
              </a:rPr>
              <a:t>様式４</a:t>
            </a:r>
            <a:r>
              <a:rPr lang="ja-JP" altLang="en-US" sz="1023"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graphicFrame>
        <p:nvGraphicFramePr>
          <p:cNvPr id="6" name="表 5"/>
          <p:cNvGraphicFramePr>
            <a:graphicFrameLocks noGrp="1"/>
          </p:cNvGraphicFramePr>
          <p:nvPr>
            <p:extLst>
              <p:ext uri="{D42A27DB-BD31-4B8C-83A1-F6EECF244321}">
                <p14:modId xmlns:p14="http://schemas.microsoft.com/office/powerpoint/2010/main" val="578836803"/>
              </p:ext>
            </p:extLst>
          </p:nvPr>
        </p:nvGraphicFramePr>
        <p:xfrm>
          <a:off x="92597" y="618299"/>
          <a:ext cx="6572792" cy="2548647"/>
        </p:xfrm>
        <a:graphic>
          <a:graphicData uri="http://schemas.openxmlformats.org/drawingml/2006/table">
            <a:tbl>
              <a:tblPr firstRow="1" bandRow="1">
                <a:tableStyleId>{5C22544A-7EE6-4342-B048-85BDC9FD1C3A}</a:tableStyleId>
              </a:tblPr>
              <a:tblGrid>
                <a:gridCol w="2046556">
                  <a:extLst>
                    <a:ext uri="{9D8B030D-6E8A-4147-A177-3AD203B41FA5}">
                      <a16:colId xmlns:a16="http://schemas.microsoft.com/office/drawing/2014/main" val="20000"/>
                    </a:ext>
                  </a:extLst>
                </a:gridCol>
                <a:gridCol w="348172">
                  <a:extLst>
                    <a:ext uri="{9D8B030D-6E8A-4147-A177-3AD203B41FA5}">
                      <a16:colId xmlns:a16="http://schemas.microsoft.com/office/drawing/2014/main" val="800047250"/>
                    </a:ext>
                  </a:extLst>
                </a:gridCol>
                <a:gridCol w="348172">
                  <a:extLst>
                    <a:ext uri="{9D8B030D-6E8A-4147-A177-3AD203B41FA5}">
                      <a16:colId xmlns:a16="http://schemas.microsoft.com/office/drawing/2014/main" val="4224014476"/>
                    </a:ext>
                  </a:extLst>
                </a:gridCol>
                <a:gridCol w="348172">
                  <a:extLst>
                    <a:ext uri="{9D8B030D-6E8A-4147-A177-3AD203B41FA5}">
                      <a16:colId xmlns:a16="http://schemas.microsoft.com/office/drawing/2014/main" val="3389295405"/>
                    </a:ext>
                  </a:extLst>
                </a:gridCol>
                <a:gridCol w="348172">
                  <a:extLst>
                    <a:ext uri="{9D8B030D-6E8A-4147-A177-3AD203B41FA5}">
                      <a16:colId xmlns:a16="http://schemas.microsoft.com/office/drawing/2014/main" val="20001"/>
                    </a:ext>
                  </a:extLst>
                </a:gridCol>
                <a:gridCol w="348172">
                  <a:extLst>
                    <a:ext uri="{9D8B030D-6E8A-4147-A177-3AD203B41FA5}">
                      <a16:colId xmlns:a16="http://schemas.microsoft.com/office/drawing/2014/main" val="20002"/>
                    </a:ext>
                  </a:extLst>
                </a:gridCol>
                <a:gridCol w="348172">
                  <a:extLst>
                    <a:ext uri="{9D8B030D-6E8A-4147-A177-3AD203B41FA5}">
                      <a16:colId xmlns:a16="http://schemas.microsoft.com/office/drawing/2014/main" val="20003"/>
                    </a:ext>
                  </a:extLst>
                </a:gridCol>
                <a:gridCol w="348172">
                  <a:extLst>
                    <a:ext uri="{9D8B030D-6E8A-4147-A177-3AD203B41FA5}">
                      <a16:colId xmlns:a16="http://schemas.microsoft.com/office/drawing/2014/main" val="20004"/>
                    </a:ext>
                  </a:extLst>
                </a:gridCol>
                <a:gridCol w="348172">
                  <a:extLst>
                    <a:ext uri="{9D8B030D-6E8A-4147-A177-3AD203B41FA5}">
                      <a16:colId xmlns:a16="http://schemas.microsoft.com/office/drawing/2014/main" val="20005"/>
                    </a:ext>
                  </a:extLst>
                </a:gridCol>
                <a:gridCol w="348172">
                  <a:extLst>
                    <a:ext uri="{9D8B030D-6E8A-4147-A177-3AD203B41FA5}">
                      <a16:colId xmlns:a16="http://schemas.microsoft.com/office/drawing/2014/main" val="20006"/>
                    </a:ext>
                  </a:extLst>
                </a:gridCol>
                <a:gridCol w="348172">
                  <a:extLst>
                    <a:ext uri="{9D8B030D-6E8A-4147-A177-3AD203B41FA5}">
                      <a16:colId xmlns:a16="http://schemas.microsoft.com/office/drawing/2014/main" val="20007"/>
                    </a:ext>
                  </a:extLst>
                </a:gridCol>
                <a:gridCol w="348172">
                  <a:extLst>
                    <a:ext uri="{9D8B030D-6E8A-4147-A177-3AD203B41FA5}">
                      <a16:colId xmlns:a16="http://schemas.microsoft.com/office/drawing/2014/main" val="20008"/>
                    </a:ext>
                  </a:extLst>
                </a:gridCol>
                <a:gridCol w="348172">
                  <a:extLst>
                    <a:ext uri="{9D8B030D-6E8A-4147-A177-3AD203B41FA5}">
                      <a16:colId xmlns:a16="http://schemas.microsoft.com/office/drawing/2014/main" val="20009"/>
                    </a:ext>
                  </a:extLst>
                </a:gridCol>
                <a:gridCol w="348172">
                  <a:extLst>
                    <a:ext uri="{9D8B030D-6E8A-4147-A177-3AD203B41FA5}">
                      <a16:colId xmlns:a16="http://schemas.microsoft.com/office/drawing/2014/main" val="642508136"/>
                    </a:ext>
                  </a:extLst>
                </a:gridCol>
              </a:tblGrid>
              <a:tr h="317986">
                <a:tc>
                  <a:txBody>
                    <a:bodyPr/>
                    <a:lstStyle/>
                    <a:p>
                      <a:pPr indent="0" algn="ctr">
                        <a:spcBef>
                          <a:spcPts val="300"/>
                        </a:spcBef>
                      </a:pPr>
                      <a:r>
                        <a:rPr kumimoji="1" lang="ja-JP" altLang="en-US" sz="1000" dirty="0">
                          <a:latin typeface="Meiryo UI" panose="020B0604030504040204" pitchFamily="50" charset="-128"/>
                          <a:ea typeface="Meiryo UI" panose="020B0604030504040204" pitchFamily="50" charset="-128"/>
                          <a:cs typeface="Meiryo UI" panose="020B0604030504040204" pitchFamily="50" charset="-128"/>
                        </a:rPr>
                        <a:t>内容</a:t>
                      </a:r>
                    </a:p>
                  </a:txBody>
                  <a:tcPr marL="23006" marR="23006" marT="23006" marB="23006" anchor="ctr"/>
                </a:tc>
                <a:tc>
                  <a:txBody>
                    <a:bodyPr/>
                    <a:lstStyle/>
                    <a:p>
                      <a:pPr indent="0" algn="ctr">
                        <a:spcBef>
                          <a:spcPts val="300"/>
                        </a:spcBef>
                      </a:pPr>
                      <a:r>
                        <a:rPr kumimoji="1" lang="en-US" altLang="ja-JP" sz="7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４月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５月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６月</a:t>
                      </a:r>
                    </a:p>
                  </a:txBody>
                  <a:tcPr marL="23006" marR="23006" marT="23006" marB="23006" anchor="ctr"/>
                </a:tc>
                <a:tc>
                  <a:txBody>
                    <a:bodyPr/>
                    <a:lstStyle/>
                    <a:p>
                      <a:pPr indent="0" algn="ctr">
                        <a:spcBef>
                          <a:spcPts val="300"/>
                        </a:spcBef>
                      </a:pPr>
                      <a:r>
                        <a:rPr kumimoji="1" lang="ja-JP" altLang="en-US" sz="700" dirty="0">
                          <a:latin typeface="Meiryo UI" panose="020B0604030504040204" pitchFamily="50" charset="-128"/>
                          <a:ea typeface="Meiryo UI" panose="020B0604030504040204" pitchFamily="50" charset="-128"/>
                          <a:cs typeface="Meiryo UI" panose="020B0604030504040204" pitchFamily="50" charset="-128"/>
                        </a:rPr>
                        <a:t>７月</a:t>
                      </a:r>
                    </a:p>
                  </a:txBody>
                  <a:tcPr marL="23006" marR="23006" marT="23006" marB="23006" anchor="ctr"/>
                </a:tc>
                <a:tc>
                  <a:txBody>
                    <a:bodyPr/>
                    <a:lstStyle/>
                    <a:p>
                      <a:pPr marR="44450" indent="0" algn="ctr">
                        <a:spcBef>
                          <a:spcPts val="300"/>
                        </a:spcBef>
                        <a:spcAft>
                          <a:spcPts val="0"/>
                        </a:spcAft>
                      </a:pPr>
                      <a:r>
                        <a:rPr lang="ja-JP" altLang="en-US" sz="700" kern="0" dirty="0">
                          <a:effectLst/>
                          <a:latin typeface="Meiryo UI" panose="020B0604030504040204" pitchFamily="50" charset="-128"/>
                          <a:ea typeface="Meiryo UI" panose="020B0604030504040204" pitchFamily="50" charset="-128"/>
                          <a:cs typeface="Meiryo UI" panose="020B0604030504040204" pitchFamily="50" charset="-128"/>
                        </a:rPr>
                        <a:t>８月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ja-JP" altLang="en-US" sz="700" kern="0" dirty="0">
                          <a:effectLst/>
                          <a:latin typeface="Meiryo UI" panose="020B0604030504040204" pitchFamily="50" charset="-128"/>
                          <a:ea typeface="Meiryo UI" panose="020B0604030504040204" pitchFamily="50" charset="-128"/>
                          <a:cs typeface="Meiryo UI" panose="020B0604030504040204" pitchFamily="50" charset="-128"/>
                        </a:rPr>
                        <a:t>９</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10</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11</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12</a:t>
                      </a: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en-US" altLang="ja-JP" sz="700" kern="0" dirty="0">
                          <a:effectLst/>
                          <a:latin typeface="Meiryo UI" panose="020B0604030504040204" pitchFamily="50" charset="-128"/>
                          <a:ea typeface="Meiryo UI" panose="020B0604030504040204" pitchFamily="50" charset="-128"/>
                          <a:cs typeface="Meiryo UI" panose="020B0604030504040204" pitchFamily="50" charset="-128"/>
                        </a:rPr>
                        <a:t>R7</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R="44450" indent="0" algn="ctr">
                        <a:spcBef>
                          <a:spcPts val="300"/>
                        </a:spcBef>
                        <a:spcAft>
                          <a:spcPts val="0"/>
                        </a:spcAft>
                      </a:pPr>
                      <a:r>
                        <a:rPr lang="ja-JP" sz="700" kern="0" dirty="0">
                          <a:effectLst/>
                          <a:latin typeface="Meiryo UI" panose="020B0604030504040204" pitchFamily="50" charset="-128"/>
                          <a:ea typeface="Meiryo UI" panose="020B0604030504040204" pitchFamily="50" charset="-128"/>
                          <a:cs typeface="Meiryo UI" panose="020B0604030504040204" pitchFamily="50" charset="-128"/>
                        </a:rPr>
                        <a:t>１月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tc>
                  <a:txBody>
                    <a:bodyPr/>
                    <a:lstStyle/>
                    <a:p>
                      <a:pPr marR="44450" indent="0" algn="ctr">
                        <a:spcBef>
                          <a:spcPts val="300"/>
                        </a:spcBef>
                        <a:spcAft>
                          <a:spcPts val="0"/>
                        </a:spcAft>
                      </a:pPr>
                      <a:r>
                        <a:rPr lang="ja-JP" sz="700" kern="100" dirty="0">
                          <a:effectLst/>
                          <a:latin typeface="Meiryo UI" panose="020B0604030504040204" pitchFamily="50" charset="-128"/>
                          <a:ea typeface="Meiryo UI" panose="020B0604030504040204" pitchFamily="50" charset="-128"/>
                          <a:cs typeface="Meiryo UI" panose="020B0604030504040204" pitchFamily="50" charset="-128"/>
                        </a:rPr>
                        <a:t>２月</a:t>
                      </a:r>
                    </a:p>
                  </a:txBody>
                  <a:tcPr marL="23006" marR="23006" marT="23006" marB="23006" anchor="ctr"/>
                </a:tc>
                <a:tc>
                  <a:txBody>
                    <a:bodyPr/>
                    <a:lstStyle/>
                    <a:p>
                      <a:pPr marR="44450" indent="0" algn="ctr">
                        <a:spcBef>
                          <a:spcPts val="300"/>
                        </a:spcBef>
                        <a:spcAft>
                          <a:spcPts val="0"/>
                        </a:spcAft>
                      </a:pPr>
                      <a:r>
                        <a:rPr lang="en-US" altLang="ja-JP" sz="7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700" kern="100" dirty="0">
                          <a:effectLst/>
                          <a:latin typeface="Meiryo UI" panose="020B0604030504040204" pitchFamily="50" charset="-128"/>
                          <a:ea typeface="Meiryo UI" panose="020B0604030504040204" pitchFamily="50" charset="-128"/>
                          <a:cs typeface="Meiryo UI" panose="020B0604030504040204" pitchFamily="50" charset="-128"/>
                        </a:rPr>
                        <a:t>月</a:t>
                      </a:r>
                      <a:endParaRPr lang="ja-JP" sz="7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nchor="ctr"/>
                </a:tc>
                <a:extLst>
                  <a:ext uri="{0D108BD9-81ED-4DB2-BD59-A6C34878D82A}">
                    <a16:rowId xmlns:a16="http://schemas.microsoft.com/office/drawing/2014/main" val="10000"/>
                  </a:ext>
                </a:extLst>
              </a:tr>
              <a:tr h="1124534">
                <a:tc>
                  <a:txBody>
                    <a:bodyPr/>
                    <a:lstStyle/>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　企画・検討</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（１）実施体制の構築</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（２）現状の課題把握</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（３）ＫＰＩ設定</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（４）匿名加工・統計データ化の対象の設定</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（５）個人情報の取扱について整理</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（６）データ利活用のイメージ検討</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extLst>
                  <a:ext uri="{0D108BD9-81ED-4DB2-BD59-A6C34878D82A}">
                    <a16:rowId xmlns:a16="http://schemas.microsoft.com/office/drawing/2014/main" val="10001"/>
                  </a:ext>
                </a:extLst>
              </a:tr>
              <a:tr h="1106127">
                <a:tc>
                  <a:txBody>
                    <a:bodyPr/>
                    <a:lstStyle/>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　匿名加工・統計データ化</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sz="600" b="0">
                          <a:latin typeface="Meiryo UI" panose="020B0604030504040204" pitchFamily="50" charset="-128"/>
                          <a:ea typeface="Meiryo UI" panose="020B0604030504040204" pitchFamily="50" charset="-128"/>
                          <a:cs typeface="Meiryo UI" panose="020B0604030504040204" pitchFamily="50" charset="-128"/>
                        </a:rPr>
                        <a:t>）基幹業務システム</a:t>
                      </a: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からのデータ抽出</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（２）匿名加工システム・データ分析システムの導入</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①仕様検討・調達</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②導入・提供準備</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③運用テスト・マニュアル作成</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marL="144000">
                        <a:spcBef>
                          <a:spcPts val="300"/>
                        </a:spcBef>
                      </a:pPr>
                      <a:r>
                        <a:rPr kumimoji="1" lang="ja-JP" altLang="en-US" sz="600" b="0" dirty="0">
                          <a:latin typeface="Meiryo UI" panose="020B0604030504040204" pitchFamily="50" charset="-128"/>
                          <a:ea typeface="Meiryo UI" panose="020B0604030504040204" pitchFamily="50" charset="-128"/>
                          <a:cs typeface="Meiryo UI" panose="020B0604030504040204" pitchFamily="50" charset="-128"/>
                        </a:rPr>
                        <a:t>　④実証（企画立案への活用）</a:t>
                      </a:r>
                      <a:endParaRPr kumimoji="1" lang="en-US" altLang="ja-JP" sz="600" b="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tc>
                  <a:txBody>
                    <a:bodyPr/>
                    <a:lstStyle/>
                    <a:p>
                      <a:pPr>
                        <a:spcBef>
                          <a:spcPts val="300"/>
                        </a:spcBef>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23006" marR="23006" marT="23006" marB="23006"/>
                </a:tc>
                <a:extLst>
                  <a:ext uri="{0D108BD9-81ED-4DB2-BD59-A6C34878D82A}">
                    <a16:rowId xmlns:a16="http://schemas.microsoft.com/office/drawing/2014/main" val="10002"/>
                  </a:ext>
                </a:extLst>
              </a:tr>
            </a:tbl>
          </a:graphicData>
        </a:graphic>
      </p:graphicFrame>
      <p:sp>
        <p:nvSpPr>
          <p:cNvPr id="19" name="正方形/長方形 18"/>
          <p:cNvSpPr/>
          <p:nvPr/>
        </p:nvSpPr>
        <p:spPr>
          <a:xfrm>
            <a:off x="583548" y="109684"/>
            <a:ext cx="877163" cy="229935"/>
          </a:xfrm>
          <a:prstGeom prst="rect">
            <a:avLst/>
          </a:prstGeom>
        </p:spPr>
        <p:txBody>
          <a:bodyPr wrap="none">
            <a:spAutoFit/>
          </a:bodyPr>
          <a:lstStyle/>
          <a:p>
            <a:pPr defTabSz="292172">
              <a:spcBef>
                <a:spcPts val="1151"/>
              </a:spcBef>
            </a:pPr>
            <a:r>
              <a:rPr lang="ja-JP" altLang="en-US" sz="894"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〇〇県〇〇市</a:t>
            </a:r>
            <a:endParaRPr lang="en-US" altLang="ja-JP" sz="894"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2" name="直線矢印コネクタ 31"/>
          <p:cNvCxnSpPr>
            <a:cxnSpLocks/>
          </p:cNvCxnSpPr>
          <p:nvPr/>
        </p:nvCxnSpPr>
        <p:spPr>
          <a:xfrm>
            <a:off x="3909655" y="2577784"/>
            <a:ext cx="62762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cxnSpLocks/>
          </p:cNvCxnSpPr>
          <p:nvPr/>
        </p:nvCxnSpPr>
        <p:spPr>
          <a:xfrm>
            <a:off x="4955147" y="2874796"/>
            <a:ext cx="170343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493299" y="4403374"/>
            <a:ext cx="2364701" cy="338554"/>
          </a:xfrm>
          <a:prstGeom prst="rect">
            <a:avLst/>
          </a:prstGeom>
          <a:noFill/>
        </p:spPr>
        <p:txBody>
          <a:bodyPr wrap="square" rtlCol="0">
            <a:spAutoFit/>
          </a:bodyPr>
          <a:lstStyle/>
          <a:p>
            <a:r>
              <a:rPr lang="en-US" altLang="ja-JP" sz="800" i="1" dirty="0">
                <a:solidFill>
                  <a:srgbClr val="FF0000"/>
                </a:solidFill>
              </a:rPr>
              <a:t>※</a:t>
            </a:r>
            <a:r>
              <a:rPr lang="ja-JP" altLang="en-US" sz="800" i="1" dirty="0">
                <a:solidFill>
                  <a:srgbClr val="FF0000"/>
                </a:solidFill>
              </a:rPr>
              <a:t>一枚に収めること。</a:t>
            </a:r>
            <a:endParaRPr lang="en-US" altLang="ja-JP" sz="800" i="1" dirty="0">
              <a:solidFill>
                <a:srgbClr val="FF0000"/>
              </a:solidFill>
            </a:endParaRPr>
          </a:p>
          <a:p>
            <a:r>
              <a:rPr lang="en-US" altLang="ja-JP" sz="800" i="1" dirty="0">
                <a:solidFill>
                  <a:srgbClr val="FF0000"/>
                </a:solidFill>
              </a:rPr>
              <a:t>※</a:t>
            </a:r>
            <a:r>
              <a:rPr lang="ja-JP" altLang="en-US" sz="800" i="1" dirty="0">
                <a:solidFill>
                  <a:srgbClr val="FF0000"/>
                </a:solidFill>
              </a:rPr>
              <a:t>必要に応じて、行・列を追加頂いても構いません。</a:t>
            </a:r>
          </a:p>
        </p:txBody>
      </p:sp>
      <p:cxnSp>
        <p:nvCxnSpPr>
          <p:cNvPr id="25" name="直線矢印コネクタ 24"/>
          <p:cNvCxnSpPr>
            <a:cxnSpLocks/>
          </p:cNvCxnSpPr>
          <p:nvPr/>
        </p:nvCxnSpPr>
        <p:spPr>
          <a:xfrm>
            <a:off x="2317750" y="1357558"/>
            <a:ext cx="1218406"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cxnSpLocks/>
          </p:cNvCxnSpPr>
          <p:nvPr/>
        </p:nvCxnSpPr>
        <p:spPr>
          <a:xfrm>
            <a:off x="2492315" y="1523223"/>
            <a:ext cx="104384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cxnSpLocks/>
          </p:cNvCxnSpPr>
          <p:nvPr/>
        </p:nvCxnSpPr>
        <p:spPr>
          <a:xfrm>
            <a:off x="2492315" y="1651951"/>
            <a:ext cx="104384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cxnSpLocks/>
          </p:cNvCxnSpPr>
          <p:nvPr/>
        </p:nvCxnSpPr>
        <p:spPr>
          <a:xfrm>
            <a:off x="4591793" y="2707837"/>
            <a:ext cx="36335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cxnSpLocks/>
          </p:cNvCxnSpPr>
          <p:nvPr/>
        </p:nvCxnSpPr>
        <p:spPr>
          <a:xfrm>
            <a:off x="3545316" y="2260582"/>
            <a:ext cx="134635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a:cxnSpLocks/>
          </p:cNvCxnSpPr>
          <p:nvPr/>
        </p:nvCxnSpPr>
        <p:spPr>
          <a:xfrm>
            <a:off x="3545315" y="2471459"/>
            <a:ext cx="36822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93E76DD5-F186-405E-A047-35945C7A6F79}"/>
              </a:ext>
            </a:extLst>
          </p:cNvPr>
          <p:cNvCxnSpPr>
            <a:cxnSpLocks/>
          </p:cNvCxnSpPr>
          <p:nvPr/>
        </p:nvCxnSpPr>
        <p:spPr>
          <a:xfrm>
            <a:off x="2306253" y="1101882"/>
            <a:ext cx="34481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647DA184-32D9-4CED-B985-CB9B27F856D1}"/>
              </a:ext>
            </a:extLst>
          </p:cNvPr>
          <p:cNvCxnSpPr>
            <a:cxnSpLocks/>
          </p:cNvCxnSpPr>
          <p:nvPr/>
        </p:nvCxnSpPr>
        <p:spPr>
          <a:xfrm>
            <a:off x="2306253" y="1214528"/>
            <a:ext cx="54235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F3E0F0B4-FDD9-46C5-8152-395AC34E9232}"/>
              </a:ext>
            </a:extLst>
          </p:cNvPr>
          <p:cNvCxnSpPr>
            <a:cxnSpLocks/>
          </p:cNvCxnSpPr>
          <p:nvPr/>
        </p:nvCxnSpPr>
        <p:spPr>
          <a:xfrm>
            <a:off x="2502256" y="1781362"/>
            <a:ext cx="10339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43D7B9EA-75C8-4834-BE86-6B04024A1F45}"/>
              </a:ext>
            </a:extLst>
          </p:cNvPr>
          <p:cNvSpPr/>
          <p:nvPr/>
        </p:nvSpPr>
        <p:spPr>
          <a:xfrm>
            <a:off x="20926" y="304415"/>
            <a:ext cx="6644464" cy="369332"/>
          </a:xfrm>
          <a:prstGeom prst="rect">
            <a:avLst/>
          </a:prstGeom>
        </p:spPr>
        <p:txBody>
          <a:bodyPr wrap="square">
            <a:spAutoFit/>
          </a:bodyPr>
          <a:lstStyle/>
          <a:p>
            <a:pPr marL="88900" indent="-88900" defTabSz="292172">
              <a:spcBef>
                <a:spcPts val="1151"/>
              </a:spcBef>
            </a:pPr>
            <a:r>
              <a:rPr lang="en-US" altLang="ja-JP"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先駆けとなるような改革に取り組むモデルのうち、住民情報等の匿名加工・統計データ化を行いデータの企画立案等への活用に取り組む団体はこちらの様式を使用すること。</a:t>
            </a:r>
            <a:endParaRPr lang="en-US" altLang="ja-JP" sz="9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021766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ED2A4BB86E4744DA0378DD3B9DCC35C" ma:contentTypeVersion="6" ma:contentTypeDescription="新しいドキュメントを作成します。" ma:contentTypeScope="" ma:versionID="b258aab3b82e426f66e92a431a399c9b">
  <xsd:schema xmlns:xsd="http://www.w3.org/2001/XMLSchema" xmlns:xs="http://www.w3.org/2001/XMLSchema" xmlns:p="http://schemas.microsoft.com/office/2006/metadata/properties" xmlns:ns2="7b9e7d7e-73d8-4147-9f25-02cabb4a24d7" xmlns:ns3="06177820-4a9b-4e7e-9405-c53a0bd4de9a" targetNamespace="http://schemas.microsoft.com/office/2006/metadata/properties" ma:root="true" ma:fieldsID="56d9a73d67ea5aefc5b201b786aba655" ns2:_="" ns3:_="">
    <xsd:import namespace="7b9e7d7e-73d8-4147-9f25-02cabb4a24d7"/>
    <xsd:import namespace="06177820-4a9b-4e7e-9405-c53a0bd4de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9e7d7e-73d8-4147-9f25-02cabb4a24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6177820-4a9b-4e7e-9405-c53a0bd4de9a"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1E6323-07EC-40A9-9512-32F41005DD03}">
  <ds:schemaRefs>
    <ds:schemaRef ds:uri="http://schemas.microsoft.com/sharepoint/v3/contenttype/forms"/>
  </ds:schemaRefs>
</ds:datastoreItem>
</file>

<file path=customXml/itemProps2.xml><?xml version="1.0" encoding="utf-8"?>
<ds:datastoreItem xmlns:ds="http://schemas.openxmlformats.org/officeDocument/2006/customXml" ds:itemID="{02F6C578-F4A0-4249-8698-D8C31F775A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9e7d7e-73d8-4147-9f25-02cabb4a24d7"/>
    <ds:schemaRef ds:uri="06177820-4a9b-4e7e-9405-c53a0bd4de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2458E0-AF74-47DD-8C99-12E9800F71DF}">
  <ds:schemaRef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schemas.openxmlformats.org/package/2006/metadata/core-properties"/>
    <ds:schemaRef ds:uri="06177820-4a9b-4e7e-9405-c53a0bd4de9a"/>
    <ds:schemaRef ds:uri="7b9e7d7e-73d8-4147-9f25-02cabb4a24d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Words>531</Words>
  <PresentationFormat>画面に合わせる (4:3)</PresentationFormat>
  <Paragraphs>94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0x0101008ED2A4BB86E4744DA0378DD3B9DCC35C</vt:lpwstr>
  </property>
</Properties>
</file>