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 id="2147483896" r:id="rId5"/>
    <p:sldMasterId id="2147483888" r:id="rId6"/>
  </p:sldMasterIdLst>
  <p:notesMasterIdLst>
    <p:notesMasterId r:id="rId8"/>
  </p:notesMasterIdLst>
  <p:sldIdLst>
    <p:sldId id="279" r:id="rId7"/>
  </p:sldIdLst>
  <p:sldSz cx="9906000" cy="6858000" type="A4"/>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752" userDrawn="1">
          <p15:clr>
            <a:srgbClr val="A4A3A4"/>
          </p15:clr>
        </p15:guide>
        <p15:guide id="4" orient="horz" pos="2387" userDrawn="1">
          <p15:clr>
            <a:srgbClr val="A4A3A4"/>
          </p15:clr>
        </p15:guide>
        <p15:guide id="5" orient="horz" pos="981" userDrawn="1">
          <p15:clr>
            <a:srgbClr val="A4A3A4"/>
          </p15:clr>
        </p15:guide>
        <p15:guide id="6" pos="580" userDrawn="1">
          <p15:clr>
            <a:srgbClr val="A4A3A4"/>
          </p15:clr>
        </p15:guide>
        <p15:guide id="7" pos="3120" userDrawn="1">
          <p15:clr>
            <a:srgbClr val="A4A3A4"/>
          </p15:clr>
        </p15:guide>
        <p15:guide id="8" pos="5660" userDrawn="1">
          <p15:clr>
            <a:srgbClr val="A4A3A4"/>
          </p15:clr>
        </p15:guide>
        <p15:guide id="9" orient="horz" pos="1139" userDrawn="1">
          <p15:clr>
            <a:srgbClr val="A4A3A4"/>
          </p15:clr>
        </p15:guide>
        <p15:guide id="10" orient="horz" pos="3203" userDrawn="1">
          <p15:clr>
            <a:srgbClr val="A4A3A4"/>
          </p15:clr>
        </p15:guide>
        <p15:guide id="11" pos="3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CE1"/>
    <a:srgbClr val="1E5193"/>
    <a:srgbClr val="FEF0DD"/>
    <a:srgbClr val="E6EDF0"/>
    <a:srgbClr val="8C96A0"/>
    <a:srgbClr val="EE9205"/>
    <a:srgbClr val="E9D8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3"/>
    <p:restoredTop sz="96327"/>
  </p:normalViewPr>
  <p:slideViewPr>
    <p:cSldViewPr snapToGrid="0" snapToObjects="1">
      <p:cViewPr varScale="1">
        <p:scale>
          <a:sx n="76" d="100"/>
          <a:sy n="76" d="100"/>
        </p:scale>
        <p:origin x="1092" y="60"/>
      </p:cViewPr>
      <p:guideLst>
        <p:guide orient="horz" pos="1752"/>
        <p:guide orient="horz" pos="2387"/>
        <p:guide orient="horz" pos="981"/>
        <p:guide pos="580"/>
        <p:guide pos="3120"/>
        <p:guide pos="5660"/>
        <p:guide orient="horz" pos="1139"/>
        <p:guide orient="horz" pos="3203"/>
        <p:guide pos="3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365367-E698-4DEE-A988-149021731811}"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kumimoji="1" lang="ja-JP" altLang="en-US"/>
        </a:p>
      </dgm:t>
    </dgm:pt>
    <dgm:pt modelId="{428F6DBE-9ACB-401A-9746-78C95E761E78}">
      <dgm:prSet phldrT="[テキスト]"/>
      <dgm:spPr/>
      <dgm:t>
        <a:bodyPr/>
        <a:lstStyle/>
        <a:p>
          <a:r>
            <a:rPr kumimoji="1" lang="ja-JP" altLang="en-US" dirty="0"/>
            <a:t>○○組織</a:t>
          </a:r>
        </a:p>
      </dgm:t>
    </dgm:pt>
    <dgm:pt modelId="{EA677CE6-5053-4924-89D5-EA65328160F3}" type="parTrans" cxnId="{82461CB3-6AD2-4F48-A49C-590D05A77DB3}">
      <dgm:prSet/>
      <dgm:spPr/>
      <dgm:t>
        <a:bodyPr/>
        <a:lstStyle/>
        <a:p>
          <a:endParaRPr kumimoji="1" lang="ja-JP" altLang="en-US"/>
        </a:p>
      </dgm:t>
    </dgm:pt>
    <dgm:pt modelId="{FD9FED84-9652-49F6-8F30-0D28A1325ED1}" type="sibTrans" cxnId="{82461CB3-6AD2-4F48-A49C-590D05A77DB3}">
      <dgm:prSet/>
      <dgm:spPr/>
      <dgm:t>
        <a:bodyPr/>
        <a:lstStyle/>
        <a:p>
          <a:endParaRPr kumimoji="1" lang="ja-JP" altLang="en-US"/>
        </a:p>
      </dgm:t>
    </dgm:pt>
    <dgm:pt modelId="{E929C98E-22E5-49CE-9063-399FD1E45C51}">
      <dgm:prSet phldrT="[テキスト]"/>
      <dgm:spPr/>
      <dgm:t>
        <a:bodyPr/>
        <a:lstStyle/>
        <a:p>
          <a:r>
            <a:rPr kumimoji="1" lang="ja-JP" altLang="en-US" dirty="0"/>
            <a:t>市町村</a:t>
          </a:r>
        </a:p>
      </dgm:t>
    </dgm:pt>
    <dgm:pt modelId="{C59AD218-A325-4BAE-8F49-594CB276C395}" type="parTrans" cxnId="{602E81E5-6C2F-4FF4-A858-4BDE32A3A102}">
      <dgm:prSet/>
      <dgm:spPr/>
      <dgm:t>
        <a:bodyPr/>
        <a:lstStyle/>
        <a:p>
          <a:endParaRPr kumimoji="1" lang="ja-JP" altLang="en-US"/>
        </a:p>
      </dgm:t>
    </dgm:pt>
    <dgm:pt modelId="{F33DC0FB-40C9-4666-8FE3-54A695408692}" type="sibTrans" cxnId="{602E81E5-6C2F-4FF4-A858-4BDE32A3A102}">
      <dgm:prSet/>
      <dgm:spPr/>
      <dgm:t>
        <a:bodyPr/>
        <a:lstStyle/>
        <a:p>
          <a:endParaRPr kumimoji="1" lang="ja-JP" altLang="en-US"/>
        </a:p>
      </dgm:t>
    </dgm:pt>
    <dgm:pt modelId="{087858F9-11C2-4E2B-993E-489CEE652E57}">
      <dgm:prSet phldrT="[テキスト]"/>
      <dgm:spPr/>
      <dgm:t>
        <a:bodyPr/>
        <a:lstStyle/>
        <a:p>
          <a:r>
            <a:rPr kumimoji="1" lang="ja-JP" altLang="en-US" dirty="0"/>
            <a:t>自治会</a:t>
          </a:r>
        </a:p>
      </dgm:t>
    </dgm:pt>
    <dgm:pt modelId="{3FC593A0-A063-4F42-B67F-498A85DBC2DE}" type="parTrans" cxnId="{F8A8BF70-BC8D-42DD-9A66-C27B1E4BD395}">
      <dgm:prSet/>
      <dgm:spPr/>
      <dgm:t>
        <a:bodyPr/>
        <a:lstStyle/>
        <a:p>
          <a:endParaRPr kumimoji="1" lang="ja-JP" altLang="en-US"/>
        </a:p>
      </dgm:t>
    </dgm:pt>
    <dgm:pt modelId="{785D251D-B80F-419E-9CB3-91C5D5664065}" type="sibTrans" cxnId="{F8A8BF70-BC8D-42DD-9A66-C27B1E4BD395}">
      <dgm:prSet/>
      <dgm:spPr/>
      <dgm:t>
        <a:bodyPr/>
        <a:lstStyle/>
        <a:p>
          <a:endParaRPr kumimoji="1" lang="ja-JP" altLang="en-US"/>
        </a:p>
      </dgm:t>
    </dgm:pt>
    <dgm:pt modelId="{C5A1F23F-67F0-426D-97EA-F096BC725F3F}" type="pres">
      <dgm:prSet presAssocID="{E4365367-E698-4DEE-A988-149021731811}" presName="Name0" presStyleCnt="0">
        <dgm:presLayoutVars>
          <dgm:dir/>
          <dgm:resizeHandles val="exact"/>
        </dgm:presLayoutVars>
      </dgm:prSet>
      <dgm:spPr/>
    </dgm:pt>
    <dgm:pt modelId="{22288176-2162-44B3-9B8A-D2FF56A22A16}" type="pres">
      <dgm:prSet presAssocID="{428F6DBE-9ACB-401A-9746-78C95E761E78}" presName="node" presStyleLbl="node1" presStyleIdx="0" presStyleCnt="3">
        <dgm:presLayoutVars>
          <dgm:bulletEnabled val="1"/>
        </dgm:presLayoutVars>
      </dgm:prSet>
      <dgm:spPr/>
    </dgm:pt>
    <dgm:pt modelId="{B7AD4DB1-017D-4C1C-A43E-9B54D5A6E196}" type="pres">
      <dgm:prSet presAssocID="{FD9FED84-9652-49F6-8F30-0D28A1325ED1}" presName="sibTrans" presStyleLbl="sibTrans2D1" presStyleIdx="0" presStyleCnt="3"/>
      <dgm:spPr/>
    </dgm:pt>
    <dgm:pt modelId="{B31B0E15-A355-4388-9FA9-E8CF1F1A59A6}" type="pres">
      <dgm:prSet presAssocID="{FD9FED84-9652-49F6-8F30-0D28A1325ED1}" presName="connectorText" presStyleLbl="sibTrans2D1" presStyleIdx="0" presStyleCnt="3"/>
      <dgm:spPr/>
    </dgm:pt>
    <dgm:pt modelId="{2717AD20-70DA-4A59-939F-FB4FFCA436E3}" type="pres">
      <dgm:prSet presAssocID="{E929C98E-22E5-49CE-9063-399FD1E45C51}" presName="node" presStyleLbl="node1" presStyleIdx="1" presStyleCnt="3">
        <dgm:presLayoutVars>
          <dgm:bulletEnabled val="1"/>
        </dgm:presLayoutVars>
      </dgm:prSet>
      <dgm:spPr/>
    </dgm:pt>
    <dgm:pt modelId="{F84D93C7-8EE2-4914-9611-1953A9599785}" type="pres">
      <dgm:prSet presAssocID="{F33DC0FB-40C9-4666-8FE3-54A695408692}" presName="sibTrans" presStyleLbl="sibTrans2D1" presStyleIdx="1" presStyleCnt="3"/>
      <dgm:spPr/>
    </dgm:pt>
    <dgm:pt modelId="{6EA1B3FD-EA24-43C1-8876-B68F57B4CDEB}" type="pres">
      <dgm:prSet presAssocID="{F33DC0FB-40C9-4666-8FE3-54A695408692}" presName="connectorText" presStyleLbl="sibTrans2D1" presStyleIdx="1" presStyleCnt="3"/>
      <dgm:spPr/>
    </dgm:pt>
    <dgm:pt modelId="{E8AA8435-D97D-4479-A311-B05C897FE506}" type="pres">
      <dgm:prSet presAssocID="{087858F9-11C2-4E2B-993E-489CEE652E57}" presName="node" presStyleLbl="node1" presStyleIdx="2" presStyleCnt="3">
        <dgm:presLayoutVars>
          <dgm:bulletEnabled val="1"/>
        </dgm:presLayoutVars>
      </dgm:prSet>
      <dgm:spPr/>
    </dgm:pt>
    <dgm:pt modelId="{C1CE4923-1E82-41F8-8B2C-C1B2F8F4FDF5}" type="pres">
      <dgm:prSet presAssocID="{785D251D-B80F-419E-9CB3-91C5D5664065}" presName="sibTrans" presStyleLbl="sibTrans2D1" presStyleIdx="2" presStyleCnt="3"/>
      <dgm:spPr/>
    </dgm:pt>
    <dgm:pt modelId="{86E32325-68A1-420A-9B96-8D482DAEFBAE}" type="pres">
      <dgm:prSet presAssocID="{785D251D-B80F-419E-9CB3-91C5D5664065}" presName="connectorText" presStyleLbl="sibTrans2D1" presStyleIdx="2" presStyleCnt="3"/>
      <dgm:spPr/>
    </dgm:pt>
  </dgm:ptLst>
  <dgm:cxnLst>
    <dgm:cxn modelId="{80849B04-BA15-47A6-A6F7-921A87C0A431}" type="presOf" srcId="{428F6DBE-9ACB-401A-9746-78C95E761E78}" destId="{22288176-2162-44B3-9B8A-D2FF56A22A16}" srcOrd="0" destOrd="0" presId="urn:microsoft.com/office/officeart/2005/8/layout/cycle7"/>
    <dgm:cxn modelId="{44952C13-7D76-4F39-B4CA-2BE83F366B28}" type="presOf" srcId="{E4365367-E698-4DEE-A988-149021731811}" destId="{C5A1F23F-67F0-426D-97EA-F096BC725F3F}" srcOrd="0" destOrd="0" presId="urn:microsoft.com/office/officeart/2005/8/layout/cycle7"/>
    <dgm:cxn modelId="{3AFDD930-62AC-419C-A9BC-873E097A9F23}" type="presOf" srcId="{E929C98E-22E5-49CE-9063-399FD1E45C51}" destId="{2717AD20-70DA-4A59-939F-FB4FFCA436E3}" srcOrd="0" destOrd="0" presId="urn:microsoft.com/office/officeart/2005/8/layout/cycle7"/>
    <dgm:cxn modelId="{2AD44D49-B611-4074-B21A-7C521EC327F7}" type="presOf" srcId="{087858F9-11C2-4E2B-993E-489CEE652E57}" destId="{E8AA8435-D97D-4479-A311-B05C897FE506}" srcOrd="0" destOrd="0" presId="urn:microsoft.com/office/officeart/2005/8/layout/cycle7"/>
    <dgm:cxn modelId="{1F08464C-37FB-4656-8B88-7D12A55EFED2}" type="presOf" srcId="{F33DC0FB-40C9-4666-8FE3-54A695408692}" destId="{6EA1B3FD-EA24-43C1-8876-B68F57B4CDEB}" srcOrd="1" destOrd="0" presId="urn:microsoft.com/office/officeart/2005/8/layout/cycle7"/>
    <dgm:cxn modelId="{9FBE844C-0855-4BCC-B9A2-D43BD8B905B1}" type="presOf" srcId="{F33DC0FB-40C9-4666-8FE3-54A695408692}" destId="{F84D93C7-8EE2-4914-9611-1953A9599785}" srcOrd="0" destOrd="0" presId="urn:microsoft.com/office/officeart/2005/8/layout/cycle7"/>
    <dgm:cxn modelId="{F8A8BF70-BC8D-42DD-9A66-C27B1E4BD395}" srcId="{E4365367-E698-4DEE-A988-149021731811}" destId="{087858F9-11C2-4E2B-993E-489CEE652E57}" srcOrd="2" destOrd="0" parTransId="{3FC593A0-A063-4F42-B67F-498A85DBC2DE}" sibTransId="{785D251D-B80F-419E-9CB3-91C5D5664065}"/>
    <dgm:cxn modelId="{917D2856-6D3B-4901-A2EF-ECD7416B5E50}" type="presOf" srcId="{FD9FED84-9652-49F6-8F30-0D28A1325ED1}" destId="{B31B0E15-A355-4388-9FA9-E8CF1F1A59A6}" srcOrd="1" destOrd="0" presId="urn:microsoft.com/office/officeart/2005/8/layout/cycle7"/>
    <dgm:cxn modelId="{054ED77C-F801-4CA2-9218-3D83074F2C6F}" type="presOf" srcId="{785D251D-B80F-419E-9CB3-91C5D5664065}" destId="{C1CE4923-1E82-41F8-8B2C-C1B2F8F4FDF5}" srcOrd="0" destOrd="0" presId="urn:microsoft.com/office/officeart/2005/8/layout/cycle7"/>
    <dgm:cxn modelId="{82461CB3-6AD2-4F48-A49C-590D05A77DB3}" srcId="{E4365367-E698-4DEE-A988-149021731811}" destId="{428F6DBE-9ACB-401A-9746-78C95E761E78}" srcOrd="0" destOrd="0" parTransId="{EA677CE6-5053-4924-89D5-EA65328160F3}" sibTransId="{FD9FED84-9652-49F6-8F30-0D28A1325ED1}"/>
    <dgm:cxn modelId="{C24C96CE-D6BC-40F7-935F-5E4B7E7C07D5}" type="presOf" srcId="{785D251D-B80F-419E-9CB3-91C5D5664065}" destId="{86E32325-68A1-420A-9B96-8D482DAEFBAE}" srcOrd="1" destOrd="0" presId="urn:microsoft.com/office/officeart/2005/8/layout/cycle7"/>
    <dgm:cxn modelId="{602E81E5-6C2F-4FF4-A858-4BDE32A3A102}" srcId="{E4365367-E698-4DEE-A988-149021731811}" destId="{E929C98E-22E5-49CE-9063-399FD1E45C51}" srcOrd="1" destOrd="0" parTransId="{C59AD218-A325-4BAE-8F49-594CB276C395}" sibTransId="{F33DC0FB-40C9-4666-8FE3-54A695408692}"/>
    <dgm:cxn modelId="{1DF2DDFA-5D2C-4B89-8071-3C91E9657A2A}" type="presOf" srcId="{FD9FED84-9652-49F6-8F30-0D28A1325ED1}" destId="{B7AD4DB1-017D-4C1C-A43E-9B54D5A6E196}" srcOrd="0" destOrd="0" presId="urn:microsoft.com/office/officeart/2005/8/layout/cycle7"/>
    <dgm:cxn modelId="{201454DF-6162-4C58-BEAA-FAA253D8118E}" type="presParOf" srcId="{C5A1F23F-67F0-426D-97EA-F096BC725F3F}" destId="{22288176-2162-44B3-9B8A-D2FF56A22A16}" srcOrd="0" destOrd="0" presId="urn:microsoft.com/office/officeart/2005/8/layout/cycle7"/>
    <dgm:cxn modelId="{1B247D44-5C3C-4CA7-B6A1-AC634BB84FC9}" type="presParOf" srcId="{C5A1F23F-67F0-426D-97EA-F096BC725F3F}" destId="{B7AD4DB1-017D-4C1C-A43E-9B54D5A6E196}" srcOrd="1" destOrd="0" presId="urn:microsoft.com/office/officeart/2005/8/layout/cycle7"/>
    <dgm:cxn modelId="{C9378453-E838-4D94-9E7D-4194B709C6D2}" type="presParOf" srcId="{B7AD4DB1-017D-4C1C-A43E-9B54D5A6E196}" destId="{B31B0E15-A355-4388-9FA9-E8CF1F1A59A6}" srcOrd="0" destOrd="0" presId="urn:microsoft.com/office/officeart/2005/8/layout/cycle7"/>
    <dgm:cxn modelId="{67962C1A-A767-4E96-BE31-37A2BDC5FEE6}" type="presParOf" srcId="{C5A1F23F-67F0-426D-97EA-F096BC725F3F}" destId="{2717AD20-70DA-4A59-939F-FB4FFCA436E3}" srcOrd="2" destOrd="0" presId="urn:microsoft.com/office/officeart/2005/8/layout/cycle7"/>
    <dgm:cxn modelId="{081AB6E0-CAB1-4B9C-94A2-82683D71F013}" type="presParOf" srcId="{C5A1F23F-67F0-426D-97EA-F096BC725F3F}" destId="{F84D93C7-8EE2-4914-9611-1953A9599785}" srcOrd="3" destOrd="0" presId="urn:microsoft.com/office/officeart/2005/8/layout/cycle7"/>
    <dgm:cxn modelId="{4AB938E3-34BD-4CE6-AFE7-7369E7EC66F5}" type="presParOf" srcId="{F84D93C7-8EE2-4914-9611-1953A9599785}" destId="{6EA1B3FD-EA24-43C1-8876-B68F57B4CDEB}" srcOrd="0" destOrd="0" presId="urn:microsoft.com/office/officeart/2005/8/layout/cycle7"/>
    <dgm:cxn modelId="{634DA0D0-6EE0-4A56-8DE2-FD532FB0003F}" type="presParOf" srcId="{C5A1F23F-67F0-426D-97EA-F096BC725F3F}" destId="{E8AA8435-D97D-4479-A311-B05C897FE506}" srcOrd="4" destOrd="0" presId="urn:microsoft.com/office/officeart/2005/8/layout/cycle7"/>
    <dgm:cxn modelId="{C8331F69-684F-418A-B6AA-13CD6E2224DE}" type="presParOf" srcId="{C5A1F23F-67F0-426D-97EA-F096BC725F3F}" destId="{C1CE4923-1E82-41F8-8B2C-C1B2F8F4FDF5}" srcOrd="5" destOrd="0" presId="urn:microsoft.com/office/officeart/2005/8/layout/cycle7"/>
    <dgm:cxn modelId="{1B9367EB-0761-4CBE-A418-CF3A713476FC}" type="presParOf" srcId="{C1CE4923-1E82-41F8-8B2C-C1B2F8F4FDF5}" destId="{86E32325-68A1-420A-9B96-8D482DAEFBAE}"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88176-2162-44B3-9B8A-D2FF56A22A16}">
      <dsp:nvSpPr>
        <dsp:cNvPr id="0" name=""/>
        <dsp:cNvSpPr/>
      </dsp:nvSpPr>
      <dsp:spPr>
        <a:xfrm>
          <a:off x="1082758" y="479"/>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○○組織</a:t>
          </a:r>
        </a:p>
      </dsp:txBody>
      <dsp:txXfrm>
        <a:off x="1093329" y="11050"/>
        <a:ext cx="700697" cy="339777"/>
      </dsp:txXfrm>
    </dsp:sp>
    <dsp:sp modelId="{B7AD4DB1-017D-4C1C-A43E-9B54D5A6E196}">
      <dsp:nvSpPr>
        <dsp:cNvPr id="0" name=""/>
        <dsp:cNvSpPr/>
      </dsp:nvSpPr>
      <dsp:spPr>
        <a:xfrm rot="3600000">
          <a:off x="1553574"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91470" y="659308"/>
        <a:ext cx="300547" cy="75793"/>
      </dsp:txXfrm>
    </dsp:sp>
    <dsp:sp modelId="{2717AD20-70DA-4A59-939F-FB4FFCA436E3}">
      <dsp:nvSpPr>
        <dsp:cNvPr id="0" name=""/>
        <dsp:cNvSpPr/>
      </dsp:nvSpPr>
      <dsp:spPr>
        <a:xfrm>
          <a:off x="1678890"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市町村</a:t>
          </a:r>
        </a:p>
      </dsp:txBody>
      <dsp:txXfrm>
        <a:off x="1689461" y="1043581"/>
        <a:ext cx="700697" cy="339777"/>
      </dsp:txXfrm>
    </dsp:sp>
    <dsp:sp modelId="{F84D93C7-8EE2-4914-9611-1953A9599785}">
      <dsp:nvSpPr>
        <dsp:cNvPr id="0" name=""/>
        <dsp:cNvSpPr/>
      </dsp:nvSpPr>
      <dsp:spPr>
        <a:xfrm rot="10800000">
          <a:off x="1255508" y="1150309"/>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293404" y="1175573"/>
        <a:ext cx="300547" cy="75793"/>
      </dsp:txXfrm>
    </dsp:sp>
    <dsp:sp modelId="{E8AA8435-D97D-4479-A311-B05C897FE506}">
      <dsp:nvSpPr>
        <dsp:cNvPr id="0" name=""/>
        <dsp:cNvSpPr/>
      </dsp:nvSpPr>
      <dsp:spPr>
        <a:xfrm>
          <a:off x="486627"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自治会</a:t>
          </a:r>
        </a:p>
      </dsp:txBody>
      <dsp:txXfrm>
        <a:off x="497198" y="1043581"/>
        <a:ext cx="700697" cy="339777"/>
      </dsp:txXfrm>
    </dsp:sp>
    <dsp:sp modelId="{C1CE4923-1E82-41F8-8B2C-C1B2F8F4FDF5}">
      <dsp:nvSpPr>
        <dsp:cNvPr id="0" name=""/>
        <dsp:cNvSpPr/>
      </dsp:nvSpPr>
      <dsp:spPr>
        <a:xfrm rot="18000000">
          <a:off x="957442"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995338" y="659308"/>
        <a:ext cx="300547" cy="75793"/>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0ED49AC0-7CB4-A346-ABF2-F20DFB25904B}"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34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93A10B27-FE4C-3242-B747-E0272E61584F}" type="slidenum">
              <a:rPr kumimoji="1" lang="ja-JP" altLang="en-US" smtClean="0"/>
              <a:t>‹#›</a:t>
            </a:fld>
            <a:endParaRPr kumimoji="1" lang="ja-JP" altLang="en-US"/>
          </a:p>
        </p:txBody>
      </p:sp>
    </p:spTree>
    <p:extLst>
      <p:ext uri="{BB962C8B-B14F-4D97-AF65-F5344CB8AC3E}">
        <p14:creationId xmlns:p14="http://schemas.microsoft.com/office/powerpoint/2010/main" val="3758216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a:prstGeom prst="rect">
            <a:avLst/>
          </a:prstGeo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CA045DC-01DB-0E46-9926-86C124E51456}"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615746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0496DD7-105C-7944-A116-10F9273B6F61}"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36861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11C8CDEF-EB52-A140-AB97-472DFF2B144E}"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9049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7F350-F00B-8541-A375-6E0E65DAFC4C}"/>
              </a:ext>
            </a:extLst>
          </p:cNvPr>
          <p:cNvSpPr>
            <a:spLocks noGrp="1"/>
          </p:cNvSpPr>
          <p:nvPr>
            <p:ph type="ctrTitle"/>
          </p:nvPr>
        </p:nvSpPr>
        <p:spPr>
          <a:xfrm>
            <a:off x="1238250" y="1122363"/>
            <a:ext cx="74295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4EA816-4C1C-364F-9523-131187A6CD77}"/>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C03B778-3B02-324C-B6B6-9D1A8CC07A27}"/>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03BD705A-6A1F-7943-A1DB-CE4B97C8E74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5A5B5B-0922-714D-8678-9D97BC235E5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522150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26634-A13B-6B4A-ADB7-07183D1F72DE}"/>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FCCAD78-520F-4842-A12F-ED5937ED95E7}"/>
              </a:ext>
            </a:extLst>
          </p:cNvPr>
          <p:cNvSpPr>
            <a:spLocks noGrp="1"/>
          </p:cNvSpPr>
          <p:nvPr>
            <p:ph idx="1"/>
          </p:nvPr>
        </p:nvSpPr>
        <p:spPr>
          <a:xfrm>
            <a:off x="681038" y="1825625"/>
            <a:ext cx="8543925"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8C43EB-B2BE-0946-9A33-1F0986A4650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CF58E9C3-8286-7949-94AD-62E32CECB5D7}"/>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3F1887-AB2C-5A4F-90FD-8760CD45E9C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24698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65DE3-C94E-4544-97BB-0D396FCE19E7}"/>
              </a:ext>
            </a:extLst>
          </p:cNvPr>
          <p:cNvSpPr>
            <a:spLocks noGrp="1"/>
          </p:cNvSpPr>
          <p:nvPr>
            <p:ph type="title"/>
          </p:nvPr>
        </p:nvSpPr>
        <p:spPr>
          <a:xfrm>
            <a:off x="676275" y="1709738"/>
            <a:ext cx="8543925"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EC6522-CA8A-8540-BD3C-C41346657364}"/>
              </a:ext>
            </a:extLst>
          </p:cNvPr>
          <p:cNvSpPr>
            <a:spLocks noGrp="1"/>
          </p:cNvSpPr>
          <p:nvPr>
            <p:ph type="body" idx="1"/>
          </p:nvPr>
        </p:nvSpPr>
        <p:spPr>
          <a:xfrm>
            <a:off x="676275" y="4589463"/>
            <a:ext cx="8543925"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E21ECE5-71BD-C74D-9BA6-5BE7E6528A2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E6A95DC9-3E57-5F4D-96F6-9EE4D0A391F6}"/>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5ADC5E-8460-4240-A7EC-D2689507AF58}"/>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100422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13DC2-5554-A64B-B75F-FD7822D4ED87}"/>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5140B4-9212-6445-95B1-2A26CC17CB5D}"/>
              </a:ext>
            </a:extLst>
          </p:cNvPr>
          <p:cNvSpPr>
            <a:spLocks noGrp="1"/>
          </p:cNvSpPr>
          <p:nvPr>
            <p:ph sz="half" idx="1"/>
          </p:nvPr>
        </p:nvSpPr>
        <p:spPr>
          <a:xfrm>
            <a:off x="681038" y="1825625"/>
            <a:ext cx="4195762"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44C673E-A259-8D4E-A6C1-2B2E243329C0}"/>
              </a:ext>
            </a:extLst>
          </p:cNvPr>
          <p:cNvSpPr>
            <a:spLocks noGrp="1"/>
          </p:cNvSpPr>
          <p:nvPr>
            <p:ph sz="half" idx="2"/>
          </p:nvPr>
        </p:nvSpPr>
        <p:spPr>
          <a:xfrm>
            <a:off x="5029200" y="1825625"/>
            <a:ext cx="4195763"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6391912-4E09-D043-B70C-B5384522CE5F}"/>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52A61251-4394-FD4C-8145-33B5F52439E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085038-01B5-064D-856F-4403A23A7F6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827613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5EAA60-6420-DF44-88A5-F35A99520D8E}"/>
              </a:ext>
            </a:extLst>
          </p:cNvPr>
          <p:cNvSpPr>
            <a:spLocks noGrp="1"/>
          </p:cNvSpPr>
          <p:nvPr>
            <p:ph type="title"/>
          </p:nvPr>
        </p:nvSpPr>
        <p:spPr>
          <a:xfrm>
            <a:off x="682625" y="365125"/>
            <a:ext cx="8543925"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23EBD9-683D-ED44-BA30-20014D6AA516}"/>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C12AE28-1679-E64D-8A9A-42B989626EC0}"/>
              </a:ext>
            </a:extLst>
          </p:cNvPr>
          <p:cNvSpPr>
            <a:spLocks noGrp="1"/>
          </p:cNvSpPr>
          <p:nvPr>
            <p:ph sz="half" idx="2"/>
          </p:nvPr>
        </p:nvSpPr>
        <p:spPr>
          <a:xfrm>
            <a:off x="682625" y="2505075"/>
            <a:ext cx="4191000"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E195831-B5DB-A44E-8CFC-2E5376AA7447}"/>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A8DD083-D899-5E42-9445-DB11CAAAA8A8}"/>
              </a:ext>
            </a:extLst>
          </p:cNvPr>
          <p:cNvSpPr>
            <a:spLocks noGrp="1"/>
          </p:cNvSpPr>
          <p:nvPr>
            <p:ph sz="quarter" idx="4"/>
          </p:nvPr>
        </p:nvSpPr>
        <p:spPr>
          <a:xfrm>
            <a:off x="5014913" y="2505075"/>
            <a:ext cx="42116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0F6614B-FDBD-9744-A933-BA40C7F1DB8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8" name="フッター プレースホルダー 7">
            <a:extLst>
              <a:ext uri="{FF2B5EF4-FFF2-40B4-BE49-F238E27FC236}">
                <a16:creationId xmlns:a16="http://schemas.microsoft.com/office/drawing/2014/main" id="{AC1DCC5D-B806-6045-85DE-6AC4639166E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98D66C-C0E1-194A-97E3-48BB54EC4F7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73476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113186-3073-F54F-9AA6-AB1BD63DEE3C}"/>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FF509BC-49EC-5E4C-A67D-146E8D6BDB72}"/>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4" name="フッター プレースホルダー 3">
            <a:extLst>
              <a:ext uri="{FF2B5EF4-FFF2-40B4-BE49-F238E27FC236}">
                <a16:creationId xmlns:a16="http://schemas.microsoft.com/office/drawing/2014/main" id="{F0F44CB3-1646-464E-A0B7-9EDDC67445FE}"/>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BDA9AE7-BEF6-1340-B739-68E2D0202C79}"/>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699649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6501F25-F635-F04A-BC51-4D04BCB5639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3" name="フッター プレースホルダー 2">
            <a:extLst>
              <a:ext uri="{FF2B5EF4-FFF2-40B4-BE49-F238E27FC236}">
                <a16:creationId xmlns:a16="http://schemas.microsoft.com/office/drawing/2014/main" id="{C4157BEC-6960-4B4B-A701-B4CF5FFB28A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EDF8097-DD05-8D4D-8F1E-A4B0085E329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523896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E7501F-903E-4446-9577-5FB15CC6B02C}"/>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6B049F-520C-3F42-9766-4C36F94AE5FC}"/>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D14E50C-9FD5-074E-A345-EEF79C1F5EE6}"/>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4C692A-9540-FC40-97EF-4867EAD1EAF8}"/>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C11E778B-7423-F248-A269-82FB4765A401}"/>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B51812-86C0-2140-ACB5-46D0041821C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4488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B19CE10-ECE4-9241-82EC-4B9A4CFC812F}"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426254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FAC6FD-F843-4440-A6B2-63B39A27885B}"/>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3716D6-B7B5-3443-B25B-47D2424ACA5D}"/>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68E2AFF-C748-BD4F-A383-338591D3287A}"/>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1D3170-222B-0F4C-B326-78D19AC09900}"/>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DD66B408-A394-3646-8C4E-24A0CA15481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812625-AAB6-C64A-8DDC-B6F9203F253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47935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FB0FBA-ED17-9349-B1BA-3A6895BCE4CA}"/>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F1109E-6B91-C746-93AE-496C4A2A377A}"/>
              </a:ext>
            </a:extLst>
          </p:cNvPr>
          <p:cNvSpPr>
            <a:spLocks noGrp="1"/>
          </p:cNvSpPr>
          <p:nvPr>
            <p:ph type="body" orient="vert" idx="1"/>
          </p:nvPr>
        </p:nvSpPr>
        <p:spPr>
          <a:xfrm>
            <a:off x="681038" y="1825625"/>
            <a:ext cx="8543925"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EAD654-42C6-E14F-A223-E9BF5551537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4386281E-91A5-0345-A864-6FA17851E668}"/>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84BBA0-887A-4942-ABD9-82DB285B9857}"/>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17127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362478C-024F-B44A-8850-CFE18B48464B}"/>
              </a:ext>
            </a:extLst>
          </p:cNvPr>
          <p:cNvSpPr>
            <a:spLocks noGrp="1"/>
          </p:cNvSpPr>
          <p:nvPr>
            <p:ph type="title" orient="vert"/>
          </p:nvPr>
        </p:nvSpPr>
        <p:spPr>
          <a:xfrm>
            <a:off x="7089775" y="365125"/>
            <a:ext cx="2135188"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91EC99-6FAB-3F4D-AABA-B36B92C91B9E}"/>
              </a:ext>
            </a:extLst>
          </p:cNvPr>
          <p:cNvSpPr>
            <a:spLocks noGrp="1"/>
          </p:cNvSpPr>
          <p:nvPr>
            <p:ph type="body" orient="vert" idx="1"/>
          </p:nvPr>
        </p:nvSpPr>
        <p:spPr>
          <a:xfrm>
            <a:off x="681038" y="365125"/>
            <a:ext cx="6256337"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361882-3913-F640-98AE-DA91A521809D}"/>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62354F61-68E7-1845-BCA7-2CB9AEF591B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97ED79-7300-C944-85D3-4EB09DB1A45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70138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165AAF0-2251-2643-8B8C-3C991172D20B}"/>
              </a:ext>
            </a:extLst>
          </p:cNvPr>
          <p:cNvSpPr>
            <a:spLocks noGrp="1"/>
          </p:cNvSpPr>
          <p:nvPr>
            <p:ph type="dt" sz="half" idx="10"/>
          </p:nvPr>
        </p:nvSpPr>
        <p:spPr/>
        <p:txBody>
          <a:bodyPr/>
          <a:lstStyle/>
          <a:p>
            <a:fld id="{50123939-1546-4E4B-A3F2-8285BD28D10A}" type="datetime1">
              <a:rPr kumimoji="1" lang="ja-JP" altLang="en-US" smtClean="0"/>
              <a:t>2025/1/9</a:t>
            </a:fld>
            <a:endParaRPr kumimoji="1" lang="ja-JP" altLang="en-US"/>
          </a:p>
        </p:txBody>
      </p:sp>
      <p:sp>
        <p:nvSpPr>
          <p:cNvPr id="3" name="フッター プレースホルダー 2">
            <a:extLst>
              <a:ext uri="{FF2B5EF4-FFF2-40B4-BE49-F238E27FC236}">
                <a16:creationId xmlns:a16="http://schemas.microsoft.com/office/drawing/2014/main" id="{F5140B4E-49FD-8247-A881-DCF677BAF222}"/>
              </a:ext>
            </a:extLst>
          </p:cNvPr>
          <p:cNvSpPr>
            <a:spLocks noGrp="1"/>
          </p:cNvSpPr>
          <p:nvPr>
            <p:ph type="ftr" sz="quarter" idx="11"/>
          </p:nvPr>
        </p:nvSpPr>
        <p:spPr/>
        <p:txBody>
          <a:bodyPr/>
          <a:lstStyle/>
          <a:p>
            <a:endParaRPr kumimoji="1" lang="ja-JP" altLang="en-US"/>
          </a:p>
        </p:txBody>
      </p:sp>
      <p:sp>
        <p:nvSpPr>
          <p:cNvPr id="5" name="Slide Number Placeholder 5">
            <a:extLst>
              <a:ext uri="{FF2B5EF4-FFF2-40B4-BE49-F238E27FC236}">
                <a16:creationId xmlns:a16="http://schemas.microsoft.com/office/drawing/2014/main" id="{EA9B61C2-7F8E-0543-B488-F23DFA62A1D6}"/>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130350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a:prstGeom prst="rect">
            <a:avLst/>
          </a:prstGeo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07C6948-88B5-B44D-9020-C34741259255}"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894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0D3CAAF9-1F7C-1F41-8F4F-84162E7C666C}"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861418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681038" y="6356352"/>
            <a:ext cx="2228850" cy="365125"/>
          </a:xfrm>
          <a:prstGeom prst="rect">
            <a:avLst/>
          </a:prstGeom>
        </p:spPr>
        <p:txBody>
          <a:bodyPr/>
          <a:lstStyle/>
          <a:p>
            <a:fld id="{EE767C39-60C8-1B4A-9B2A-7D92FE13FE36}" type="datetime1">
              <a:rPr kumimoji="1" lang="ja-JP" altLang="en-US" smtClean="0"/>
              <a:t>2025/1/9</a:t>
            </a:fld>
            <a:endParaRPr kumimoji="1" lang="ja-JP" altLang="en-US"/>
          </a:p>
        </p:txBody>
      </p:sp>
      <p:sp>
        <p:nvSpPr>
          <p:cNvPr id="8" name="Footer Placeholder 7"/>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46834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681038" y="6356352"/>
            <a:ext cx="2228850" cy="365125"/>
          </a:xfrm>
          <a:prstGeom prst="rect">
            <a:avLst/>
          </a:prstGeom>
        </p:spPr>
        <p:txBody>
          <a:bodyPr/>
          <a:lstStyle/>
          <a:p>
            <a:fld id="{DDD6847A-627B-BF46-8DB7-9C50EA831019}" type="datetime1">
              <a:rPr kumimoji="1" lang="ja-JP" altLang="en-US" smtClean="0"/>
              <a:t>2025/1/9</a:t>
            </a:fld>
            <a:endParaRPr kumimoji="1" lang="ja-JP" altLang="en-US"/>
          </a:p>
        </p:txBody>
      </p:sp>
      <p:sp>
        <p:nvSpPr>
          <p:cNvPr id="4" name="Footer Placeholder 3"/>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1124440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fld id="{7052EFC9-B1B2-464A-BFD1-EF5DF75903DC}" type="datetime1">
              <a:rPr kumimoji="1" lang="ja-JP" altLang="en-US" smtClean="0"/>
              <a:t>2025/1/9</a:t>
            </a:fld>
            <a:endParaRPr kumimoji="1" lang="ja-JP" altLang="en-US"/>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lvl1pPr>
              <a:defRPr sz="1800" b="1">
                <a:solidFill>
                  <a:schemeClr val="tx1">
                    <a:lumMod val="50000"/>
                    <a:lumOff val="50000"/>
                  </a:schemeClr>
                </a:solidFill>
                <a:latin typeface="メイリオ" panose="020B0604030504040204" pitchFamily="50" charset="-128"/>
                <a:ea typeface="メイリオ" panose="020B0604030504040204" pitchFamily="50"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51759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BC2CA6C7-2DBB-214D-BE64-181C4FD3C8C5}"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294323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A849C141-8103-AE40-BE0B-B90DFFCDBD18}"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43912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7" name="図 6">
            <a:extLst>
              <a:ext uri="{FF2B5EF4-FFF2-40B4-BE49-F238E27FC236}">
                <a16:creationId xmlns:a16="http://schemas.microsoft.com/office/drawing/2014/main" id="{97345506-4E39-C248-A3BA-1A37A77DDA2E}"/>
              </a:ext>
            </a:extLst>
          </p:cNvPr>
          <p:cNvPicPr>
            <a:picLocks noChangeAspect="1"/>
          </p:cNvPicPr>
          <p:nvPr userDrawn="1"/>
        </p:nvPicPr>
        <p:blipFill>
          <a:blip r:embed="rId13"/>
          <a:stretch>
            <a:fillRect/>
          </a:stretch>
        </p:blipFill>
        <p:spPr>
          <a:xfrm>
            <a:off x="0" y="0"/>
            <a:ext cx="9906000" cy="790121"/>
          </a:xfrm>
          <a:prstGeom prst="rect">
            <a:avLst/>
          </a:prstGeom>
        </p:spPr>
      </p:pic>
      <p:sp>
        <p:nvSpPr>
          <p:cNvPr id="8" name="タイトル プレースホルダー 7">
            <a:extLst>
              <a:ext uri="{FF2B5EF4-FFF2-40B4-BE49-F238E27FC236}">
                <a16:creationId xmlns:a16="http://schemas.microsoft.com/office/drawing/2014/main" id="{7BC79D6C-FD35-1A49-AD05-C3622CCBC7DE}"/>
              </a:ext>
            </a:extLst>
          </p:cNvPr>
          <p:cNvSpPr>
            <a:spLocks noGrp="1"/>
          </p:cNvSpPr>
          <p:nvPr>
            <p:ph type="title"/>
          </p:nvPr>
        </p:nvSpPr>
        <p:spPr>
          <a:xfrm>
            <a:off x="247650" y="395060"/>
            <a:ext cx="8543925" cy="213360"/>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556634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1800" b="1" i="0" kern="1200">
          <a:solidFill>
            <a:schemeClr val="bg1"/>
          </a:solidFill>
          <a:latin typeface="Meiryo UI" panose="020B0604030504040204" pitchFamily="34" charset="-128"/>
          <a:ea typeface="Meiryo UI"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10">
          <p15:clr>
            <a:srgbClr val="F26B43"/>
          </p15:clr>
        </p15:guide>
        <p15:guide id="2" pos="217">
          <p15:clr>
            <a:srgbClr val="F26B43"/>
          </p15:clr>
        </p15:guide>
        <p15:guide id="3" pos="602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E93401F-6A2F-9F44-B1C6-46428A2FEA2B}"/>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10" name="図 9" descr="背景パターン&#10;&#10;自動的に生成された説明">
            <a:extLst>
              <a:ext uri="{FF2B5EF4-FFF2-40B4-BE49-F238E27FC236}">
                <a16:creationId xmlns:a16="http://schemas.microsoft.com/office/drawing/2014/main" id="{71214B0C-F744-0040-8573-4D6EA1D9E8B1}"/>
              </a:ext>
            </a:extLst>
          </p:cNvPr>
          <p:cNvPicPr>
            <a:picLocks noChangeAspect="1"/>
          </p:cNvPicPr>
          <p:nvPr userDrawn="1"/>
        </p:nvPicPr>
        <p:blipFill>
          <a:blip r:embed="rId13"/>
          <a:stretch>
            <a:fillRect/>
          </a:stretch>
        </p:blipFill>
        <p:spPr>
          <a:xfrm>
            <a:off x="476250" y="4396049"/>
            <a:ext cx="8953500" cy="1947600"/>
          </a:xfrm>
          <a:prstGeom prst="rect">
            <a:avLst/>
          </a:prstGeom>
        </p:spPr>
      </p:pic>
    </p:spTree>
    <p:extLst>
      <p:ext uri="{BB962C8B-B14F-4D97-AF65-F5344CB8AC3E}">
        <p14:creationId xmlns:p14="http://schemas.microsoft.com/office/powerpoint/2010/main" val="200533955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5E70BC8-5C19-7A4F-97AA-801D40AF5D3C}"/>
              </a:ext>
            </a:extLst>
          </p:cNvPr>
          <p:cNvSpPr>
            <a:spLocks noGrp="1"/>
          </p:cNvSpPr>
          <p:nvPr>
            <p:ph type="title"/>
          </p:nvPr>
        </p:nvSpPr>
        <p:spPr>
          <a:xfrm>
            <a:off x="681038" y="365125"/>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F67397-8726-0E49-BE00-4684BE8357C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03D99B-D9CC-4A47-A90C-ED99595DFF66}"/>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986CB8-269D-0D44-8075-9C4415653B17}" type="datetime1">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BFF6BF1E-582E-1440-909D-214C334A1054}"/>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9" name="Slide Number Placeholder 5">
            <a:extLst>
              <a:ext uri="{FF2B5EF4-FFF2-40B4-BE49-F238E27FC236}">
                <a16:creationId xmlns:a16="http://schemas.microsoft.com/office/drawing/2014/main" id="{981C3E0E-3B70-674E-BEF5-079037D28189}"/>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417271290"/>
      </p:ext>
    </p:extLst>
  </p:cSld>
  <p:clrMap bg1="lt1" tx1="dk1" bg2="lt2" tx2="dk2" accent1="accent1" accent2="accent2" accent3="accent3" accent4="accent4" accent5="accent5" accent6="accent6" hlink="hlink" folHlink="folHlink"/>
  <p:sldLayoutIdLst>
    <p:sldLayoutId id="2147483895"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F4E4F5D8-196A-45F3-AB1D-866C37928616}"/>
              </a:ext>
            </a:extLst>
          </p:cNvPr>
          <p:cNvGraphicFramePr>
            <a:graphicFrameLocks noGrp="1"/>
          </p:cNvGraphicFramePr>
          <p:nvPr>
            <p:extLst>
              <p:ext uri="{D42A27DB-BD31-4B8C-83A1-F6EECF244321}">
                <p14:modId xmlns:p14="http://schemas.microsoft.com/office/powerpoint/2010/main" val="1389444767"/>
              </p:ext>
            </p:extLst>
          </p:nvPr>
        </p:nvGraphicFramePr>
        <p:xfrm>
          <a:off x="273000" y="2279897"/>
          <a:ext cx="9360000" cy="4483212"/>
        </p:xfrm>
        <a:graphic>
          <a:graphicData uri="http://schemas.openxmlformats.org/drawingml/2006/table">
            <a:tbl>
              <a:tblPr firstRow="1" bandRow="1">
                <a:tableStyleId>{5940675A-B579-460E-94D1-54222C63F5DA}</a:tableStyleId>
              </a:tblPr>
              <a:tblGrid>
                <a:gridCol w="9360000">
                  <a:extLst>
                    <a:ext uri="{9D8B030D-6E8A-4147-A177-3AD203B41FA5}">
                      <a16:colId xmlns:a16="http://schemas.microsoft.com/office/drawing/2014/main" val="3772801958"/>
                    </a:ext>
                  </a:extLst>
                </a:gridCol>
              </a:tblGrid>
              <a:tr h="38549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事業の概要</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4097722">
                <a:tc>
                  <a:txBody>
                    <a:bodyPr/>
                    <a:lstStyle/>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299235990"/>
                  </a:ext>
                </a:extLst>
              </a:tr>
            </a:tbl>
          </a:graphicData>
        </a:graphic>
      </p:graphicFrame>
      <p:grpSp>
        <p:nvGrpSpPr>
          <p:cNvPr id="34" name="グループ化 33">
            <a:extLst>
              <a:ext uri="{FF2B5EF4-FFF2-40B4-BE49-F238E27FC236}">
                <a16:creationId xmlns:a16="http://schemas.microsoft.com/office/drawing/2014/main" id="{F365D1BA-BB9E-4605-B2F5-1FC08E9D6FB5}"/>
              </a:ext>
            </a:extLst>
          </p:cNvPr>
          <p:cNvGrpSpPr/>
          <p:nvPr/>
        </p:nvGrpSpPr>
        <p:grpSpPr>
          <a:xfrm>
            <a:off x="3830127" y="4635321"/>
            <a:ext cx="5761203" cy="2063655"/>
            <a:chOff x="3830127" y="4853269"/>
            <a:chExt cx="5761203" cy="1845707"/>
          </a:xfrm>
        </p:grpSpPr>
        <p:sp>
          <p:nvSpPr>
            <p:cNvPr id="6" name="四角形: 角を丸くする 5">
              <a:extLst>
                <a:ext uri="{FF2B5EF4-FFF2-40B4-BE49-F238E27FC236}">
                  <a16:creationId xmlns:a16="http://schemas.microsoft.com/office/drawing/2014/main" id="{6D7182CA-67EF-41B0-91BF-7DBE093B4AFF}"/>
                </a:ext>
              </a:extLst>
            </p:cNvPr>
            <p:cNvSpPr/>
            <p:nvPr/>
          </p:nvSpPr>
          <p:spPr>
            <a:xfrm>
              <a:off x="3830127" y="4853269"/>
              <a:ext cx="5761203" cy="184570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DE7ED8B-E741-42C1-A1E5-CBEA03951352}"/>
                </a:ext>
              </a:extLst>
            </p:cNvPr>
            <p:cNvSpPr txBox="1"/>
            <p:nvPr/>
          </p:nvSpPr>
          <p:spPr>
            <a:xfrm>
              <a:off x="3979657" y="4902088"/>
              <a:ext cx="1289135"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事業イメージ図</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grpSp>
      <p:sp>
        <p:nvSpPr>
          <p:cNvPr id="4" name="テキスト ボックス 3">
            <a:extLst>
              <a:ext uri="{FF2B5EF4-FFF2-40B4-BE49-F238E27FC236}">
                <a16:creationId xmlns:a16="http://schemas.microsoft.com/office/drawing/2014/main" id="{6B8D0DDD-C640-0645-8A24-4E18D7FDE50F}"/>
              </a:ext>
            </a:extLst>
          </p:cNvPr>
          <p:cNvSpPr txBox="1"/>
          <p:nvPr/>
        </p:nvSpPr>
        <p:spPr>
          <a:xfrm>
            <a:off x="344487" y="366087"/>
            <a:ext cx="9360000" cy="276999"/>
          </a:xfrm>
          <a:prstGeom prst="rect">
            <a:avLst/>
          </a:prstGeom>
          <a:noFill/>
        </p:spPr>
        <p:txBody>
          <a:bodyPr wrap="square" lIns="0" tIns="0" rIns="0" bIns="0" rtlCol="0">
            <a:spAutoFit/>
          </a:bodyPr>
          <a:lstStyle/>
          <a:p>
            <a:r>
              <a:rPr kumimoji="1" lang="ja-JP" altLang="en-US" b="1" spc="300" dirty="0">
                <a:solidFill>
                  <a:schemeClr val="bg1"/>
                </a:solidFill>
                <a:latin typeface="Meiryo UI" panose="020B0604030504040204" pitchFamily="34" charset="-128"/>
                <a:ea typeface="Meiryo UI" panose="020B0604030504040204" pitchFamily="34" charset="-128"/>
              </a:rPr>
              <a:t>事業名（○○県○○市）</a:t>
            </a:r>
          </a:p>
        </p:txBody>
      </p:sp>
      <p:sp>
        <p:nvSpPr>
          <p:cNvPr id="7" name="スライド番号プレースホルダー 6">
            <a:extLst>
              <a:ext uri="{FF2B5EF4-FFF2-40B4-BE49-F238E27FC236}">
                <a16:creationId xmlns:a16="http://schemas.microsoft.com/office/drawing/2014/main" id="{FA85CC01-23DC-4545-B960-612288774898}"/>
              </a:ext>
            </a:extLst>
          </p:cNvPr>
          <p:cNvSpPr>
            <a:spLocks noGrp="1"/>
          </p:cNvSpPr>
          <p:nvPr>
            <p:ph type="sldNum" sz="quarter" idx="12"/>
          </p:nvPr>
        </p:nvSpPr>
        <p:spPr>
          <a:xfrm>
            <a:off x="7677150" y="6333851"/>
            <a:ext cx="2228850" cy="365125"/>
          </a:xfrm>
        </p:spPr>
        <p:txBody>
          <a:bodyPr/>
          <a:lstStyle/>
          <a:p>
            <a:fld id="{0D14D715-0E5B-8E4D-B55D-93FA97F5B934}" type="slidenum">
              <a:rPr kumimoji="1" lang="ja-JP" altLang="en-US" smtClean="0"/>
              <a:t>0</a:t>
            </a:fld>
            <a:endParaRPr kumimoji="1" lang="ja-JP" altLang="en-US"/>
          </a:p>
        </p:txBody>
      </p:sp>
      <p:graphicFrame>
        <p:nvGraphicFramePr>
          <p:cNvPr id="2" name="表 1">
            <a:extLst>
              <a:ext uri="{FF2B5EF4-FFF2-40B4-BE49-F238E27FC236}">
                <a16:creationId xmlns:a16="http://schemas.microsoft.com/office/drawing/2014/main" id="{F1F225DE-A8DF-4E4C-9187-4ACD22F21DEF}"/>
              </a:ext>
            </a:extLst>
          </p:cNvPr>
          <p:cNvGraphicFramePr>
            <a:graphicFrameLocks noGrp="1"/>
          </p:cNvGraphicFramePr>
          <p:nvPr/>
        </p:nvGraphicFramePr>
        <p:xfrm>
          <a:off x="31467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13086">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地域の特徴</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176173">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3" name="テキスト ボックス 2">
            <a:extLst>
              <a:ext uri="{FF2B5EF4-FFF2-40B4-BE49-F238E27FC236}">
                <a16:creationId xmlns:a16="http://schemas.microsoft.com/office/drawing/2014/main" id="{B96FA5C8-7169-482C-9E10-72675A375631}"/>
              </a:ext>
            </a:extLst>
          </p:cNvPr>
          <p:cNvSpPr txBox="1"/>
          <p:nvPr/>
        </p:nvSpPr>
        <p:spPr>
          <a:xfrm>
            <a:off x="6602136" y="0"/>
            <a:ext cx="3303864" cy="276999"/>
          </a:xfrm>
          <a:prstGeom prst="rect">
            <a:avLst/>
          </a:prstGeom>
          <a:solidFill>
            <a:srgbClr val="F4DCE1"/>
          </a:solid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kumimoji="1" lang="ja-JP" altLang="en-US" sz="1200" b="1" dirty="0">
                <a:solidFill>
                  <a:srgbClr val="C00000"/>
                </a:solidFill>
                <a:latin typeface="+mn-ea"/>
              </a:rPr>
              <a:t>令和</a:t>
            </a:r>
            <a:r>
              <a:rPr kumimoji="1" lang="en-US" altLang="ja-JP" sz="1200" b="1" dirty="0">
                <a:solidFill>
                  <a:srgbClr val="C00000"/>
                </a:solidFill>
                <a:latin typeface="+mn-ea"/>
              </a:rPr>
              <a:t>7</a:t>
            </a:r>
            <a:r>
              <a:rPr kumimoji="1" lang="ja-JP" altLang="en-US" sz="1200" b="1" dirty="0">
                <a:solidFill>
                  <a:srgbClr val="C00000"/>
                </a:solidFill>
                <a:latin typeface="+mn-ea"/>
              </a:rPr>
              <a:t>年度</a:t>
            </a:r>
            <a:r>
              <a:rPr kumimoji="1" lang="en-US" altLang="ja-JP" sz="1200" b="1" dirty="0">
                <a:solidFill>
                  <a:srgbClr val="C00000"/>
                </a:solidFill>
                <a:latin typeface="+mn-ea"/>
              </a:rPr>
              <a:t>_</a:t>
            </a:r>
            <a:r>
              <a:rPr kumimoji="1" lang="ja-JP" altLang="en-US" sz="1200" b="1" dirty="0">
                <a:solidFill>
                  <a:srgbClr val="C00000"/>
                </a:solidFill>
                <a:latin typeface="+mn-ea"/>
              </a:rPr>
              <a:t>集落ネットワーク圏形成支援事業</a:t>
            </a:r>
          </a:p>
        </p:txBody>
      </p:sp>
      <p:graphicFrame>
        <p:nvGraphicFramePr>
          <p:cNvPr id="14" name="表 13">
            <a:extLst>
              <a:ext uri="{FF2B5EF4-FFF2-40B4-BE49-F238E27FC236}">
                <a16:creationId xmlns:a16="http://schemas.microsoft.com/office/drawing/2014/main" id="{6747B0F8-49C5-4391-B86C-045653AD4A79}"/>
              </a:ext>
            </a:extLst>
          </p:cNvPr>
          <p:cNvGraphicFramePr>
            <a:graphicFrameLocks noGrp="1"/>
          </p:cNvGraphicFramePr>
          <p:nvPr/>
        </p:nvGraphicFramePr>
        <p:xfrm>
          <a:off x="3513000" y="873829"/>
          <a:ext cx="2880000" cy="55680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課題</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25200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graphicFrame>
        <p:nvGraphicFramePr>
          <p:cNvPr id="15" name="表 14">
            <a:extLst>
              <a:ext uri="{FF2B5EF4-FFF2-40B4-BE49-F238E27FC236}">
                <a16:creationId xmlns:a16="http://schemas.microsoft.com/office/drawing/2014/main" id="{B908AFDE-77ED-408F-BC60-72E2A045F247}"/>
              </a:ext>
            </a:extLst>
          </p:cNvPr>
          <p:cNvGraphicFramePr>
            <a:graphicFrameLocks noGrp="1"/>
          </p:cNvGraphicFramePr>
          <p:nvPr/>
        </p:nvGraphicFramePr>
        <p:xfrm>
          <a:off x="671133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目指す姿</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5" name="二等辺三角形 4">
            <a:extLst>
              <a:ext uri="{FF2B5EF4-FFF2-40B4-BE49-F238E27FC236}">
                <a16:creationId xmlns:a16="http://schemas.microsoft.com/office/drawing/2014/main" id="{1F6FE63D-0BD4-4E32-AED6-DCBBEC46F840}"/>
              </a:ext>
            </a:extLst>
          </p:cNvPr>
          <p:cNvSpPr/>
          <p:nvPr/>
        </p:nvSpPr>
        <p:spPr>
          <a:xfrm rot="5400000">
            <a:off x="2866957"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a:extLst>
              <a:ext uri="{FF2B5EF4-FFF2-40B4-BE49-F238E27FC236}">
                <a16:creationId xmlns:a16="http://schemas.microsoft.com/office/drawing/2014/main" id="{2361AE47-C41B-4F32-964E-97CF6022080F}"/>
              </a:ext>
            </a:extLst>
          </p:cNvPr>
          <p:cNvSpPr/>
          <p:nvPr/>
        </p:nvSpPr>
        <p:spPr>
          <a:xfrm rot="5400000">
            <a:off x="6081330"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a:extLst>
              <a:ext uri="{FF2B5EF4-FFF2-40B4-BE49-F238E27FC236}">
                <a16:creationId xmlns:a16="http://schemas.microsoft.com/office/drawing/2014/main" id="{2CADA50E-C244-4AB1-8C52-44F2A2AB8B5B}"/>
              </a:ext>
            </a:extLst>
          </p:cNvPr>
          <p:cNvGrpSpPr/>
          <p:nvPr/>
        </p:nvGrpSpPr>
        <p:grpSpPr>
          <a:xfrm>
            <a:off x="273000" y="2665949"/>
            <a:ext cx="9318779" cy="809162"/>
            <a:chOff x="273000" y="2864321"/>
            <a:chExt cx="9318779" cy="809162"/>
          </a:xfrm>
        </p:grpSpPr>
        <p:sp>
          <p:nvSpPr>
            <p:cNvPr id="8" name="テキスト ボックス 7">
              <a:extLst>
                <a:ext uri="{FF2B5EF4-FFF2-40B4-BE49-F238E27FC236}">
                  <a16:creationId xmlns:a16="http://schemas.microsoft.com/office/drawing/2014/main" id="{1EAC0DE3-A744-4124-8068-694FA5080C13}"/>
                </a:ext>
              </a:extLst>
            </p:cNvPr>
            <p:cNvSpPr txBox="1"/>
            <p:nvPr/>
          </p:nvSpPr>
          <p:spPr>
            <a:xfrm>
              <a:off x="273000" y="2864321"/>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事業のポイント</a:t>
              </a:r>
              <a:endParaRPr kumimoji="1" lang="ja-JP" altLang="en-US" dirty="0"/>
            </a:p>
          </p:txBody>
        </p:sp>
        <p:sp>
          <p:nvSpPr>
            <p:cNvPr id="16" name="テキスト ボックス 15">
              <a:extLst>
                <a:ext uri="{FF2B5EF4-FFF2-40B4-BE49-F238E27FC236}">
                  <a16:creationId xmlns:a16="http://schemas.microsoft.com/office/drawing/2014/main" id="{FB1DA59D-F3D4-4B9B-8412-72745527534E}"/>
                </a:ext>
              </a:extLst>
            </p:cNvPr>
            <p:cNvSpPr txBox="1"/>
            <p:nvPr/>
          </p:nvSpPr>
          <p:spPr>
            <a:xfrm>
              <a:off x="344488" y="3073319"/>
              <a:ext cx="9247291" cy="600164"/>
            </a:xfrm>
            <a:prstGeom prst="rect">
              <a:avLst/>
            </a:prstGeom>
            <a:noFill/>
          </p:spPr>
          <p:txBody>
            <a:bodyPr wrap="square" rtlCol="0">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デジタル技術を活用し、新たな販路の拡大および事業関係者や応援者とのリスクの共有により安定的な農業運営を目指す</a:t>
              </a: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デジタル技術でほ場毎の銘柄に栽培方法等を記録し、手間や品質に応じた価格設定が可能となるアプリを構築する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a:t>
              </a:r>
              <a:endParaRPr kumimoji="1" lang="ja-JP" altLang="en-US" sz="1600" dirty="0"/>
            </a:p>
          </p:txBody>
        </p:sp>
      </p:grpSp>
      <p:sp>
        <p:nvSpPr>
          <p:cNvPr id="9" name="テキスト ボックス 8">
            <a:extLst>
              <a:ext uri="{FF2B5EF4-FFF2-40B4-BE49-F238E27FC236}">
                <a16:creationId xmlns:a16="http://schemas.microsoft.com/office/drawing/2014/main" id="{D099C74D-21DA-42C6-AAA6-3CABF8A3D375}"/>
              </a:ext>
            </a:extLst>
          </p:cNvPr>
          <p:cNvSpPr txBox="1"/>
          <p:nvPr/>
        </p:nvSpPr>
        <p:spPr>
          <a:xfrm>
            <a:off x="273000" y="4635321"/>
            <a:ext cx="973343"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実施体制</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FEFDF17-ED57-4A86-AF44-4E2FE9D093E7}"/>
              </a:ext>
            </a:extLst>
          </p:cNvPr>
          <p:cNvSpPr txBox="1"/>
          <p:nvPr/>
        </p:nvSpPr>
        <p:spPr>
          <a:xfrm>
            <a:off x="2003835" y="3109271"/>
            <a:ext cx="184731" cy="369332"/>
          </a:xfrm>
          <a:prstGeom prst="rect">
            <a:avLst/>
          </a:prstGeom>
          <a:noFill/>
        </p:spPr>
        <p:txBody>
          <a:bodyPr wrap="none" rtlCol="0">
            <a:spAutoFit/>
          </a:bodyPr>
          <a:lstStyle/>
          <a:p>
            <a:endParaRPr kumimoji="1" lang="ja-JP" altLang="en-US" dirty="0"/>
          </a:p>
        </p:txBody>
      </p:sp>
      <p:sp>
        <p:nvSpPr>
          <p:cNvPr id="12" name="正方形/長方形 11">
            <a:extLst>
              <a:ext uri="{FF2B5EF4-FFF2-40B4-BE49-F238E27FC236}">
                <a16:creationId xmlns:a16="http://schemas.microsoft.com/office/drawing/2014/main" id="{F7DA5427-9215-4AAE-A45F-FFCD8250385F}"/>
              </a:ext>
            </a:extLst>
          </p:cNvPr>
          <p:cNvSpPr/>
          <p:nvPr/>
        </p:nvSpPr>
        <p:spPr>
          <a:xfrm>
            <a:off x="322691" y="1202119"/>
            <a:ext cx="2863957" cy="707886"/>
          </a:xfrm>
          <a:prstGeom prst="rect">
            <a:avLst/>
          </a:prstGeom>
        </p:spPr>
        <p:txBody>
          <a:bodyPr wrap="square">
            <a:spAutoFit/>
          </a:bodyPr>
          <a:lstStyle/>
          <a:p>
            <a:pPr>
              <a:spcBef>
                <a:spcPct val="0"/>
              </a:spcBef>
            </a:pPr>
            <a:r>
              <a:rPr lang="ja-JP" altLang="en-US" sz="1000" dirty="0">
                <a:latin typeface="Arial" panose="020B0604020202020204" pitchFamily="34" charset="0"/>
              </a:rPr>
              <a:t>・町の面積の</a:t>
            </a:r>
            <a:r>
              <a:rPr lang="en-US" altLang="ja-JP" sz="1000" dirty="0">
                <a:latin typeface="Arial" panose="020B0604020202020204" pitchFamily="34" charset="0"/>
              </a:rPr>
              <a:t>90</a:t>
            </a:r>
            <a:r>
              <a:rPr lang="ja-JP" altLang="en-US" sz="1000" dirty="0">
                <a:latin typeface="Arial" panose="020B0604020202020204" pitchFamily="34" charset="0"/>
              </a:rPr>
              <a:t>％が林野</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・良質な○○の産地</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・魅力づくりイベント「○○」を開催してきた</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a:t>
            </a:r>
            <a:r>
              <a:rPr lang="en-US" altLang="ja-JP" sz="1000" dirty="0">
                <a:latin typeface="Arial" panose="020B0604020202020204" pitchFamily="34" charset="0"/>
              </a:rPr>
              <a:t>19XX</a:t>
            </a:r>
            <a:r>
              <a:rPr lang="ja-JP" altLang="en-US" sz="1000" dirty="0">
                <a:latin typeface="Arial" panose="020B0604020202020204" pitchFamily="34" charset="0"/>
              </a:rPr>
              <a:t>年代に住宅開発が進んだ</a:t>
            </a:r>
            <a:endParaRPr lang="en-US" altLang="ja-JP" sz="1000" dirty="0">
              <a:latin typeface="Arial" panose="020B0604020202020204" pitchFamily="34" charset="0"/>
            </a:endParaRPr>
          </a:p>
        </p:txBody>
      </p:sp>
      <p:sp>
        <p:nvSpPr>
          <p:cNvPr id="18" name="正方形/長方形 17">
            <a:extLst>
              <a:ext uri="{FF2B5EF4-FFF2-40B4-BE49-F238E27FC236}">
                <a16:creationId xmlns:a16="http://schemas.microsoft.com/office/drawing/2014/main" id="{77314AE2-070E-43C7-93DC-879A90439C3B}"/>
              </a:ext>
            </a:extLst>
          </p:cNvPr>
          <p:cNvSpPr/>
          <p:nvPr/>
        </p:nvSpPr>
        <p:spPr>
          <a:xfrm>
            <a:off x="3513000" y="1185329"/>
            <a:ext cx="2880000" cy="707886"/>
          </a:xfrm>
          <a:prstGeom prst="rect">
            <a:avLst/>
          </a:prstGeom>
        </p:spPr>
        <p:txBody>
          <a:bodyPr wrap="square">
            <a:spAutoFit/>
          </a:bodyPr>
          <a:lstStyle/>
          <a:p>
            <a:pPr>
              <a:spcBef>
                <a:spcPct val="0"/>
              </a:spcBef>
            </a:pPr>
            <a:r>
              <a:rPr lang="ja-JP" altLang="en-US" sz="1000" dirty="0">
                <a:latin typeface="Arial" panose="020B0604020202020204" pitchFamily="34" charset="0"/>
              </a:rPr>
              <a:t>・基幹産業林業の低迷</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・後継者等、人材が不足</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・交流人口が年々減少</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・転入者の子の代が次々転出し、空き家が増加</a:t>
            </a:r>
            <a:endParaRPr lang="en-US" altLang="ja-JP" sz="1000" dirty="0">
              <a:latin typeface="Arial" panose="020B0604020202020204" pitchFamily="34" charset="0"/>
            </a:endParaRPr>
          </a:p>
        </p:txBody>
      </p:sp>
      <p:sp>
        <p:nvSpPr>
          <p:cNvPr id="24" name="正方形/長方形 23">
            <a:extLst>
              <a:ext uri="{FF2B5EF4-FFF2-40B4-BE49-F238E27FC236}">
                <a16:creationId xmlns:a16="http://schemas.microsoft.com/office/drawing/2014/main" id="{9ECABF60-4383-41D8-826C-6D3CB158CEC4}"/>
              </a:ext>
            </a:extLst>
          </p:cNvPr>
          <p:cNvSpPr/>
          <p:nvPr/>
        </p:nvSpPr>
        <p:spPr>
          <a:xfrm>
            <a:off x="6711330" y="1194288"/>
            <a:ext cx="2850183" cy="707886"/>
          </a:xfrm>
          <a:prstGeom prst="rect">
            <a:avLst/>
          </a:prstGeom>
        </p:spPr>
        <p:txBody>
          <a:bodyPr wrap="square">
            <a:spAutoFit/>
          </a:bodyPr>
          <a:lstStyle/>
          <a:p>
            <a:pPr>
              <a:spcBef>
                <a:spcPct val="0"/>
              </a:spcBef>
            </a:pPr>
            <a:r>
              <a:rPr lang="ja-JP" altLang="en-US" sz="1000" dirty="0">
                <a:latin typeface="Arial" panose="020B0604020202020204" pitchFamily="34" charset="0"/>
              </a:rPr>
              <a:t>・新たな産業の創出</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・雇用創出による移住者の増加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・特徴的な観光振興による交流人口増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・空き家が活用される仕組みを構築　</a:t>
            </a:r>
            <a:endParaRPr kumimoji="1" lang="ja-JP" altLang="en-US" sz="1000" dirty="0">
              <a:solidFill>
                <a:srgbClr val="000000"/>
              </a:solidFill>
              <a:latin typeface="Meiryo UI" panose="020B0604030504040204" pitchFamily="50" charset="-128"/>
              <a:ea typeface="Meiryo UI" panose="020B0604030504040204" pitchFamily="50" charset="-128"/>
            </a:endParaRPr>
          </a:p>
        </p:txBody>
      </p:sp>
      <p:grpSp>
        <p:nvGrpSpPr>
          <p:cNvPr id="33" name="グループ化 32">
            <a:extLst>
              <a:ext uri="{FF2B5EF4-FFF2-40B4-BE49-F238E27FC236}">
                <a16:creationId xmlns:a16="http://schemas.microsoft.com/office/drawing/2014/main" id="{4430C85C-3BC0-4E11-B18F-B0573E538B47}"/>
              </a:ext>
            </a:extLst>
          </p:cNvPr>
          <p:cNvGrpSpPr/>
          <p:nvPr/>
        </p:nvGrpSpPr>
        <p:grpSpPr>
          <a:xfrm>
            <a:off x="273000" y="3483656"/>
            <a:ext cx="9296982" cy="982387"/>
            <a:chOff x="273000" y="3675158"/>
            <a:chExt cx="9296982" cy="982387"/>
          </a:xfrm>
        </p:grpSpPr>
        <p:sp>
          <p:nvSpPr>
            <p:cNvPr id="27" name="テキスト ボックス 26">
              <a:extLst>
                <a:ext uri="{FF2B5EF4-FFF2-40B4-BE49-F238E27FC236}">
                  <a16:creationId xmlns:a16="http://schemas.microsoft.com/office/drawing/2014/main" id="{D3A4816E-633C-4370-AF48-653ED47A61BD}"/>
                </a:ext>
              </a:extLst>
            </p:cNvPr>
            <p:cNvSpPr txBox="1"/>
            <p:nvPr/>
          </p:nvSpPr>
          <p:spPr>
            <a:xfrm>
              <a:off x="273000" y="3675158"/>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事業の概要</a:t>
              </a:r>
              <a:endParaRPr kumimoji="1" lang="ja-JP" altLang="en-US" dirty="0"/>
            </a:p>
          </p:txBody>
        </p:sp>
        <p:sp>
          <p:nvSpPr>
            <p:cNvPr id="30" name="正方形/長方形 29">
              <a:extLst>
                <a:ext uri="{FF2B5EF4-FFF2-40B4-BE49-F238E27FC236}">
                  <a16:creationId xmlns:a16="http://schemas.microsoft.com/office/drawing/2014/main" id="{4A166697-6D5A-475B-BB16-A232B0391FFD}"/>
                </a:ext>
              </a:extLst>
            </p:cNvPr>
            <p:cNvSpPr/>
            <p:nvPr/>
          </p:nvSpPr>
          <p:spPr>
            <a:xfrm>
              <a:off x="344488" y="3888104"/>
              <a:ext cx="9225494" cy="769441"/>
            </a:xfrm>
            <a:prstGeom prst="rect">
              <a:avLst/>
            </a:prstGeom>
          </p:spPr>
          <p:txBody>
            <a:bodyPr wrap="square">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本町の基幹産業である稲作について、ブロックチェーンや</a:t>
              </a:r>
              <a:r>
                <a:rPr kumimoji="1" lang="en-US" altLang="ja-JP" sz="1100" dirty="0">
                  <a:solidFill>
                    <a:srgbClr val="000000"/>
                  </a:solidFill>
                  <a:latin typeface="Meiryo UI" panose="020B0604030504040204" pitchFamily="50" charset="-128"/>
                  <a:ea typeface="Meiryo UI" panose="020B0604030504040204" pitchFamily="50" charset="-128"/>
                </a:rPr>
                <a:t>NFT</a:t>
              </a:r>
              <a:r>
                <a:rPr kumimoji="1" lang="ja-JP" altLang="en-US" sz="1100" dirty="0">
                  <a:solidFill>
                    <a:srgbClr val="000000"/>
                  </a:solidFill>
                  <a:latin typeface="Meiryo UI" panose="020B0604030504040204" pitchFamily="50" charset="-128"/>
                  <a:ea typeface="Meiryo UI" panose="020B0604030504040204" pitchFamily="50" charset="-128"/>
                </a:rPr>
                <a:t>といった最新のデジタル技術を応用しインターネットを活用した新たな販路の拡大と天候や米価といったリスクを事業の応援者や消費者と共有し安定的な農業経営の実現を目指す。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また、デジタル技術により土地</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ほ場</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毎の銘柄に栽培方法等のこだわりを記録し、その手間や品質に相応しい価格を設定することが可能となるアプリを構築し、農業収益の安定化や担い手の確保、交流人口や関係人口の拡大による地域全体の持続的発展を図る。</a:t>
              </a:r>
            </a:p>
          </p:txBody>
        </p:sp>
      </p:grpSp>
      <p:graphicFrame>
        <p:nvGraphicFramePr>
          <p:cNvPr id="11" name="図表 10">
            <a:extLst>
              <a:ext uri="{FF2B5EF4-FFF2-40B4-BE49-F238E27FC236}">
                <a16:creationId xmlns:a16="http://schemas.microsoft.com/office/drawing/2014/main" id="{BC85A2DD-69F5-42C6-82EB-6C60BCD2CCDC}"/>
              </a:ext>
            </a:extLst>
          </p:cNvPr>
          <p:cNvGraphicFramePr/>
          <p:nvPr>
            <p:extLst>
              <p:ext uri="{D42A27DB-BD31-4B8C-83A1-F6EECF244321}">
                <p14:modId xmlns:p14="http://schemas.microsoft.com/office/powerpoint/2010/main" val="54445315"/>
              </p:ext>
            </p:extLst>
          </p:nvPr>
        </p:nvGraphicFramePr>
        <p:xfrm>
          <a:off x="607885" y="5097503"/>
          <a:ext cx="2887357" cy="1394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3951438"/>
      </p:ext>
    </p:extLst>
  </p:cSld>
  <p:clrMapOvr>
    <a:masterClrMapping/>
  </p:clrMapOvr>
</p:sld>
</file>

<file path=ppt/theme/theme1.xml><?xml version="1.0" encoding="utf-8"?>
<a:theme xmlns:a="http://schemas.openxmlformats.org/drawingml/2006/main" name="Office テーマ">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d84cd09964df88863c39dada424803f7">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b80ec4bf4e5f28d015bce24b00b84c6c"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C8A2FAE-4D94-4424-A1D4-5C33970005C9}">
  <ds:schemaRefs>
    <ds:schemaRef ds:uri="http://schemas.microsoft.com/sharepoint/v3/contenttype/forms"/>
  </ds:schemaRefs>
</ds:datastoreItem>
</file>

<file path=customXml/itemProps2.xml><?xml version="1.0" encoding="utf-8"?>
<ds:datastoreItem xmlns:ds="http://schemas.openxmlformats.org/officeDocument/2006/customXml" ds:itemID="{106575CC-62D6-43BD-B50C-E64C17232F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86c87-82a7-41f0-8b0e-07588df9ade8"/>
    <ds:schemaRef ds:uri="de64e565-f0b0-4856-90c7-0bdae6676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2DF0DA2-F04A-4E8D-BC67-22A2D87664F6}">
  <ds:schemaRefs>
    <ds:schemaRef ds:uri="de64e565-f0b0-4856-90c7-0bdae66761f4"/>
    <ds:schemaRef ds:uri="http://purl.org/dc/elements/1.1/"/>
    <ds:schemaRef ds:uri="http://purl.org/dc/dcmitype/"/>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23a86c87-82a7-41f0-8b0e-07588df9ade8"/>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799</TotalTime>
  <Words>324</Words>
  <Application>Microsoft Office PowerPoint</Application>
  <PresentationFormat>A4 210 x 297 mm</PresentationFormat>
  <Paragraphs>31</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vt:i4>
      </vt:variant>
    </vt:vector>
  </HeadingPairs>
  <TitlesOfParts>
    <vt:vector size="10" baseType="lpstr">
      <vt:lpstr>Meiryo UI</vt:lpstr>
      <vt:lpstr>メイリオ</vt:lpstr>
      <vt:lpstr>游ゴシック</vt:lpstr>
      <vt:lpstr>游ゴシック Light</vt:lpstr>
      <vt:lpstr>Arial</vt:lpstr>
      <vt:lpstr>Wingdings</vt:lpstr>
      <vt:lpstr>Office テーマ</vt:lpstr>
      <vt:lpstr>デザインの設定</vt:lpstr>
      <vt:lpstr>1_デザインの設定</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office005</dc:creator>
  <cp:lastModifiedBy>景山 真帆子(KAGEYAMA Mahoko)</cp:lastModifiedBy>
  <cp:revision>81</cp:revision>
  <cp:lastPrinted>2024-12-11T07:25:32Z</cp:lastPrinted>
  <dcterms:created xsi:type="dcterms:W3CDTF">2024-03-19T09:21:17Z</dcterms:created>
  <dcterms:modified xsi:type="dcterms:W3CDTF">2025-01-09T08:38:45Z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