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9"/>
  </p:notesMasterIdLst>
  <p:sldIdLst>
    <p:sldId id="265" r:id="rId5"/>
    <p:sldId id="266" r:id="rId6"/>
    <p:sldId id="267" r:id="rId7"/>
    <p:sldId id="260" r:id="rId8"/>
  </p:sldIdLst>
  <p:sldSz cx="9144000" cy="6858000" type="screen4x3"/>
  <p:notesSz cx="6807200" cy="9939338"/>
  <p:defaultTextStyle>
    <a:defPPr>
      <a:defRPr lang="ja-JP"/>
    </a:defPPr>
    <a:lvl1pPr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eaLnBrk="0" fontAlgn="base" hangingPunct="0">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00"/>
    <a:srgbClr val="800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CDD5A1-86AB-4BC2-8AE7-AB92E3A10E29}" v="28" dt="2025-01-09T12:04:55.23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60"/>
  </p:normalViewPr>
  <p:slideViewPr>
    <p:cSldViewPr>
      <p:cViewPr varScale="1">
        <p:scale>
          <a:sx n="125" d="100"/>
          <a:sy n="125" d="100"/>
        </p:scale>
        <p:origin x="133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樋口 和志(HIGUCHI Kazushi)" userId="e288a184-468f-4384-ac18-f7f3cfe5e7e6" providerId="ADAL" clId="{902C6144-999A-4C41-8C85-574B0370A43F}"/>
    <pc:docChg chg="modSld">
      <pc:chgData name="樋口 和志(HIGUCHI Kazushi)" userId="e288a184-468f-4384-ac18-f7f3cfe5e7e6" providerId="ADAL" clId="{902C6144-999A-4C41-8C85-574B0370A43F}" dt="2025-01-09T12:34:21.395" v="14"/>
      <pc:docMkLst>
        <pc:docMk/>
      </pc:docMkLst>
      <pc:sldChg chg="modSp mod">
        <pc:chgData name="樋口 和志(HIGUCHI Kazushi)" userId="e288a184-468f-4384-ac18-f7f3cfe5e7e6" providerId="ADAL" clId="{902C6144-999A-4C41-8C85-574B0370A43F}" dt="2025-01-09T12:34:03.957" v="12" actId="6549"/>
        <pc:sldMkLst>
          <pc:docMk/>
          <pc:sldMk cId="0" sldId="265"/>
        </pc:sldMkLst>
        <pc:spChg chg="mod">
          <ac:chgData name="樋口 和志(HIGUCHI Kazushi)" userId="e288a184-468f-4384-ac18-f7f3cfe5e7e6" providerId="ADAL" clId="{902C6144-999A-4C41-8C85-574B0370A43F}" dt="2025-01-09T12:34:03.957" v="12" actId="6549"/>
          <ac:spMkLst>
            <pc:docMk/>
            <pc:sldMk cId="0" sldId="265"/>
            <ac:spMk id="46" creationId="{8572B649-DE31-41B2-8C09-DA9C8CD42D62}"/>
          </ac:spMkLst>
        </pc:spChg>
      </pc:sldChg>
      <pc:sldChg chg="modSp mod">
        <pc:chgData name="樋口 和志(HIGUCHI Kazushi)" userId="e288a184-468f-4384-ac18-f7f3cfe5e7e6" providerId="ADAL" clId="{902C6144-999A-4C41-8C85-574B0370A43F}" dt="2025-01-09T12:34:17.585" v="13"/>
        <pc:sldMkLst>
          <pc:docMk/>
          <pc:sldMk cId="0" sldId="266"/>
        </pc:sldMkLst>
        <pc:spChg chg="mod">
          <ac:chgData name="樋口 和志(HIGUCHI Kazushi)" userId="e288a184-468f-4384-ac18-f7f3cfe5e7e6" providerId="ADAL" clId="{902C6144-999A-4C41-8C85-574B0370A43F}" dt="2025-01-09T12:34:17.585" v="13"/>
          <ac:spMkLst>
            <pc:docMk/>
            <pc:sldMk cId="0" sldId="266"/>
            <ac:spMk id="46" creationId="{8572B649-DE31-41B2-8C09-DA9C8CD42D62}"/>
          </ac:spMkLst>
        </pc:spChg>
      </pc:sldChg>
      <pc:sldChg chg="modSp mod">
        <pc:chgData name="樋口 和志(HIGUCHI Kazushi)" userId="e288a184-468f-4384-ac18-f7f3cfe5e7e6" providerId="ADAL" clId="{902C6144-999A-4C41-8C85-574B0370A43F}" dt="2025-01-09T12:34:21.395" v="14"/>
        <pc:sldMkLst>
          <pc:docMk/>
          <pc:sldMk cId="0" sldId="267"/>
        </pc:sldMkLst>
        <pc:spChg chg="mod">
          <ac:chgData name="樋口 和志(HIGUCHI Kazushi)" userId="e288a184-468f-4384-ac18-f7f3cfe5e7e6" providerId="ADAL" clId="{902C6144-999A-4C41-8C85-574B0370A43F}" dt="2025-01-09T12:27:55.060" v="9" actId="20577"/>
          <ac:spMkLst>
            <pc:docMk/>
            <pc:sldMk cId="0" sldId="267"/>
            <ac:spMk id="27" creationId="{1BBD67FF-4E85-4A0C-9E3C-AB7974959BA0}"/>
          </ac:spMkLst>
        </pc:spChg>
        <pc:spChg chg="mod">
          <ac:chgData name="樋口 和志(HIGUCHI Kazushi)" userId="e288a184-468f-4384-ac18-f7f3cfe5e7e6" providerId="ADAL" clId="{902C6144-999A-4C41-8C85-574B0370A43F}" dt="2025-01-09T12:34:21.395" v="14"/>
          <ac:spMkLst>
            <pc:docMk/>
            <pc:sldMk cId="0" sldId="267"/>
            <ac:spMk id="46" creationId="{8572B649-DE31-41B2-8C09-DA9C8CD42D62}"/>
          </ac:spMkLst>
        </pc:spChg>
      </pc:sldChg>
    </pc:docChg>
  </pc:docChgLst>
  <pc:docChgLst>
    <pc:chgData name="樋口 和志(HIGUCHI Kazushi)" userId="e288a184-468f-4384-ac18-f7f3cfe5e7e6" providerId="ADAL" clId="{5F9B658E-2F2E-4B56-B6B8-732E2FB077D4}"/>
    <pc:docChg chg="modSld">
      <pc:chgData name="樋口 和志(HIGUCHI Kazushi)" userId="e288a184-468f-4384-ac18-f7f3cfe5e7e6" providerId="ADAL" clId="{5F9B658E-2F2E-4B56-B6B8-732E2FB077D4}" dt="2025-01-09T11:45:43.349" v="131"/>
      <pc:docMkLst>
        <pc:docMk/>
      </pc:docMkLst>
      <pc:sldChg chg="modSp mod">
        <pc:chgData name="樋口 和志(HIGUCHI Kazushi)" userId="e288a184-468f-4384-ac18-f7f3cfe5e7e6" providerId="ADAL" clId="{5F9B658E-2F2E-4B56-B6B8-732E2FB077D4}" dt="2025-01-09T11:45:43.349" v="131"/>
        <pc:sldMkLst>
          <pc:docMk/>
          <pc:sldMk cId="0" sldId="265"/>
        </pc:sldMkLst>
        <pc:spChg chg="mod">
          <ac:chgData name="樋口 和志(HIGUCHI Kazushi)" userId="e288a184-468f-4384-ac18-f7f3cfe5e7e6" providerId="ADAL" clId="{5F9B658E-2F2E-4B56-B6B8-732E2FB077D4}" dt="2025-01-09T11:45:43.349" v="131"/>
          <ac:spMkLst>
            <pc:docMk/>
            <pc:sldMk cId="0" sldId="265"/>
            <ac:spMk id="27" creationId="{1BBD67FF-4E85-4A0C-9E3C-AB7974959BA0}"/>
          </ac:spMkLst>
        </pc:spChg>
      </pc:sldChg>
      <pc:sldChg chg="modSp mod">
        <pc:chgData name="樋口 和志(HIGUCHI Kazushi)" userId="e288a184-468f-4384-ac18-f7f3cfe5e7e6" providerId="ADAL" clId="{5F9B658E-2F2E-4B56-B6B8-732E2FB077D4}" dt="2025-01-09T11:42:04.411" v="17" actId="20577"/>
        <pc:sldMkLst>
          <pc:docMk/>
          <pc:sldMk cId="0" sldId="266"/>
        </pc:sldMkLst>
        <pc:spChg chg="mod">
          <ac:chgData name="樋口 和志(HIGUCHI Kazushi)" userId="e288a184-468f-4384-ac18-f7f3cfe5e7e6" providerId="ADAL" clId="{5F9B658E-2F2E-4B56-B6B8-732E2FB077D4}" dt="2025-01-09T11:42:04.411" v="17" actId="20577"/>
          <ac:spMkLst>
            <pc:docMk/>
            <pc:sldMk cId="0" sldId="266"/>
            <ac:spMk id="27" creationId="{1BBD67FF-4E85-4A0C-9E3C-AB7974959BA0}"/>
          </ac:spMkLst>
        </pc:spChg>
      </pc:sldChg>
      <pc:sldChg chg="modSp mod">
        <pc:chgData name="樋口 和志(HIGUCHI Kazushi)" userId="e288a184-468f-4384-ac18-f7f3cfe5e7e6" providerId="ADAL" clId="{5F9B658E-2F2E-4B56-B6B8-732E2FB077D4}" dt="2025-01-09T11:43:54.543" v="80"/>
        <pc:sldMkLst>
          <pc:docMk/>
          <pc:sldMk cId="0" sldId="267"/>
        </pc:sldMkLst>
        <pc:spChg chg="mod">
          <ac:chgData name="樋口 和志(HIGUCHI Kazushi)" userId="e288a184-468f-4384-ac18-f7f3cfe5e7e6" providerId="ADAL" clId="{5F9B658E-2F2E-4B56-B6B8-732E2FB077D4}" dt="2025-01-09T11:43:54.543" v="80"/>
          <ac:spMkLst>
            <pc:docMk/>
            <pc:sldMk cId="0" sldId="267"/>
            <ac:spMk id="27" creationId="{1BBD67FF-4E85-4A0C-9E3C-AB7974959BA0}"/>
          </ac:spMkLst>
        </pc:spChg>
      </pc:sldChg>
    </pc:docChg>
  </pc:docChgLst>
  <pc:docChgLst>
    <pc:chgData name="門馬 邦彦(MOMMA Kunihiko)" userId="7b67fa29-f6c8-40ea-b1b5-a7288444c932" providerId="ADAL" clId="{87CDD5A1-86AB-4BC2-8AE7-AB92E3A10E29}"/>
    <pc:docChg chg="undo custSel modSld">
      <pc:chgData name="門馬 邦彦(MOMMA Kunihiko)" userId="7b67fa29-f6c8-40ea-b1b5-a7288444c932" providerId="ADAL" clId="{87CDD5A1-86AB-4BC2-8AE7-AB92E3A10E29}" dt="2025-01-09T12:10:10.376" v="386" actId="2711"/>
      <pc:docMkLst>
        <pc:docMk/>
      </pc:docMkLst>
      <pc:sldChg chg="addSp delSp modSp mod">
        <pc:chgData name="門馬 邦彦(MOMMA Kunihiko)" userId="7b67fa29-f6c8-40ea-b1b5-a7288444c932" providerId="ADAL" clId="{87CDD5A1-86AB-4BC2-8AE7-AB92E3A10E29}" dt="2025-01-09T12:10:10.376" v="386" actId="2711"/>
        <pc:sldMkLst>
          <pc:docMk/>
          <pc:sldMk cId="0" sldId="260"/>
        </pc:sldMkLst>
        <pc:spChg chg="add mod">
          <ac:chgData name="門馬 邦彦(MOMMA Kunihiko)" userId="7b67fa29-f6c8-40ea-b1b5-a7288444c932" providerId="ADAL" clId="{87CDD5A1-86AB-4BC2-8AE7-AB92E3A10E29}" dt="2025-01-09T12:09:24.199" v="377" actId="20577"/>
          <ac:spMkLst>
            <pc:docMk/>
            <pc:sldMk cId="0" sldId="260"/>
            <ac:spMk id="2" creationId="{0289AEFF-FD9B-178F-C5DA-8E1933392DD6}"/>
          </ac:spMkLst>
        </pc:spChg>
        <pc:spChg chg="mod">
          <ac:chgData name="門馬 邦彦(MOMMA Kunihiko)" userId="7b67fa29-f6c8-40ea-b1b5-a7288444c932" providerId="ADAL" clId="{87CDD5A1-86AB-4BC2-8AE7-AB92E3A10E29}" dt="2025-01-09T12:09:28.317" v="385" actId="20577"/>
          <ac:spMkLst>
            <pc:docMk/>
            <pc:sldMk cId="0" sldId="260"/>
            <ac:spMk id="4" creationId="{AC7B079C-8D19-4B0A-8591-4386F5F39A0D}"/>
          </ac:spMkLst>
        </pc:spChg>
        <pc:spChg chg="del mod">
          <ac:chgData name="門馬 邦彦(MOMMA Kunihiko)" userId="7b67fa29-f6c8-40ea-b1b5-a7288444c932" providerId="ADAL" clId="{87CDD5A1-86AB-4BC2-8AE7-AB92E3A10E29}" dt="2025-01-09T11:54:47.350" v="30" actId="478"/>
          <ac:spMkLst>
            <pc:docMk/>
            <pc:sldMk cId="0" sldId="260"/>
            <ac:spMk id="8" creationId="{CD3E27D1-2D37-404E-A893-E45929923563}"/>
          </ac:spMkLst>
        </pc:spChg>
        <pc:graphicFrameChg chg="mod modGraphic">
          <ac:chgData name="門馬 邦彦(MOMMA Kunihiko)" userId="7b67fa29-f6c8-40ea-b1b5-a7288444c932" providerId="ADAL" clId="{87CDD5A1-86AB-4BC2-8AE7-AB92E3A10E29}" dt="2025-01-09T12:10:10.376" v="386" actId="2711"/>
          <ac:graphicFrameMkLst>
            <pc:docMk/>
            <pc:sldMk cId="0" sldId="260"/>
            <ac:graphicFrameMk id="7" creationId="{D8676E95-95B1-490E-85E9-1548A0CE09E1}"/>
          </ac:graphicFrameMkLst>
        </pc:graphicFrameChg>
      </pc:sldChg>
      <pc:sldChg chg="modSp mod">
        <pc:chgData name="門馬 邦彦(MOMMA Kunihiko)" userId="7b67fa29-f6c8-40ea-b1b5-a7288444c932" providerId="ADAL" clId="{87CDD5A1-86AB-4BC2-8AE7-AB92E3A10E29}" dt="2025-01-09T11:51:29.642" v="9" actId="113"/>
        <pc:sldMkLst>
          <pc:docMk/>
          <pc:sldMk cId="0" sldId="265"/>
        </pc:sldMkLst>
        <pc:spChg chg="mod">
          <ac:chgData name="門馬 邦彦(MOMMA Kunihiko)" userId="7b67fa29-f6c8-40ea-b1b5-a7288444c932" providerId="ADAL" clId="{87CDD5A1-86AB-4BC2-8AE7-AB92E3A10E29}" dt="2025-01-09T11:51:29.642" v="9" actId="113"/>
          <ac:spMkLst>
            <pc:docMk/>
            <pc:sldMk cId="0" sldId="265"/>
            <ac:spMk id="73" creationId="{F741E3FB-C215-4CF3-B657-0EDB432860FD}"/>
          </ac:spMkLst>
        </pc:spChg>
      </pc:sldChg>
      <pc:sldChg chg="modSp mod">
        <pc:chgData name="門馬 邦彦(MOMMA Kunihiko)" userId="7b67fa29-f6c8-40ea-b1b5-a7288444c932" providerId="ADAL" clId="{87CDD5A1-86AB-4BC2-8AE7-AB92E3A10E29}" dt="2025-01-09T11:51:24.872" v="8" actId="113"/>
        <pc:sldMkLst>
          <pc:docMk/>
          <pc:sldMk cId="0" sldId="266"/>
        </pc:sldMkLst>
        <pc:spChg chg="mod">
          <ac:chgData name="門馬 邦彦(MOMMA Kunihiko)" userId="7b67fa29-f6c8-40ea-b1b5-a7288444c932" providerId="ADAL" clId="{87CDD5A1-86AB-4BC2-8AE7-AB92E3A10E29}" dt="2025-01-09T11:51:24.872" v="8" actId="113"/>
          <ac:spMkLst>
            <pc:docMk/>
            <pc:sldMk cId="0" sldId="266"/>
            <ac:spMk id="73" creationId="{F741E3FB-C215-4CF3-B657-0EDB432860FD}"/>
          </ac:spMkLst>
        </pc:spChg>
      </pc:sldChg>
      <pc:sldChg chg="modSp mod">
        <pc:chgData name="門馬 邦彦(MOMMA Kunihiko)" userId="7b67fa29-f6c8-40ea-b1b5-a7288444c932" providerId="ADAL" clId="{87CDD5A1-86AB-4BC2-8AE7-AB92E3A10E29}" dt="2025-01-09T11:51:21.239" v="7" actId="113"/>
        <pc:sldMkLst>
          <pc:docMk/>
          <pc:sldMk cId="0" sldId="267"/>
        </pc:sldMkLst>
        <pc:spChg chg="mod">
          <ac:chgData name="門馬 邦彦(MOMMA Kunihiko)" userId="7b67fa29-f6c8-40ea-b1b5-a7288444c932" providerId="ADAL" clId="{87CDD5A1-86AB-4BC2-8AE7-AB92E3A10E29}" dt="2025-01-09T11:51:21.239" v="7" actId="113"/>
          <ac:spMkLst>
            <pc:docMk/>
            <pc:sldMk cId="0" sldId="267"/>
            <ac:spMk id="73" creationId="{F741E3FB-C215-4CF3-B657-0EDB432860F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3BC5419C-D64B-4E51-83A6-ECA81C4BDEE6}"/>
              </a:ext>
            </a:extLst>
          </p:cNvPr>
          <p:cNvSpPr>
            <a:spLocks noGrp="1"/>
          </p:cNvSpPr>
          <p:nvPr>
            <p:ph type="hdr" sz="quarter"/>
          </p:nvPr>
        </p:nvSpPr>
        <p:spPr>
          <a:xfrm>
            <a:off x="0" y="0"/>
            <a:ext cx="2949575" cy="496888"/>
          </a:xfrm>
          <a:prstGeom prst="rect">
            <a:avLst/>
          </a:prstGeom>
        </p:spPr>
        <p:txBody>
          <a:bodyPr vert="horz" lIns="93351" tIns="46676" rIns="93351" bIns="46676" rtlCol="0"/>
          <a:lstStyle>
            <a:lvl1pPr algn="l" eaLnBrk="1" hangingPunct="1">
              <a:defRPr sz="1200">
                <a:latin typeface="Arial" charset="0"/>
                <a:ea typeface="ＭＳ Ｐゴシック" pitchFamily="50" charset="-128"/>
              </a:defRPr>
            </a:lvl1pPr>
          </a:lstStyle>
          <a:p>
            <a:pPr>
              <a:defRPr/>
            </a:pPr>
            <a:endParaRPr lang="ja-JP" altLang="en-US"/>
          </a:p>
        </p:txBody>
      </p:sp>
      <p:sp>
        <p:nvSpPr>
          <p:cNvPr id="3" name="日付プレースホルダー 2">
            <a:extLst>
              <a:ext uri="{FF2B5EF4-FFF2-40B4-BE49-F238E27FC236}">
                <a16:creationId xmlns:a16="http://schemas.microsoft.com/office/drawing/2014/main" id="{49F92A24-BE41-4CF6-8B3F-02A57FF37EE5}"/>
              </a:ext>
            </a:extLst>
          </p:cNvPr>
          <p:cNvSpPr>
            <a:spLocks noGrp="1"/>
          </p:cNvSpPr>
          <p:nvPr>
            <p:ph type="dt" idx="1"/>
          </p:nvPr>
        </p:nvSpPr>
        <p:spPr>
          <a:xfrm>
            <a:off x="3856038" y="0"/>
            <a:ext cx="2949575" cy="496888"/>
          </a:xfrm>
          <a:prstGeom prst="rect">
            <a:avLst/>
          </a:prstGeom>
        </p:spPr>
        <p:txBody>
          <a:bodyPr vert="horz" lIns="93351" tIns="46676" rIns="93351" bIns="46676" rtlCol="0"/>
          <a:lstStyle>
            <a:lvl1pPr algn="r" eaLnBrk="1" hangingPunct="1">
              <a:defRPr sz="1200">
                <a:latin typeface="Arial" charset="0"/>
                <a:ea typeface="ＭＳ Ｐゴシック" pitchFamily="50" charset="-128"/>
              </a:defRPr>
            </a:lvl1pPr>
          </a:lstStyle>
          <a:p>
            <a:pPr>
              <a:defRPr/>
            </a:pPr>
            <a:fld id="{CE1AA20F-8B82-497E-BAD8-960A9F8D319C}" type="datetimeFigureOut">
              <a:rPr lang="ja-JP" altLang="en-US"/>
              <a:pPr>
                <a:defRPr/>
              </a:pPr>
              <a:t>2025/1/9</a:t>
            </a:fld>
            <a:endParaRPr lang="ja-JP" altLang="en-US"/>
          </a:p>
        </p:txBody>
      </p:sp>
      <p:sp>
        <p:nvSpPr>
          <p:cNvPr id="4" name="スライド イメージ プレースホルダー 3">
            <a:extLst>
              <a:ext uri="{FF2B5EF4-FFF2-40B4-BE49-F238E27FC236}">
                <a16:creationId xmlns:a16="http://schemas.microsoft.com/office/drawing/2014/main" id="{B6640E07-ECD0-4528-A14C-EA8EBBFFE798}"/>
              </a:ext>
            </a:extLst>
          </p:cNvPr>
          <p:cNvSpPr>
            <a:spLocks noGrp="1" noRot="1" noChangeAspect="1"/>
          </p:cNvSpPr>
          <p:nvPr>
            <p:ph type="sldImg" idx="2"/>
          </p:nvPr>
        </p:nvSpPr>
        <p:spPr>
          <a:xfrm>
            <a:off x="917575" y="744538"/>
            <a:ext cx="4972050" cy="3729037"/>
          </a:xfrm>
          <a:prstGeom prst="rect">
            <a:avLst/>
          </a:prstGeom>
          <a:noFill/>
          <a:ln w="12700">
            <a:solidFill>
              <a:prstClr val="black"/>
            </a:solidFill>
          </a:ln>
        </p:spPr>
        <p:txBody>
          <a:bodyPr vert="horz" lIns="93351" tIns="46676" rIns="93351" bIns="46676" rtlCol="0" anchor="ctr"/>
          <a:lstStyle/>
          <a:p>
            <a:pPr lvl="0"/>
            <a:endParaRPr lang="ja-JP" altLang="en-US" noProof="0"/>
          </a:p>
        </p:txBody>
      </p:sp>
      <p:sp>
        <p:nvSpPr>
          <p:cNvPr id="5" name="ノート プレースホルダー 4">
            <a:extLst>
              <a:ext uri="{FF2B5EF4-FFF2-40B4-BE49-F238E27FC236}">
                <a16:creationId xmlns:a16="http://schemas.microsoft.com/office/drawing/2014/main" id="{22781558-47E7-46CE-92E0-76AE508B8D76}"/>
              </a:ext>
            </a:extLst>
          </p:cNvPr>
          <p:cNvSpPr>
            <a:spLocks noGrp="1"/>
          </p:cNvSpPr>
          <p:nvPr>
            <p:ph type="body" sz="quarter" idx="3"/>
          </p:nvPr>
        </p:nvSpPr>
        <p:spPr>
          <a:xfrm>
            <a:off x="681038" y="4721225"/>
            <a:ext cx="5445125" cy="4473575"/>
          </a:xfrm>
          <a:prstGeom prst="rect">
            <a:avLst/>
          </a:prstGeom>
        </p:spPr>
        <p:txBody>
          <a:bodyPr vert="horz" lIns="93351" tIns="46676" rIns="93351" bIns="46676"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a:extLst>
              <a:ext uri="{FF2B5EF4-FFF2-40B4-BE49-F238E27FC236}">
                <a16:creationId xmlns:a16="http://schemas.microsoft.com/office/drawing/2014/main" id="{02E35451-60E8-4F45-8215-502534BCFD45}"/>
              </a:ext>
            </a:extLst>
          </p:cNvPr>
          <p:cNvSpPr>
            <a:spLocks noGrp="1"/>
          </p:cNvSpPr>
          <p:nvPr>
            <p:ph type="ftr" sz="quarter" idx="4"/>
          </p:nvPr>
        </p:nvSpPr>
        <p:spPr>
          <a:xfrm>
            <a:off x="0" y="9440863"/>
            <a:ext cx="2949575" cy="496887"/>
          </a:xfrm>
          <a:prstGeom prst="rect">
            <a:avLst/>
          </a:prstGeom>
        </p:spPr>
        <p:txBody>
          <a:bodyPr vert="horz" lIns="93351" tIns="46676" rIns="93351" bIns="46676" rtlCol="0" anchor="b"/>
          <a:lstStyle>
            <a:lvl1pPr algn="l" eaLnBrk="1" hangingPunct="1">
              <a:defRPr sz="1200">
                <a:latin typeface="Arial" charset="0"/>
                <a:ea typeface="ＭＳ Ｐゴシック" pitchFamily="50" charset="-128"/>
              </a:defRPr>
            </a:lvl1pPr>
          </a:lstStyle>
          <a:p>
            <a:pPr>
              <a:defRPr/>
            </a:pPr>
            <a:endParaRPr lang="ja-JP" altLang="en-US"/>
          </a:p>
        </p:txBody>
      </p:sp>
      <p:sp>
        <p:nvSpPr>
          <p:cNvPr id="7" name="スライド番号プレースホルダー 6">
            <a:extLst>
              <a:ext uri="{FF2B5EF4-FFF2-40B4-BE49-F238E27FC236}">
                <a16:creationId xmlns:a16="http://schemas.microsoft.com/office/drawing/2014/main" id="{02F93675-9E9E-46EA-A709-07938A5B5174}"/>
              </a:ext>
            </a:extLst>
          </p:cNvPr>
          <p:cNvSpPr>
            <a:spLocks noGrp="1"/>
          </p:cNvSpPr>
          <p:nvPr>
            <p:ph type="sldNum" sz="quarter" idx="5"/>
          </p:nvPr>
        </p:nvSpPr>
        <p:spPr>
          <a:xfrm>
            <a:off x="3856038" y="9440863"/>
            <a:ext cx="2949575" cy="496887"/>
          </a:xfrm>
          <a:prstGeom prst="rect">
            <a:avLst/>
          </a:prstGeom>
        </p:spPr>
        <p:txBody>
          <a:bodyPr vert="horz" wrap="square" lIns="93351" tIns="46676" rIns="93351" bIns="46676" numCol="1" anchor="b" anchorCtr="0" compatLnSpc="1">
            <a:prstTxWarp prst="textNoShape">
              <a:avLst/>
            </a:prstTxWarp>
          </a:bodyPr>
          <a:lstStyle>
            <a:lvl1pPr algn="r" eaLnBrk="1" hangingPunct="1">
              <a:defRPr sz="1200"/>
            </a:lvl1pPr>
          </a:lstStyle>
          <a:p>
            <a:pPr>
              <a:defRPr/>
            </a:pPr>
            <a:fld id="{C393CB50-195E-4A85-94DE-C672114D610D}"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 イメージ プレースホルダー 1">
            <a:extLst>
              <a:ext uri="{FF2B5EF4-FFF2-40B4-BE49-F238E27FC236}">
                <a16:creationId xmlns:a16="http://schemas.microsoft.com/office/drawing/2014/main" id="{6DE6B328-9F7C-4FCF-9022-D2633500017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ノート プレースホルダー 2">
            <a:extLst>
              <a:ext uri="{FF2B5EF4-FFF2-40B4-BE49-F238E27FC236}">
                <a16:creationId xmlns:a16="http://schemas.microsoft.com/office/drawing/2014/main" id="{2F756D18-AE94-4CDB-83D5-B1D7A1857F5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7172" name="スライド番号プレースホルダー 3">
            <a:extLst>
              <a:ext uri="{FF2B5EF4-FFF2-40B4-BE49-F238E27FC236}">
                <a16:creationId xmlns:a16="http://schemas.microsoft.com/office/drawing/2014/main" id="{7BB1E870-ACD7-4FFB-A78C-A89240C9A7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57238" indent="-290513">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6681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33538"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10026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574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30146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718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290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734F5557-D524-40B1-B048-18AA76E5573E}" type="slidenum">
              <a:rPr lang="ja-JP" altLang="en-US" smtClean="0">
                <a:solidFill>
                  <a:srgbClr val="000000"/>
                </a:solidFill>
                <a:latin typeface="Arial" panose="020B0604020202020204" pitchFamily="34" charset="0"/>
              </a:rPr>
              <a:pPr>
                <a:spcBef>
                  <a:spcPct val="0"/>
                </a:spcBef>
              </a:pPr>
              <a:t>1</a:t>
            </a:fld>
            <a:endParaRPr lang="ja-JP" altLang="en-US">
              <a:solidFill>
                <a:srgbClr val="000000"/>
              </a:solidFill>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スライド イメージ プレースホルダー 1">
            <a:extLst>
              <a:ext uri="{FF2B5EF4-FFF2-40B4-BE49-F238E27FC236}">
                <a16:creationId xmlns:a16="http://schemas.microsoft.com/office/drawing/2014/main" id="{28B7518E-4401-484C-BD86-F467729CA63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ノート プレースホルダー 2">
            <a:extLst>
              <a:ext uri="{FF2B5EF4-FFF2-40B4-BE49-F238E27FC236}">
                <a16:creationId xmlns:a16="http://schemas.microsoft.com/office/drawing/2014/main" id="{BD42EC44-1473-4E1E-B2D9-506BD2D3AC0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9220" name="スライド番号プレースホルダー 3">
            <a:extLst>
              <a:ext uri="{FF2B5EF4-FFF2-40B4-BE49-F238E27FC236}">
                <a16:creationId xmlns:a16="http://schemas.microsoft.com/office/drawing/2014/main" id="{819A617A-80EA-4D52-AC41-50F081F2586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57238" indent="-290513">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6681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33538"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10026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574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30146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718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290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3E6E941E-93F4-44DB-8D47-157ED8BA69CD}" type="slidenum">
              <a:rPr lang="ja-JP" altLang="en-US" smtClean="0">
                <a:solidFill>
                  <a:srgbClr val="000000"/>
                </a:solidFill>
                <a:latin typeface="Arial" panose="020B0604020202020204" pitchFamily="34" charset="0"/>
              </a:rPr>
              <a:pPr>
                <a:spcBef>
                  <a:spcPct val="0"/>
                </a:spcBef>
              </a:pPr>
              <a:t>2</a:t>
            </a:fld>
            <a:endParaRPr lang="ja-JP" altLang="en-US">
              <a:solidFill>
                <a:srgbClr val="000000"/>
              </a:solidFill>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a:extLst>
              <a:ext uri="{FF2B5EF4-FFF2-40B4-BE49-F238E27FC236}">
                <a16:creationId xmlns:a16="http://schemas.microsoft.com/office/drawing/2014/main" id="{E938EC9B-3019-41B2-9572-DE57E237D47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ノート プレースホルダー 2">
            <a:extLst>
              <a:ext uri="{FF2B5EF4-FFF2-40B4-BE49-F238E27FC236}">
                <a16:creationId xmlns:a16="http://schemas.microsoft.com/office/drawing/2014/main" id="{17F4F33B-3F0F-4DF4-A02B-8DE8CB4D240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ja-JP" altLang="en-US"/>
          </a:p>
        </p:txBody>
      </p:sp>
      <p:sp>
        <p:nvSpPr>
          <p:cNvPr id="11268" name="スライド番号プレースホルダー 3">
            <a:extLst>
              <a:ext uri="{FF2B5EF4-FFF2-40B4-BE49-F238E27FC236}">
                <a16:creationId xmlns:a16="http://schemas.microsoft.com/office/drawing/2014/main" id="{1E6C82B4-F9C9-4610-A99A-42F193435F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Calibri" panose="020F0502020204030204" pitchFamily="34" charset="0"/>
                <a:ea typeface="ＭＳ Ｐゴシック" panose="020B0600070205080204" pitchFamily="50" charset="-128"/>
              </a:defRPr>
            </a:lvl1pPr>
            <a:lvl2pPr marL="757238" indent="-290513">
              <a:spcBef>
                <a:spcPct val="30000"/>
              </a:spcBef>
              <a:defRPr kumimoji="1" sz="1200">
                <a:solidFill>
                  <a:schemeClr val="tx1"/>
                </a:solidFill>
                <a:latin typeface="Calibri" panose="020F0502020204030204" pitchFamily="34" charset="0"/>
                <a:ea typeface="ＭＳ Ｐゴシック" panose="020B0600070205080204" pitchFamily="50" charset="-128"/>
              </a:defRPr>
            </a:lvl2pPr>
            <a:lvl3pPr marL="116681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3pPr>
            <a:lvl4pPr marL="1633538"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4pPr>
            <a:lvl5pPr marL="2100263" indent="-233363">
              <a:spcBef>
                <a:spcPct val="30000"/>
              </a:spcBef>
              <a:defRPr kumimoji="1" sz="1200">
                <a:solidFill>
                  <a:schemeClr val="tx1"/>
                </a:solidFill>
                <a:latin typeface="Calibri" panose="020F0502020204030204" pitchFamily="34" charset="0"/>
                <a:ea typeface="ＭＳ Ｐゴシック" panose="020B0600070205080204" pitchFamily="50" charset="-128"/>
              </a:defRPr>
            </a:lvl5pPr>
            <a:lvl6pPr marL="25574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6pPr>
            <a:lvl7pPr marL="30146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7pPr>
            <a:lvl8pPr marL="34718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8pPr>
            <a:lvl9pPr marL="3929063" indent="-233363" eaLnBrk="0" fontAlgn="base" hangingPunct="0">
              <a:spcBef>
                <a:spcPct val="30000"/>
              </a:spcBef>
              <a:spcAft>
                <a:spcPct val="0"/>
              </a:spcAft>
              <a:defRPr kumimoji="1" sz="1200">
                <a:solidFill>
                  <a:schemeClr val="tx1"/>
                </a:solidFill>
                <a:latin typeface="Calibri" panose="020F0502020204030204" pitchFamily="34" charset="0"/>
                <a:ea typeface="ＭＳ Ｐゴシック" panose="020B0600070205080204" pitchFamily="50" charset="-128"/>
              </a:defRPr>
            </a:lvl9pPr>
          </a:lstStyle>
          <a:p>
            <a:pPr>
              <a:spcBef>
                <a:spcPct val="0"/>
              </a:spcBef>
            </a:pPr>
            <a:fld id="{C6467204-64A8-4557-BB0E-0182ECE84361}" type="slidenum">
              <a:rPr lang="ja-JP" altLang="en-US" smtClean="0">
                <a:solidFill>
                  <a:srgbClr val="000000"/>
                </a:solidFill>
                <a:latin typeface="Arial" panose="020B0604020202020204" pitchFamily="34" charset="0"/>
              </a:rPr>
              <a:pPr>
                <a:spcBef>
                  <a:spcPct val="0"/>
                </a:spcBef>
              </a:pPr>
              <a:t>3</a:t>
            </a:fld>
            <a:endParaRPr lang="ja-JP" altLang="en-US">
              <a:solidFill>
                <a:srgbClr val="000000"/>
              </a:solidFill>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a:extLst>
              <a:ext uri="{FF2B5EF4-FFF2-40B4-BE49-F238E27FC236}">
                <a16:creationId xmlns:a16="http://schemas.microsoft.com/office/drawing/2014/main" id="{FC7C1139-05FB-4C24-A9AE-0F348439412A}"/>
              </a:ext>
            </a:extLst>
          </p:cNvPr>
          <p:cNvSpPr>
            <a:spLocks noGrp="1"/>
          </p:cNvSpPr>
          <p:nvPr>
            <p:ph type="dt" sz="half" idx="10"/>
          </p:nvPr>
        </p:nvSpPr>
        <p:spPr/>
        <p:txBody>
          <a:bodyPr/>
          <a:lstStyle>
            <a:lvl1pPr>
              <a:defRPr/>
            </a:lvl1pPr>
          </a:lstStyle>
          <a:p>
            <a:pPr>
              <a:defRPr/>
            </a:pPr>
            <a:fld id="{C89A2220-64E5-4800-A16A-11238D913555}" type="datetimeFigureOut">
              <a:rPr lang="ja-JP" altLang="en-US"/>
              <a:pPr>
                <a:defRPr/>
              </a:pPr>
              <a:t>2025/1/9</a:t>
            </a:fld>
            <a:endParaRPr lang="ja-JP" altLang="en-US"/>
          </a:p>
        </p:txBody>
      </p:sp>
      <p:sp>
        <p:nvSpPr>
          <p:cNvPr id="5" name="フッター プレースホルダ 4">
            <a:extLst>
              <a:ext uri="{FF2B5EF4-FFF2-40B4-BE49-F238E27FC236}">
                <a16:creationId xmlns:a16="http://schemas.microsoft.com/office/drawing/2014/main" id="{A94D9C07-FE9D-4B41-96D9-E462AD138611}"/>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2098DBD9-71F0-452D-BB3E-C52EB5674EFF}"/>
              </a:ext>
            </a:extLst>
          </p:cNvPr>
          <p:cNvSpPr>
            <a:spLocks noGrp="1"/>
          </p:cNvSpPr>
          <p:nvPr>
            <p:ph type="sldNum" sz="quarter" idx="12"/>
          </p:nvPr>
        </p:nvSpPr>
        <p:spPr/>
        <p:txBody>
          <a:bodyPr/>
          <a:lstStyle>
            <a:lvl1pPr>
              <a:defRPr/>
            </a:lvl1pPr>
          </a:lstStyle>
          <a:p>
            <a:pPr>
              <a:defRPr/>
            </a:pPr>
            <a:fld id="{E5AFDCB4-0014-4A8D-A656-58E27B5236EE}" type="slidenum">
              <a:rPr lang="ja-JP" altLang="en-US"/>
              <a:pPr>
                <a:defRPr/>
              </a:pPr>
              <a:t>‹#›</a:t>
            </a:fld>
            <a:endParaRPr lang="ja-JP" altLang="en-US"/>
          </a:p>
        </p:txBody>
      </p:sp>
    </p:spTree>
    <p:extLst>
      <p:ext uri="{BB962C8B-B14F-4D97-AF65-F5344CB8AC3E}">
        <p14:creationId xmlns:p14="http://schemas.microsoft.com/office/powerpoint/2010/main" val="2392162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BA429A4D-132C-4EED-A616-615E5FBB9313}"/>
              </a:ext>
            </a:extLst>
          </p:cNvPr>
          <p:cNvSpPr>
            <a:spLocks noGrp="1"/>
          </p:cNvSpPr>
          <p:nvPr>
            <p:ph type="dt" sz="half" idx="10"/>
          </p:nvPr>
        </p:nvSpPr>
        <p:spPr/>
        <p:txBody>
          <a:bodyPr/>
          <a:lstStyle>
            <a:lvl1pPr>
              <a:defRPr/>
            </a:lvl1pPr>
          </a:lstStyle>
          <a:p>
            <a:pPr>
              <a:defRPr/>
            </a:pPr>
            <a:fld id="{AD83F247-4BBA-4A67-B01B-82CFD69E7097}" type="datetimeFigureOut">
              <a:rPr lang="ja-JP" altLang="en-US"/>
              <a:pPr>
                <a:defRPr/>
              </a:pPr>
              <a:t>2025/1/9</a:t>
            </a:fld>
            <a:endParaRPr lang="ja-JP" altLang="en-US"/>
          </a:p>
        </p:txBody>
      </p:sp>
      <p:sp>
        <p:nvSpPr>
          <p:cNvPr id="5" name="フッター プレースホルダ 4">
            <a:extLst>
              <a:ext uri="{FF2B5EF4-FFF2-40B4-BE49-F238E27FC236}">
                <a16:creationId xmlns:a16="http://schemas.microsoft.com/office/drawing/2014/main" id="{82CDEC29-5341-495C-999D-C4C91255BA5E}"/>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4FBD2179-8177-4BD9-AC8E-C647AE6E1ECF}"/>
              </a:ext>
            </a:extLst>
          </p:cNvPr>
          <p:cNvSpPr>
            <a:spLocks noGrp="1"/>
          </p:cNvSpPr>
          <p:nvPr>
            <p:ph type="sldNum" sz="quarter" idx="12"/>
          </p:nvPr>
        </p:nvSpPr>
        <p:spPr/>
        <p:txBody>
          <a:bodyPr/>
          <a:lstStyle>
            <a:lvl1pPr>
              <a:defRPr/>
            </a:lvl1pPr>
          </a:lstStyle>
          <a:p>
            <a:pPr>
              <a:defRPr/>
            </a:pPr>
            <a:fld id="{E8A76AA8-D1C6-43CE-B725-468BD7712E91}" type="slidenum">
              <a:rPr lang="ja-JP" altLang="en-US"/>
              <a:pPr>
                <a:defRPr/>
              </a:pPr>
              <a:t>‹#›</a:t>
            </a:fld>
            <a:endParaRPr lang="ja-JP" altLang="en-US"/>
          </a:p>
        </p:txBody>
      </p:sp>
    </p:spTree>
    <p:extLst>
      <p:ext uri="{BB962C8B-B14F-4D97-AF65-F5344CB8AC3E}">
        <p14:creationId xmlns:p14="http://schemas.microsoft.com/office/powerpoint/2010/main" val="2811738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038F8DCD-12BA-4D15-9D63-C61073485B8E}"/>
              </a:ext>
            </a:extLst>
          </p:cNvPr>
          <p:cNvSpPr>
            <a:spLocks noGrp="1"/>
          </p:cNvSpPr>
          <p:nvPr>
            <p:ph type="dt" sz="half" idx="10"/>
          </p:nvPr>
        </p:nvSpPr>
        <p:spPr/>
        <p:txBody>
          <a:bodyPr/>
          <a:lstStyle>
            <a:lvl1pPr>
              <a:defRPr/>
            </a:lvl1pPr>
          </a:lstStyle>
          <a:p>
            <a:pPr>
              <a:defRPr/>
            </a:pPr>
            <a:fld id="{89DCF0DA-F79D-4582-BED8-62457A36B61B}" type="datetimeFigureOut">
              <a:rPr lang="ja-JP" altLang="en-US"/>
              <a:pPr>
                <a:defRPr/>
              </a:pPr>
              <a:t>2025/1/9</a:t>
            </a:fld>
            <a:endParaRPr lang="ja-JP" altLang="en-US"/>
          </a:p>
        </p:txBody>
      </p:sp>
      <p:sp>
        <p:nvSpPr>
          <p:cNvPr id="5" name="フッター プレースホルダ 4">
            <a:extLst>
              <a:ext uri="{FF2B5EF4-FFF2-40B4-BE49-F238E27FC236}">
                <a16:creationId xmlns:a16="http://schemas.microsoft.com/office/drawing/2014/main" id="{9ECD0A33-8FDF-46A7-A7A9-BC9A3A1641DB}"/>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9B56F574-8B55-4A97-AA40-033F01D1751B}"/>
              </a:ext>
            </a:extLst>
          </p:cNvPr>
          <p:cNvSpPr>
            <a:spLocks noGrp="1"/>
          </p:cNvSpPr>
          <p:nvPr>
            <p:ph type="sldNum" sz="quarter" idx="12"/>
          </p:nvPr>
        </p:nvSpPr>
        <p:spPr/>
        <p:txBody>
          <a:bodyPr/>
          <a:lstStyle>
            <a:lvl1pPr>
              <a:defRPr/>
            </a:lvl1pPr>
          </a:lstStyle>
          <a:p>
            <a:pPr>
              <a:defRPr/>
            </a:pPr>
            <a:fld id="{2337E735-FEC2-4667-9435-701CCB52FFEF}" type="slidenum">
              <a:rPr lang="ja-JP" altLang="en-US"/>
              <a:pPr>
                <a:defRPr/>
              </a:pPr>
              <a:t>‹#›</a:t>
            </a:fld>
            <a:endParaRPr lang="ja-JP" altLang="en-US"/>
          </a:p>
        </p:txBody>
      </p:sp>
    </p:spTree>
    <p:extLst>
      <p:ext uri="{BB962C8B-B14F-4D97-AF65-F5344CB8AC3E}">
        <p14:creationId xmlns:p14="http://schemas.microsoft.com/office/powerpoint/2010/main" val="3546660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E730F437-61AB-4C83-8061-4731EB11DC4B}"/>
              </a:ext>
            </a:extLst>
          </p:cNvPr>
          <p:cNvSpPr>
            <a:spLocks noGrp="1"/>
          </p:cNvSpPr>
          <p:nvPr>
            <p:ph type="dt" sz="half" idx="10"/>
          </p:nvPr>
        </p:nvSpPr>
        <p:spPr/>
        <p:txBody>
          <a:bodyPr/>
          <a:lstStyle>
            <a:lvl1pPr>
              <a:defRPr/>
            </a:lvl1pPr>
          </a:lstStyle>
          <a:p>
            <a:pPr>
              <a:defRPr/>
            </a:pPr>
            <a:fld id="{5415EBE7-EB27-49C5-9A51-BF1B53C65357}" type="datetimeFigureOut">
              <a:rPr lang="ja-JP" altLang="en-US"/>
              <a:pPr>
                <a:defRPr/>
              </a:pPr>
              <a:t>2025/1/9</a:t>
            </a:fld>
            <a:endParaRPr lang="ja-JP" altLang="en-US"/>
          </a:p>
        </p:txBody>
      </p:sp>
      <p:sp>
        <p:nvSpPr>
          <p:cNvPr id="5" name="フッター プレースホルダ 4">
            <a:extLst>
              <a:ext uri="{FF2B5EF4-FFF2-40B4-BE49-F238E27FC236}">
                <a16:creationId xmlns:a16="http://schemas.microsoft.com/office/drawing/2014/main" id="{2B519809-058E-4AA6-8487-B53160EB55EB}"/>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29405839-9E6B-4499-B986-E5F2E8E73774}"/>
              </a:ext>
            </a:extLst>
          </p:cNvPr>
          <p:cNvSpPr>
            <a:spLocks noGrp="1"/>
          </p:cNvSpPr>
          <p:nvPr>
            <p:ph type="sldNum" sz="quarter" idx="12"/>
          </p:nvPr>
        </p:nvSpPr>
        <p:spPr/>
        <p:txBody>
          <a:bodyPr/>
          <a:lstStyle>
            <a:lvl1pPr>
              <a:defRPr/>
            </a:lvl1pPr>
          </a:lstStyle>
          <a:p>
            <a:pPr>
              <a:defRPr/>
            </a:pPr>
            <a:fld id="{E1DA4629-910F-4232-B03D-B3AA31F2E9B9}" type="slidenum">
              <a:rPr lang="ja-JP" altLang="en-US"/>
              <a:pPr>
                <a:defRPr/>
              </a:pPr>
              <a:t>‹#›</a:t>
            </a:fld>
            <a:endParaRPr lang="ja-JP" altLang="en-US"/>
          </a:p>
        </p:txBody>
      </p:sp>
    </p:spTree>
    <p:extLst>
      <p:ext uri="{BB962C8B-B14F-4D97-AF65-F5344CB8AC3E}">
        <p14:creationId xmlns:p14="http://schemas.microsoft.com/office/powerpoint/2010/main" val="2012983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a:extLst>
              <a:ext uri="{FF2B5EF4-FFF2-40B4-BE49-F238E27FC236}">
                <a16:creationId xmlns:a16="http://schemas.microsoft.com/office/drawing/2014/main" id="{D503662B-561F-41CE-BFB6-3389078878C5}"/>
              </a:ext>
            </a:extLst>
          </p:cNvPr>
          <p:cNvSpPr>
            <a:spLocks noGrp="1"/>
          </p:cNvSpPr>
          <p:nvPr>
            <p:ph type="dt" sz="half" idx="10"/>
          </p:nvPr>
        </p:nvSpPr>
        <p:spPr/>
        <p:txBody>
          <a:bodyPr/>
          <a:lstStyle>
            <a:lvl1pPr>
              <a:defRPr/>
            </a:lvl1pPr>
          </a:lstStyle>
          <a:p>
            <a:pPr>
              <a:defRPr/>
            </a:pPr>
            <a:fld id="{C6D8436E-5820-4A3C-9631-41AC33AF0695}" type="datetimeFigureOut">
              <a:rPr lang="ja-JP" altLang="en-US"/>
              <a:pPr>
                <a:defRPr/>
              </a:pPr>
              <a:t>2025/1/9</a:t>
            </a:fld>
            <a:endParaRPr lang="ja-JP" altLang="en-US"/>
          </a:p>
        </p:txBody>
      </p:sp>
      <p:sp>
        <p:nvSpPr>
          <p:cNvPr id="5" name="フッター プレースホルダ 4">
            <a:extLst>
              <a:ext uri="{FF2B5EF4-FFF2-40B4-BE49-F238E27FC236}">
                <a16:creationId xmlns:a16="http://schemas.microsoft.com/office/drawing/2014/main" id="{359C9EB2-FD61-41C3-AF1D-060462E4D133}"/>
              </a:ext>
            </a:extLst>
          </p:cNvPr>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7C1DDF8A-5B46-4B46-B67E-D093584EFDE0}"/>
              </a:ext>
            </a:extLst>
          </p:cNvPr>
          <p:cNvSpPr>
            <a:spLocks noGrp="1"/>
          </p:cNvSpPr>
          <p:nvPr>
            <p:ph type="sldNum" sz="quarter" idx="12"/>
          </p:nvPr>
        </p:nvSpPr>
        <p:spPr/>
        <p:txBody>
          <a:bodyPr/>
          <a:lstStyle>
            <a:lvl1pPr>
              <a:defRPr/>
            </a:lvl1pPr>
          </a:lstStyle>
          <a:p>
            <a:pPr>
              <a:defRPr/>
            </a:pPr>
            <a:fld id="{FC91C43D-9353-4C82-B3BE-C502E9F68205}" type="slidenum">
              <a:rPr lang="ja-JP" altLang="en-US"/>
              <a:pPr>
                <a:defRPr/>
              </a:pPr>
              <a:t>‹#›</a:t>
            </a:fld>
            <a:endParaRPr lang="ja-JP" altLang="en-US"/>
          </a:p>
        </p:txBody>
      </p:sp>
    </p:spTree>
    <p:extLst>
      <p:ext uri="{BB962C8B-B14F-4D97-AF65-F5344CB8AC3E}">
        <p14:creationId xmlns:p14="http://schemas.microsoft.com/office/powerpoint/2010/main" val="947351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a:extLst>
              <a:ext uri="{FF2B5EF4-FFF2-40B4-BE49-F238E27FC236}">
                <a16:creationId xmlns:a16="http://schemas.microsoft.com/office/drawing/2014/main" id="{FCE36989-B871-4AA6-8458-302C96501BF4}"/>
              </a:ext>
            </a:extLst>
          </p:cNvPr>
          <p:cNvSpPr>
            <a:spLocks noGrp="1"/>
          </p:cNvSpPr>
          <p:nvPr>
            <p:ph type="dt" sz="half" idx="10"/>
          </p:nvPr>
        </p:nvSpPr>
        <p:spPr/>
        <p:txBody>
          <a:bodyPr/>
          <a:lstStyle>
            <a:lvl1pPr>
              <a:defRPr/>
            </a:lvl1pPr>
          </a:lstStyle>
          <a:p>
            <a:pPr>
              <a:defRPr/>
            </a:pPr>
            <a:fld id="{CE96B2AD-C451-4013-870F-0DE623E095E7}" type="datetimeFigureOut">
              <a:rPr lang="ja-JP" altLang="en-US"/>
              <a:pPr>
                <a:defRPr/>
              </a:pPr>
              <a:t>2025/1/9</a:t>
            </a:fld>
            <a:endParaRPr lang="ja-JP" altLang="en-US"/>
          </a:p>
        </p:txBody>
      </p:sp>
      <p:sp>
        <p:nvSpPr>
          <p:cNvPr id="6" name="フッター プレースホルダ 4">
            <a:extLst>
              <a:ext uri="{FF2B5EF4-FFF2-40B4-BE49-F238E27FC236}">
                <a16:creationId xmlns:a16="http://schemas.microsoft.com/office/drawing/2014/main" id="{1F7E53B7-D1F7-4EA5-8C4B-F8C76FACF954}"/>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F7F66C39-78F2-479F-A301-A95BF865C4FB}"/>
              </a:ext>
            </a:extLst>
          </p:cNvPr>
          <p:cNvSpPr>
            <a:spLocks noGrp="1"/>
          </p:cNvSpPr>
          <p:nvPr>
            <p:ph type="sldNum" sz="quarter" idx="12"/>
          </p:nvPr>
        </p:nvSpPr>
        <p:spPr/>
        <p:txBody>
          <a:bodyPr/>
          <a:lstStyle>
            <a:lvl1pPr>
              <a:defRPr/>
            </a:lvl1pPr>
          </a:lstStyle>
          <a:p>
            <a:pPr>
              <a:defRPr/>
            </a:pPr>
            <a:fld id="{1F8F5878-8308-4FE8-9C36-B07DB9824683}" type="slidenum">
              <a:rPr lang="ja-JP" altLang="en-US"/>
              <a:pPr>
                <a:defRPr/>
              </a:pPr>
              <a:t>‹#›</a:t>
            </a:fld>
            <a:endParaRPr lang="ja-JP" altLang="en-US"/>
          </a:p>
        </p:txBody>
      </p:sp>
    </p:spTree>
    <p:extLst>
      <p:ext uri="{BB962C8B-B14F-4D97-AF65-F5344CB8AC3E}">
        <p14:creationId xmlns:p14="http://schemas.microsoft.com/office/powerpoint/2010/main" val="502825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a:extLst>
              <a:ext uri="{FF2B5EF4-FFF2-40B4-BE49-F238E27FC236}">
                <a16:creationId xmlns:a16="http://schemas.microsoft.com/office/drawing/2014/main" id="{7D6DA540-6219-42A1-9AE0-911272B9B22E}"/>
              </a:ext>
            </a:extLst>
          </p:cNvPr>
          <p:cNvSpPr>
            <a:spLocks noGrp="1"/>
          </p:cNvSpPr>
          <p:nvPr>
            <p:ph type="dt" sz="half" idx="10"/>
          </p:nvPr>
        </p:nvSpPr>
        <p:spPr/>
        <p:txBody>
          <a:bodyPr/>
          <a:lstStyle>
            <a:lvl1pPr>
              <a:defRPr/>
            </a:lvl1pPr>
          </a:lstStyle>
          <a:p>
            <a:pPr>
              <a:defRPr/>
            </a:pPr>
            <a:fld id="{796039BA-B6A5-430C-8769-B07AB2F889F0}" type="datetimeFigureOut">
              <a:rPr lang="ja-JP" altLang="en-US"/>
              <a:pPr>
                <a:defRPr/>
              </a:pPr>
              <a:t>2025/1/9</a:t>
            </a:fld>
            <a:endParaRPr lang="ja-JP" altLang="en-US"/>
          </a:p>
        </p:txBody>
      </p:sp>
      <p:sp>
        <p:nvSpPr>
          <p:cNvPr id="8" name="フッター プレースホルダ 4">
            <a:extLst>
              <a:ext uri="{FF2B5EF4-FFF2-40B4-BE49-F238E27FC236}">
                <a16:creationId xmlns:a16="http://schemas.microsoft.com/office/drawing/2014/main" id="{0D651646-A035-4D15-9D59-682CEEEB9D52}"/>
              </a:ext>
            </a:extLst>
          </p:cNvPr>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a:extLst>
              <a:ext uri="{FF2B5EF4-FFF2-40B4-BE49-F238E27FC236}">
                <a16:creationId xmlns:a16="http://schemas.microsoft.com/office/drawing/2014/main" id="{4E8E342F-571C-4A16-96C4-27F66DCC35C8}"/>
              </a:ext>
            </a:extLst>
          </p:cNvPr>
          <p:cNvSpPr>
            <a:spLocks noGrp="1"/>
          </p:cNvSpPr>
          <p:nvPr>
            <p:ph type="sldNum" sz="quarter" idx="12"/>
          </p:nvPr>
        </p:nvSpPr>
        <p:spPr/>
        <p:txBody>
          <a:bodyPr/>
          <a:lstStyle>
            <a:lvl1pPr>
              <a:defRPr/>
            </a:lvl1pPr>
          </a:lstStyle>
          <a:p>
            <a:pPr>
              <a:defRPr/>
            </a:pPr>
            <a:fld id="{8AD4A4C5-8E9D-46C9-8134-570E03915789}" type="slidenum">
              <a:rPr lang="ja-JP" altLang="en-US"/>
              <a:pPr>
                <a:defRPr/>
              </a:pPr>
              <a:t>‹#›</a:t>
            </a:fld>
            <a:endParaRPr lang="ja-JP" altLang="en-US"/>
          </a:p>
        </p:txBody>
      </p:sp>
    </p:spTree>
    <p:extLst>
      <p:ext uri="{BB962C8B-B14F-4D97-AF65-F5344CB8AC3E}">
        <p14:creationId xmlns:p14="http://schemas.microsoft.com/office/powerpoint/2010/main" val="63654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a:extLst>
              <a:ext uri="{FF2B5EF4-FFF2-40B4-BE49-F238E27FC236}">
                <a16:creationId xmlns:a16="http://schemas.microsoft.com/office/drawing/2014/main" id="{EEC6BE70-CD38-49E6-ACD4-EBBA7C571278}"/>
              </a:ext>
            </a:extLst>
          </p:cNvPr>
          <p:cNvSpPr>
            <a:spLocks noGrp="1"/>
          </p:cNvSpPr>
          <p:nvPr>
            <p:ph type="dt" sz="half" idx="10"/>
          </p:nvPr>
        </p:nvSpPr>
        <p:spPr/>
        <p:txBody>
          <a:bodyPr/>
          <a:lstStyle>
            <a:lvl1pPr>
              <a:defRPr/>
            </a:lvl1pPr>
          </a:lstStyle>
          <a:p>
            <a:pPr>
              <a:defRPr/>
            </a:pPr>
            <a:fld id="{15790E5B-F8EB-4042-8D94-C83B01F0C2C9}" type="datetimeFigureOut">
              <a:rPr lang="ja-JP" altLang="en-US"/>
              <a:pPr>
                <a:defRPr/>
              </a:pPr>
              <a:t>2025/1/9</a:t>
            </a:fld>
            <a:endParaRPr lang="ja-JP" altLang="en-US"/>
          </a:p>
        </p:txBody>
      </p:sp>
      <p:sp>
        <p:nvSpPr>
          <p:cNvPr id="4" name="フッター プレースホルダ 4">
            <a:extLst>
              <a:ext uri="{FF2B5EF4-FFF2-40B4-BE49-F238E27FC236}">
                <a16:creationId xmlns:a16="http://schemas.microsoft.com/office/drawing/2014/main" id="{B332B768-7EC1-42D0-86DF-776E362C995A}"/>
              </a:ext>
            </a:extLst>
          </p:cNvPr>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a:extLst>
              <a:ext uri="{FF2B5EF4-FFF2-40B4-BE49-F238E27FC236}">
                <a16:creationId xmlns:a16="http://schemas.microsoft.com/office/drawing/2014/main" id="{59D17BD2-D61D-4DC7-AC35-31C2AEF2F190}"/>
              </a:ext>
            </a:extLst>
          </p:cNvPr>
          <p:cNvSpPr>
            <a:spLocks noGrp="1"/>
          </p:cNvSpPr>
          <p:nvPr>
            <p:ph type="sldNum" sz="quarter" idx="12"/>
          </p:nvPr>
        </p:nvSpPr>
        <p:spPr/>
        <p:txBody>
          <a:bodyPr/>
          <a:lstStyle>
            <a:lvl1pPr>
              <a:defRPr/>
            </a:lvl1pPr>
          </a:lstStyle>
          <a:p>
            <a:pPr>
              <a:defRPr/>
            </a:pPr>
            <a:fld id="{8DA7322E-4978-414B-90BC-62B8EF69CA1C}" type="slidenum">
              <a:rPr lang="ja-JP" altLang="en-US"/>
              <a:pPr>
                <a:defRPr/>
              </a:pPr>
              <a:t>‹#›</a:t>
            </a:fld>
            <a:endParaRPr lang="ja-JP" altLang="en-US"/>
          </a:p>
        </p:txBody>
      </p:sp>
    </p:spTree>
    <p:extLst>
      <p:ext uri="{BB962C8B-B14F-4D97-AF65-F5344CB8AC3E}">
        <p14:creationId xmlns:p14="http://schemas.microsoft.com/office/powerpoint/2010/main" val="4095349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a:extLst>
              <a:ext uri="{FF2B5EF4-FFF2-40B4-BE49-F238E27FC236}">
                <a16:creationId xmlns:a16="http://schemas.microsoft.com/office/drawing/2014/main" id="{6744F305-7E9F-4AA3-BB80-20FE53E7B494}"/>
              </a:ext>
            </a:extLst>
          </p:cNvPr>
          <p:cNvSpPr>
            <a:spLocks noGrp="1"/>
          </p:cNvSpPr>
          <p:nvPr>
            <p:ph type="dt" sz="half" idx="10"/>
          </p:nvPr>
        </p:nvSpPr>
        <p:spPr/>
        <p:txBody>
          <a:bodyPr/>
          <a:lstStyle>
            <a:lvl1pPr>
              <a:defRPr/>
            </a:lvl1pPr>
          </a:lstStyle>
          <a:p>
            <a:pPr>
              <a:defRPr/>
            </a:pPr>
            <a:fld id="{837208CA-FC3A-4C61-A974-501EFD6B4EF8}" type="datetimeFigureOut">
              <a:rPr lang="ja-JP" altLang="en-US"/>
              <a:pPr>
                <a:defRPr/>
              </a:pPr>
              <a:t>2025/1/9</a:t>
            </a:fld>
            <a:endParaRPr lang="ja-JP" altLang="en-US"/>
          </a:p>
        </p:txBody>
      </p:sp>
      <p:sp>
        <p:nvSpPr>
          <p:cNvPr id="3" name="フッター プレースホルダ 4">
            <a:extLst>
              <a:ext uri="{FF2B5EF4-FFF2-40B4-BE49-F238E27FC236}">
                <a16:creationId xmlns:a16="http://schemas.microsoft.com/office/drawing/2014/main" id="{0681ECEE-98D0-42FB-894F-38A020F110E0}"/>
              </a:ext>
            </a:extLst>
          </p:cNvPr>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a:extLst>
              <a:ext uri="{FF2B5EF4-FFF2-40B4-BE49-F238E27FC236}">
                <a16:creationId xmlns:a16="http://schemas.microsoft.com/office/drawing/2014/main" id="{6D2FD1B4-7BAA-4B3D-8404-724595587F6A}"/>
              </a:ext>
            </a:extLst>
          </p:cNvPr>
          <p:cNvSpPr>
            <a:spLocks noGrp="1"/>
          </p:cNvSpPr>
          <p:nvPr>
            <p:ph type="sldNum" sz="quarter" idx="12"/>
          </p:nvPr>
        </p:nvSpPr>
        <p:spPr/>
        <p:txBody>
          <a:bodyPr/>
          <a:lstStyle>
            <a:lvl1pPr>
              <a:defRPr/>
            </a:lvl1pPr>
          </a:lstStyle>
          <a:p>
            <a:pPr>
              <a:defRPr/>
            </a:pPr>
            <a:fld id="{81E30C6E-CA79-47EF-9D0A-6BE0D3FFC5CF}" type="slidenum">
              <a:rPr lang="ja-JP" altLang="en-US"/>
              <a:pPr>
                <a:defRPr/>
              </a:pPr>
              <a:t>‹#›</a:t>
            </a:fld>
            <a:endParaRPr lang="ja-JP" altLang="en-US"/>
          </a:p>
        </p:txBody>
      </p:sp>
    </p:spTree>
    <p:extLst>
      <p:ext uri="{BB962C8B-B14F-4D97-AF65-F5344CB8AC3E}">
        <p14:creationId xmlns:p14="http://schemas.microsoft.com/office/powerpoint/2010/main" val="609047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E207FE83-6C24-4423-A4B0-AE2E68302D22}"/>
              </a:ext>
            </a:extLst>
          </p:cNvPr>
          <p:cNvSpPr>
            <a:spLocks noGrp="1"/>
          </p:cNvSpPr>
          <p:nvPr>
            <p:ph type="dt" sz="half" idx="10"/>
          </p:nvPr>
        </p:nvSpPr>
        <p:spPr/>
        <p:txBody>
          <a:bodyPr/>
          <a:lstStyle>
            <a:lvl1pPr>
              <a:defRPr/>
            </a:lvl1pPr>
          </a:lstStyle>
          <a:p>
            <a:pPr>
              <a:defRPr/>
            </a:pPr>
            <a:fld id="{3E1B6ACD-7BCD-4650-B002-0249D49608B0}" type="datetimeFigureOut">
              <a:rPr lang="ja-JP" altLang="en-US"/>
              <a:pPr>
                <a:defRPr/>
              </a:pPr>
              <a:t>2025/1/9</a:t>
            </a:fld>
            <a:endParaRPr lang="ja-JP" altLang="en-US"/>
          </a:p>
        </p:txBody>
      </p:sp>
      <p:sp>
        <p:nvSpPr>
          <p:cNvPr id="6" name="フッター プレースホルダ 4">
            <a:extLst>
              <a:ext uri="{FF2B5EF4-FFF2-40B4-BE49-F238E27FC236}">
                <a16:creationId xmlns:a16="http://schemas.microsoft.com/office/drawing/2014/main" id="{0FE7F6BB-E10A-42A2-AFCA-292813F557A0}"/>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E50E3D4E-C121-43CF-A785-29A35B7292EC}"/>
              </a:ext>
            </a:extLst>
          </p:cNvPr>
          <p:cNvSpPr>
            <a:spLocks noGrp="1"/>
          </p:cNvSpPr>
          <p:nvPr>
            <p:ph type="sldNum" sz="quarter" idx="12"/>
          </p:nvPr>
        </p:nvSpPr>
        <p:spPr/>
        <p:txBody>
          <a:bodyPr/>
          <a:lstStyle>
            <a:lvl1pPr>
              <a:defRPr/>
            </a:lvl1pPr>
          </a:lstStyle>
          <a:p>
            <a:pPr>
              <a:defRPr/>
            </a:pPr>
            <a:fld id="{991699EB-2632-4B29-AC13-155737FECF20}" type="slidenum">
              <a:rPr lang="ja-JP" altLang="en-US"/>
              <a:pPr>
                <a:defRPr/>
              </a:pPr>
              <a:t>‹#›</a:t>
            </a:fld>
            <a:endParaRPr lang="ja-JP" altLang="en-US"/>
          </a:p>
        </p:txBody>
      </p:sp>
    </p:spTree>
    <p:extLst>
      <p:ext uri="{BB962C8B-B14F-4D97-AF65-F5344CB8AC3E}">
        <p14:creationId xmlns:p14="http://schemas.microsoft.com/office/powerpoint/2010/main" val="2755076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a:extLst>
              <a:ext uri="{FF2B5EF4-FFF2-40B4-BE49-F238E27FC236}">
                <a16:creationId xmlns:a16="http://schemas.microsoft.com/office/drawing/2014/main" id="{536CEC2D-0467-4561-A423-FE0FA04E7097}"/>
              </a:ext>
            </a:extLst>
          </p:cNvPr>
          <p:cNvSpPr>
            <a:spLocks noGrp="1"/>
          </p:cNvSpPr>
          <p:nvPr>
            <p:ph type="dt" sz="half" idx="10"/>
          </p:nvPr>
        </p:nvSpPr>
        <p:spPr/>
        <p:txBody>
          <a:bodyPr/>
          <a:lstStyle>
            <a:lvl1pPr>
              <a:defRPr/>
            </a:lvl1pPr>
          </a:lstStyle>
          <a:p>
            <a:pPr>
              <a:defRPr/>
            </a:pPr>
            <a:fld id="{B201824F-544B-44E1-BA06-79969715F2D0}" type="datetimeFigureOut">
              <a:rPr lang="ja-JP" altLang="en-US"/>
              <a:pPr>
                <a:defRPr/>
              </a:pPr>
              <a:t>2025/1/9</a:t>
            </a:fld>
            <a:endParaRPr lang="ja-JP" altLang="en-US"/>
          </a:p>
        </p:txBody>
      </p:sp>
      <p:sp>
        <p:nvSpPr>
          <p:cNvPr id="6" name="フッター プレースホルダ 4">
            <a:extLst>
              <a:ext uri="{FF2B5EF4-FFF2-40B4-BE49-F238E27FC236}">
                <a16:creationId xmlns:a16="http://schemas.microsoft.com/office/drawing/2014/main" id="{5E3865B8-2CE8-4770-AFC8-8B621A03D941}"/>
              </a:ext>
            </a:extLst>
          </p:cNvPr>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a:extLst>
              <a:ext uri="{FF2B5EF4-FFF2-40B4-BE49-F238E27FC236}">
                <a16:creationId xmlns:a16="http://schemas.microsoft.com/office/drawing/2014/main" id="{675FE544-5FD7-43E6-A53E-B59A1BE1228C}"/>
              </a:ext>
            </a:extLst>
          </p:cNvPr>
          <p:cNvSpPr>
            <a:spLocks noGrp="1"/>
          </p:cNvSpPr>
          <p:nvPr>
            <p:ph type="sldNum" sz="quarter" idx="12"/>
          </p:nvPr>
        </p:nvSpPr>
        <p:spPr/>
        <p:txBody>
          <a:bodyPr/>
          <a:lstStyle>
            <a:lvl1pPr>
              <a:defRPr/>
            </a:lvl1pPr>
          </a:lstStyle>
          <a:p>
            <a:pPr>
              <a:defRPr/>
            </a:pPr>
            <a:fld id="{96BE075E-E9DE-4600-8A41-ADB2A65225B0}" type="slidenum">
              <a:rPr lang="ja-JP" altLang="en-US"/>
              <a:pPr>
                <a:defRPr/>
              </a:pPr>
              <a:t>‹#›</a:t>
            </a:fld>
            <a:endParaRPr lang="ja-JP" altLang="en-US"/>
          </a:p>
        </p:txBody>
      </p:sp>
    </p:spTree>
    <p:extLst>
      <p:ext uri="{BB962C8B-B14F-4D97-AF65-F5344CB8AC3E}">
        <p14:creationId xmlns:p14="http://schemas.microsoft.com/office/powerpoint/2010/main" val="1942198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a:extLst>
              <a:ext uri="{FF2B5EF4-FFF2-40B4-BE49-F238E27FC236}">
                <a16:creationId xmlns:a16="http://schemas.microsoft.com/office/drawing/2014/main" id="{114F2A32-B096-4267-84E3-ED6022409C84}"/>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テキスト プレースホルダ 2">
            <a:extLst>
              <a:ext uri="{FF2B5EF4-FFF2-40B4-BE49-F238E27FC236}">
                <a16:creationId xmlns:a16="http://schemas.microsoft.com/office/drawing/2014/main" id="{BC21BBD9-28A9-4558-A3DC-6C0BFCD350E0}"/>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a:extLst>
              <a:ext uri="{FF2B5EF4-FFF2-40B4-BE49-F238E27FC236}">
                <a16:creationId xmlns:a16="http://schemas.microsoft.com/office/drawing/2014/main" id="{FB84CA70-5E8A-44F5-A571-D9EFC3F19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9B97C933-6BD4-42FC-93F3-CD84E4317BF7}" type="datetimeFigureOut">
              <a:rPr lang="ja-JP" altLang="en-US"/>
              <a:pPr>
                <a:defRPr/>
              </a:pPr>
              <a:t>2025/1/9</a:t>
            </a:fld>
            <a:endParaRPr lang="ja-JP" altLang="en-US"/>
          </a:p>
        </p:txBody>
      </p:sp>
      <p:sp>
        <p:nvSpPr>
          <p:cNvPr id="5" name="フッター プレースホルダ 4">
            <a:extLst>
              <a:ext uri="{FF2B5EF4-FFF2-40B4-BE49-F238E27FC236}">
                <a16:creationId xmlns:a16="http://schemas.microsoft.com/office/drawing/2014/main" id="{3AE9DEB2-7783-43B6-BADB-FF7DEEB3B545}"/>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6" name="スライド番号プレースホルダ 5">
            <a:extLst>
              <a:ext uri="{FF2B5EF4-FFF2-40B4-BE49-F238E27FC236}">
                <a16:creationId xmlns:a16="http://schemas.microsoft.com/office/drawing/2014/main" id="{576F3450-9BDB-488D-AAB2-AE2F01A8C1E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9EE2459F-F0BB-49E7-9F47-BBCA3D53A8A0}"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正方形/長方形 44">
            <a:extLst>
              <a:ext uri="{FF2B5EF4-FFF2-40B4-BE49-F238E27FC236}">
                <a16:creationId xmlns:a16="http://schemas.microsoft.com/office/drawing/2014/main" id="{22A92C72-E143-4858-9101-C6F280EBE934}"/>
              </a:ext>
            </a:extLst>
          </p:cNvPr>
          <p:cNvSpPr/>
          <p:nvPr/>
        </p:nvSpPr>
        <p:spPr>
          <a:xfrm>
            <a:off x="6092825" y="5094288"/>
            <a:ext cx="2840038" cy="170338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endParaRPr lang="en-US" altLang="ja-JP" sz="1100"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その他</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ja-JP" altLang="en-US" sz="1100" dirty="0">
              <a:solidFill>
                <a:prstClr val="black"/>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44" name="正方形/長方形 43">
            <a:extLst>
              <a:ext uri="{FF2B5EF4-FFF2-40B4-BE49-F238E27FC236}">
                <a16:creationId xmlns:a16="http://schemas.microsoft.com/office/drawing/2014/main" id="{7BA2C99D-3D46-42DF-8E06-B13F9E279225}"/>
              </a:ext>
            </a:extLst>
          </p:cNvPr>
          <p:cNvSpPr/>
          <p:nvPr/>
        </p:nvSpPr>
        <p:spPr>
          <a:xfrm>
            <a:off x="2932113" y="5081588"/>
            <a:ext cx="3059112" cy="171608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73" name="AutoShape 3">
            <a:extLst>
              <a:ext uri="{FF2B5EF4-FFF2-40B4-BE49-F238E27FC236}">
                <a16:creationId xmlns:a16="http://schemas.microsoft.com/office/drawing/2014/main" id="{F741E3FB-C215-4CF3-B657-0EDB432860FD}"/>
              </a:ext>
            </a:extLst>
          </p:cNvPr>
          <p:cNvSpPr>
            <a:spLocks noChangeArrowheads="1"/>
          </p:cNvSpPr>
          <p:nvPr/>
        </p:nvSpPr>
        <p:spPr bwMode="auto">
          <a:xfrm>
            <a:off x="61913" y="7127"/>
            <a:ext cx="8999537" cy="360363"/>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p:spPr>
        <p:txBody>
          <a:bodyPr lIns="85530" tIns="42765" rIns="85530" bIns="42765" anchor="ctr"/>
          <a:lstStyle/>
          <a:p>
            <a:pPr algn="ctr">
              <a:defRPr/>
            </a:pPr>
            <a:r>
              <a:rPr lang="ja-JP" altLang="en-US" b="1" dirty="0">
                <a:solidFill>
                  <a:prstClr val="black"/>
                </a:solidFill>
                <a:latin typeface="メイリオ" panose="020B0604030504040204" pitchFamily="50" charset="-128"/>
                <a:ea typeface="メイリオ" panose="020B0604030504040204" pitchFamily="50" charset="-128"/>
              </a:rPr>
              <a:t>目標達成評価シート（●●県●●市）</a:t>
            </a:r>
            <a:r>
              <a:rPr lang="en-US" altLang="zh-TW" b="1" dirty="0">
                <a:solidFill>
                  <a:prstClr val="black"/>
                </a:solidFill>
                <a:latin typeface="メイリオ" panose="020B0604030504040204" pitchFamily="50" charset="-128"/>
                <a:ea typeface="メイリオ" panose="020B0604030504040204" pitchFamily="50" charset="-128"/>
              </a:rPr>
              <a:t>※</a:t>
            </a:r>
            <a:r>
              <a:rPr lang="zh-TW" altLang="en-US" b="1" dirty="0">
                <a:solidFill>
                  <a:prstClr val="black"/>
                </a:solidFill>
                <a:latin typeface="メイリオ" panose="020B0604030504040204" pitchFamily="50" charset="-128"/>
                <a:ea typeface="メイリオ" panose="020B0604030504040204" pitchFamily="50" charset="-128"/>
              </a:rPr>
              <a:t>人材育成事業様式</a:t>
            </a:r>
            <a:endParaRPr lang="ja-JP" altLang="en-US" b="1" dirty="0">
              <a:solidFill>
                <a:prstClr val="black"/>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46A08DE0-079E-4849-BB2A-FC51F9F0E96D}"/>
              </a:ext>
            </a:extLst>
          </p:cNvPr>
          <p:cNvSpPr/>
          <p:nvPr/>
        </p:nvSpPr>
        <p:spPr>
          <a:xfrm>
            <a:off x="20638" y="628650"/>
            <a:ext cx="8994775" cy="6184900"/>
          </a:xfrm>
          <a:prstGeom prst="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0" name="テキスト ボックス 29">
            <a:extLst>
              <a:ext uri="{FF2B5EF4-FFF2-40B4-BE49-F238E27FC236}">
                <a16:creationId xmlns:a16="http://schemas.microsoft.com/office/drawing/2014/main" id="{EB7C0A5F-6157-4D2F-BA6B-F3934A008917}"/>
              </a:ext>
            </a:extLst>
          </p:cNvPr>
          <p:cNvSpPr txBox="1"/>
          <p:nvPr/>
        </p:nvSpPr>
        <p:spPr>
          <a:xfrm>
            <a:off x="7126288" y="454131"/>
            <a:ext cx="1806575" cy="415925"/>
          </a:xfrm>
          <a:prstGeom prst="rect">
            <a:avLst/>
          </a:prstGeom>
          <a:solidFill>
            <a:schemeClr val="bg1"/>
          </a:solidFill>
          <a:ln>
            <a:solidFill>
              <a:schemeClr val="tx1"/>
            </a:solidFill>
          </a:ln>
        </p:spPr>
        <p:txBody>
          <a:bodyPr>
            <a:spAutoFit/>
          </a:bodyPr>
          <a:lstStyle/>
          <a:p>
            <a:pPr>
              <a:defRPr/>
            </a:pPr>
            <a:r>
              <a:rPr lang="ja-JP" altLang="en-US" sz="1050" dirty="0">
                <a:solidFill>
                  <a:srgbClr val="FF0000"/>
                </a:solidFill>
              </a:rPr>
              <a:t>赤字部分は、事業終了後に記載いただきます。</a:t>
            </a:r>
            <a:endParaRPr lang="en-US" altLang="ja-JP" sz="1050" dirty="0">
              <a:solidFill>
                <a:srgbClr val="FF0000"/>
              </a:solidFill>
            </a:endParaRPr>
          </a:p>
        </p:txBody>
      </p:sp>
      <p:sp>
        <p:nvSpPr>
          <p:cNvPr id="21" name="正方形/長方形 20">
            <a:extLst>
              <a:ext uri="{FF2B5EF4-FFF2-40B4-BE49-F238E27FC236}">
                <a16:creationId xmlns:a16="http://schemas.microsoft.com/office/drawing/2014/main" id="{60C84A4C-411F-4E6F-BC80-06160C6F6B9E}"/>
              </a:ext>
            </a:extLst>
          </p:cNvPr>
          <p:cNvSpPr/>
          <p:nvPr/>
        </p:nvSpPr>
        <p:spPr>
          <a:xfrm>
            <a:off x="15875" y="612775"/>
            <a:ext cx="5708650" cy="25876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prstClr val="black"/>
                </a:solidFill>
                <a:latin typeface="メイリオ" panose="020B0604030504040204" pitchFamily="50" charset="-128"/>
                <a:ea typeface="メイリオ" panose="020B0604030504040204" pitchFamily="50" charset="-128"/>
              </a:rPr>
              <a:t>目標設定について（事業実施年度含め３ヶ年の目標及び達成状況）</a:t>
            </a:r>
          </a:p>
        </p:txBody>
      </p:sp>
      <p:sp>
        <p:nvSpPr>
          <p:cNvPr id="22" name="山形 99">
            <a:extLst>
              <a:ext uri="{FF2B5EF4-FFF2-40B4-BE49-F238E27FC236}">
                <a16:creationId xmlns:a16="http://schemas.microsoft.com/office/drawing/2014/main" id="{A93281A1-831E-4060-98F4-94AC84606641}"/>
              </a:ext>
            </a:extLst>
          </p:cNvPr>
          <p:cNvSpPr/>
          <p:nvPr/>
        </p:nvSpPr>
        <p:spPr>
          <a:xfrm>
            <a:off x="-14795" y="947492"/>
            <a:ext cx="2817813" cy="231775"/>
          </a:xfrm>
          <a:prstGeom prst="chevr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R7</a:t>
            </a:r>
            <a:r>
              <a:rPr lang="ja-JP" altLang="en-US" sz="1050" dirty="0">
                <a:solidFill>
                  <a:schemeClr val="tx1"/>
                </a:solidFill>
                <a:latin typeface="メイリオ" panose="020B0604030504040204" pitchFamily="50" charset="-128"/>
                <a:ea typeface="メイリオ" panose="020B0604030504040204" pitchFamily="50" charset="-128"/>
              </a:rPr>
              <a:t>年度の目標設定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3" name="山形 90">
            <a:extLst>
              <a:ext uri="{FF2B5EF4-FFF2-40B4-BE49-F238E27FC236}">
                <a16:creationId xmlns:a16="http://schemas.microsoft.com/office/drawing/2014/main" id="{D738FAD2-1B57-41BB-BE2E-14F34EC80BA5}"/>
              </a:ext>
            </a:extLst>
          </p:cNvPr>
          <p:cNvSpPr/>
          <p:nvPr/>
        </p:nvSpPr>
        <p:spPr>
          <a:xfrm>
            <a:off x="2855913" y="936625"/>
            <a:ext cx="3182937" cy="227013"/>
          </a:xfrm>
          <a:prstGeom prst="chevron">
            <a:avLst/>
          </a:prstGeom>
          <a:gradFill>
            <a:gsLst>
              <a:gs pos="0">
                <a:schemeClr val="accent1">
                  <a:lumMod val="20000"/>
                  <a:lumOff val="80000"/>
                </a:schemeClr>
              </a:gs>
              <a:gs pos="42000">
                <a:schemeClr val="accent5">
                  <a:lumMod val="40000"/>
                  <a:lumOff val="60000"/>
                </a:schemeClr>
              </a:gs>
              <a:gs pos="70000">
                <a:schemeClr val="accent5">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R8</a:t>
            </a:r>
            <a:r>
              <a:rPr lang="ja-JP" altLang="en-US" sz="1050" dirty="0">
                <a:solidFill>
                  <a:schemeClr val="tx1"/>
                </a:solidFill>
                <a:latin typeface="メイリオ" panose="020B0604030504040204" pitchFamily="50" charset="-128"/>
                <a:ea typeface="メイリオ" panose="020B0604030504040204" pitchFamily="50" charset="-128"/>
              </a:rPr>
              <a:t>年度の取組予定、目標設定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E5700A6B-B513-4AC4-A57B-DA764AC29D28}"/>
              </a:ext>
            </a:extLst>
          </p:cNvPr>
          <p:cNvSpPr/>
          <p:nvPr/>
        </p:nvSpPr>
        <p:spPr>
          <a:xfrm>
            <a:off x="2907660" y="1257803"/>
            <a:ext cx="3120665" cy="1333578"/>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○取組予定</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年度の実施した研修会に加え、○○等の　</a:t>
            </a:r>
          </a:p>
          <a:p>
            <a:pPr>
              <a:defRPr/>
            </a:pPr>
            <a:r>
              <a:rPr lang="ja-JP" altLang="en-US" sz="1050" dirty="0">
                <a:solidFill>
                  <a:prstClr val="black"/>
                </a:solidFill>
                <a:latin typeface="メイリオ" panose="020B0604030504040204" pitchFamily="50" charset="-128"/>
                <a:ea typeface="メイリオ" panose="020B0604030504040204" pitchFamily="50" charset="-128"/>
              </a:rPr>
              <a:t>　　　取組を行う。</a:t>
            </a:r>
          </a:p>
        </p:txBody>
      </p:sp>
      <p:sp>
        <p:nvSpPr>
          <p:cNvPr id="25" name="山形 92">
            <a:extLst>
              <a:ext uri="{FF2B5EF4-FFF2-40B4-BE49-F238E27FC236}">
                <a16:creationId xmlns:a16="http://schemas.microsoft.com/office/drawing/2014/main" id="{35F7B7A3-96AE-4DED-83E9-165289C7E222}"/>
              </a:ext>
            </a:extLst>
          </p:cNvPr>
          <p:cNvSpPr/>
          <p:nvPr/>
        </p:nvSpPr>
        <p:spPr>
          <a:xfrm>
            <a:off x="6073775" y="941388"/>
            <a:ext cx="2862263" cy="230187"/>
          </a:xfrm>
          <a:prstGeom prst="chevron">
            <a:avLst/>
          </a:prstGeom>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R9</a:t>
            </a:r>
            <a:r>
              <a:rPr lang="ja-JP" altLang="en-US" sz="1050" dirty="0">
                <a:solidFill>
                  <a:schemeClr val="tx1"/>
                </a:solidFill>
                <a:latin typeface="メイリオ" panose="020B0604030504040204" pitchFamily="50" charset="-128"/>
                <a:ea typeface="メイリオ" panose="020B0604030504040204" pitchFamily="50" charset="-128"/>
              </a:rPr>
              <a:t>年度の取組予定、目標設定</a:t>
            </a:r>
            <a:endParaRPr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84295F64-19C3-4723-89DA-FBD5478F7AB9}"/>
              </a:ext>
            </a:extLst>
          </p:cNvPr>
          <p:cNvSpPr/>
          <p:nvPr/>
        </p:nvSpPr>
        <p:spPr>
          <a:xfrm>
            <a:off x="6096680" y="1250654"/>
            <a:ext cx="2856819" cy="1333577"/>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050" b="1" dirty="0">
                <a:solidFill>
                  <a:prstClr val="black"/>
                </a:solidFill>
                <a:latin typeface="メイリオ" panose="020B0604030504040204" pitchFamily="50" charset="-128"/>
                <a:ea typeface="メイリオ" panose="020B0604030504040204" pitchFamily="50" charset="-128"/>
              </a:rPr>
              <a:t>○取組予定</a:t>
            </a:r>
            <a:endParaRPr lang="en-US" altLang="ja-JP" sz="105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年度の実施した研修会に加え、○○等</a:t>
            </a:r>
          </a:p>
          <a:p>
            <a:pPr>
              <a:defRPr/>
            </a:pPr>
            <a:r>
              <a:rPr lang="ja-JP" altLang="en-US" sz="1050" dirty="0">
                <a:solidFill>
                  <a:prstClr val="black"/>
                </a:solidFill>
                <a:latin typeface="メイリオ" panose="020B0604030504040204" pitchFamily="50" charset="-128"/>
                <a:ea typeface="メイリオ" panose="020B0604030504040204" pitchFamily="50" charset="-128"/>
              </a:rPr>
              <a:t>　　　の取組を行う。</a:t>
            </a:r>
          </a:p>
        </p:txBody>
      </p:sp>
      <p:sp>
        <p:nvSpPr>
          <p:cNvPr id="27" name="正方形/長方形 26">
            <a:extLst>
              <a:ext uri="{FF2B5EF4-FFF2-40B4-BE49-F238E27FC236}">
                <a16:creationId xmlns:a16="http://schemas.microsoft.com/office/drawing/2014/main" id="{1BBD67FF-4E85-4A0C-9E3C-AB7974959BA0}"/>
              </a:ext>
            </a:extLst>
          </p:cNvPr>
          <p:cNvSpPr/>
          <p:nvPr/>
        </p:nvSpPr>
        <p:spPr>
          <a:xfrm>
            <a:off x="71438" y="2708275"/>
            <a:ext cx="2686050" cy="23177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schemeClr val="tx1"/>
                </a:solidFill>
                <a:latin typeface="メイリオ" panose="020B0604030504040204" pitchFamily="50" charset="-128"/>
                <a:ea typeface="メイリオ" panose="020B0604030504040204" pitchFamily="50" charset="-128"/>
              </a:rPr>
              <a:t>○目標</a:t>
            </a:r>
            <a:endParaRPr lang="en-US" altLang="ja-JP" sz="1100" b="1" dirty="0">
              <a:solidFill>
                <a:schemeClr val="tx1"/>
              </a:solidFill>
              <a:latin typeface="メイリオ" panose="020B0604030504040204" pitchFamily="50" charset="-128"/>
              <a:ea typeface="メイリオ" panose="020B0604030504040204" pitchFamily="50" charset="-128"/>
            </a:endParaRPr>
          </a:p>
          <a:p>
            <a:pPr>
              <a:defRPr/>
            </a:pPr>
            <a:r>
              <a:rPr lang="zh-CN" altLang="en-US" sz="1100" dirty="0">
                <a:solidFill>
                  <a:prstClr val="black"/>
                </a:solidFill>
                <a:latin typeface="メイリオ" panose="020B0604030504040204" pitchFamily="50" charset="-128"/>
                <a:ea typeface="メイリオ" panose="020B0604030504040204" pitchFamily="50" charset="-128"/>
              </a:rPr>
              <a:t>（例）研修会</a:t>
            </a:r>
            <a:r>
              <a:rPr lang="ja-JP" altLang="en-US" sz="1100" dirty="0">
                <a:solidFill>
                  <a:prstClr val="black"/>
                </a:solidFill>
                <a:latin typeface="メイリオ" panose="020B0604030504040204" pitchFamily="50" charset="-128"/>
                <a:ea typeface="メイリオ" panose="020B0604030504040204" pitchFamily="50" charset="-128"/>
              </a:rPr>
              <a:t>を○回実施</a:t>
            </a:r>
            <a:endParaRPr lang="en-US" altLang="ja-JP" sz="1100" b="1" dirty="0">
              <a:solidFill>
                <a:srgbClr val="FF0000"/>
              </a:solidFill>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A2818C38-CCCE-472F-A3DC-0306AB3373CB}"/>
              </a:ext>
            </a:extLst>
          </p:cNvPr>
          <p:cNvSpPr/>
          <p:nvPr/>
        </p:nvSpPr>
        <p:spPr>
          <a:xfrm>
            <a:off x="2907660" y="2700007"/>
            <a:ext cx="3067989" cy="231710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（例）～～に関する専門人材を○人育成し、　　　</a:t>
            </a:r>
          </a:p>
          <a:p>
            <a:pPr>
              <a:defRPr/>
            </a:pPr>
            <a:r>
              <a:rPr lang="ja-JP" altLang="en-US" sz="1050" dirty="0">
                <a:solidFill>
                  <a:prstClr val="black"/>
                </a:solidFill>
                <a:latin typeface="メイリオ" panose="020B0604030504040204" pitchFamily="50" charset="-128"/>
                <a:ea typeface="メイリオ" panose="020B0604030504040204" pitchFamily="50" charset="-128"/>
              </a:rPr>
              <a:t>　　　　○○事業に○人従事することで、地域の　　　</a:t>
            </a:r>
          </a:p>
          <a:p>
            <a:pPr>
              <a:defRPr/>
            </a:pPr>
            <a:r>
              <a:rPr lang="ja-JP" altLang="en-US" sz="1050" dirty="0">
                <a:solidFill>
                  <a:prstClr val="black"/>
                </a:solidFill>
                <a:latin typeface="メイリオ" panose="020B0604030504040204" pitchFamily="50" charset="-128"/>
                <a:ea typeface="メイリオ" panose="020B0604030504040204" pitchFamily="50" charset="-128"/>
              </a:rPr>
              <a:t>　　　　○○人材不足を解消。</a:t>
            </a:r>
          </a:p>
        </p:txBody>
      </p:sp>
      <p:sp>
        <p:nvSpPr>
          <p:cNvPr id="29" name="ホームベース 86">
            <a:extLst>
              <a:ext uri="{FF2B5EF4-FFF2-40B4-BE49-F238E27FC236}">
                <a16:creationId xmlns:a16="http://schemas.microsoft.com/office/drawing/2014/main" id="{05CB1A85-D468-4004-A793-16DF125C4BE5}"/>
              </a:ext>
            </a:extLst>
          </p:cNvPr>
          <p:cNvSpPr/>
          <p:nvPr/>
        </p:nvSpPr>
        <p:spPr>
          <a:xfrm>
            <a:off x="2809875"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9E5CA801-7D8D-4EB2-BFB1-1C91B5261511}"/>
              </a:ext>
            </a:extLst>
          </p:cNvPr>
          <p:cNvSpPr/>
          <p:nvPr/>
        </p:nvSpPr>
        <p:spPr>
          <a:xfrm>
            <a:off x="6114478" y="2708920"/>
            <a:ext cx="2839021" cy="2317103"/>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（例）～～に関する専門人材を○人育成</a:t>
            </a:r>
          </a:p>
          <a:p>
            <a:pPr>
              <a:defRPr/>
            </a:pPr>
            <a:r>
              <a:rPr lang="ja-JP" altLang="en-US" sz="1050" dirty="0">
                <a:solidFill>
                  <a:prstClr val="black"/>
                </a:solidFill>
                <a:latin typeface="メイリオ" panose="020B0604030504040204" pitchFamily="50" charset="-128"/>
                <a:ea typeface="メイリオ" panose="020B0604030504040204" pitchFamily="50" charset="-128"/>
              </a:rPr>
              <a:t>　　　　し、○○事業に○人従事すること</a:t>
            </a:r>
          </a:p>
          <a:p>
            <a:pPr>
              <a:defRPr/>
            </a:pPr>
            <a:r>
              <a:rPr lang="ja-JP" altLang="en-US" sz="1050" dirty="0">
                <a:solidFill>
                  <a:prstClr val="black"/>
                </a:solidFill>
                <a:latin typeface="メイリオ" panose="020B0604030504040204" pitchFamily="50" charset="-128"/>
                <a:ea typeface="メイリオ" panose="020B0604030504040204" pitchFamily="50" charset="-128"/>
              </a:rPr>
              <a:t>　　　　で、地域の○○人材不足を解消。</a:t>
            </a:r>
          </a:p>
          <a:p>
            <a:pPr>
              <a:defRPr/>
            </a:pPr>
            <a:r>
              <a:rPr lang="ja-JP" altLang="en-US" sz="1050" dirty="0">
                <a:solidFill>
                  <a:prstClr val="black"/>
                </a:solidFill>
                <a:latin typeface="メイリオ" panose="020B0604030504040204" pitchFamily="50" charset="-128"/>
                <a:ea typeface="メイリオ" panose="020B0604030504040204" pitchFamily="50" charset="-128"/>
              </a:rPr>
              <a:t>　　　</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34" name="正方形/長方形 33">
            <a:extLst>
              <a:ext uri="{FF2B5EF4-FFF2-40B4-BE49-F238E27FC236}">
                <a16:creationId xmlns:a16="http://schemas.microsoft.com/office/drawing/2014/main" id="{B47DA11E-1762-4EBE-BD23-5BA635ED6946}"/>
              </a:ext>
            </a:extLst>
          </p:cNvPr>
          <p:cNvSpPr/>
          <p:nvPr/>
        </p:nvSpPr>
        <p:spPr>
          <a:xfrm>
            <a:off x="96838" y="5081588"/>
            <a:ext cx="2686050" cy="171608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srgbClr val="FF0000"/>
                </a:solidFill>
                <a:latin typeface="メイリオ" panose="020B0604030504040204" pitchFamily="50" charset="-128"/>
                <a:ea typeface="メイリオ" panose="020B0604030504040204" pitchFamily="50" charset="-128"/>
              </a:rPr>
              <a:t>　（例）研修会を○回実施した。</a:t>
            </a:r>
          </a:p>
          <a:p>
            <a:pPr>
              <a:defRPr/>
            </a:pP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srgbClr val="FF0000"/>
                </a:solidFill>
                <a:latin typeface="メイリオ" panose="020B0604030504040204" pitchFamily="50" charset="-128"/>
                <a:ea typeface="メイリオ" panose="020B0604030504040204" pitchFamily="50" charset="-128"/>
              </a:rPr>
              <a:t>】</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達成率が</a:t>
            </a:r>
            <a:r>
              <a:rPr lang="en-US" altLang="ja-JP" sz="1100" dirty="0">
                <a:solidFill>
                  <a:srgbClr val="FF0000"/>
                </a:solidFill>
                <a:latin typeface="メイリオ" panose="020B0604030504040204" pitchFamily="50" charset="-128"/>
                <a:ea typeface="メイリオ" panose="020B0604030504040204" pitchFamily="50" charset="-128"/>
              </a:rPr>
              <a:t>70%</a:t>
            </a:r>
            <a:r>
              <a:rPr lang="ja-JP" altLang="en-US" sz="1100" dirty="0">
                <a:solidFill>
                  <a:srgbClr val="FF0000"/>
                </a:solidFill>
                <a:latin typeface="メイリオ" panose="020B0604030504040204" pitchFamily="50" charset="-128"/>
                <a:ea typeface="メイリオ" panose="020B0604030504040204" pitchFamily="50" charset="-128"/>
              </a:rPr>
              <a:t>以下の場合に、考えられる主な要因を記載してください。</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その他</a:t>
            </a:r>
            <a:r>
              <a:rPr lang="en-US" altLang="ja-JP" sz="1100" dirty="0">
                <a:solidFill>
                  <a:srgbClr val="FF0000"/>
                </a:solidFill>
                <a:latin typeface="メイリオ" panose="020B0604030504040204" pitchFamily="50" charset="-128"/>
                <a:ea typeface="メイリオ" panose="020B0604030504040204" pitchFamily="50" charset="-128"/>
              </a:rPr>
              <a:t>】</a:t>
            </a: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設定した目標の指標以外に、事業実施の成果があれば記載してください。</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36" name="正方形/長方形 35">
            <a:extLst>
              <a:ext uri="{FF2B5EF4-FFF2-40B4-BE49-F238E27FC236}">
                <a16:creationId xmlns:a16="http://schemas.microsoft.com/office/drawing/2014/main" id="{F63D9D98-E4DD-4B85-B80F-5579101A1335}"/>
              </a:ext>
            </a:extLst>
          </p:cNvPr>
          <p:cNvSpPr/>
          <p:nvPr/>
        </p:nvSpPr>
        <p:spPr>
          <a:xfrm>
            <a:off x="3716338" y="6329363"/>
            <a:ext cx="2173287" cy="3317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7" name="正方形/長方形 36">
            <a:extLst>
              <a:ext uri="{FF2B5EF4-FFF2-40B4-BE49-F238E27FC236}">
                <a16:creationId xmlns:a16="http://schemas.microsoft.com/office/drawing/2014/main" id="{A69EF9E8-AF36-4C91-85B3-08897A4F3A6C}"/>
              </a:ext>
            </a:extLst>
          </p:cNvPr>
          <p:cNvSpPr/>
          <p:nvPr/>
        </p:nvSpPr>
        <p:spPr>
          <a:xfrm>
            <a:off x="6937375" y="6342063"/>
            <a:ext cx="1966913" cy="3270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翌々年度にフォローアップ調査をさせていただきます。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9" name="ホームベース 86">
            <a:extLst>
              <a:ext uri="{FF2B5EF4-FFF2-40B4-BE49-F238E27FC236}">
                <a16:creationId xmlns:a16="http://schemas.microsoft.com/office/drawing/2014/main" id="{EAA1AF51-776B-4105-AFC8-0DCCFFE38C43}"/>
              </a:ext>
            </a:extLst>
          </p:cNvPr>
          <p:cNvSpPr/>
          <p:nvPr/>
        </p:nvSpPr>
        <p:spPr>
          <a:xfrm>
            <a:off x="6064250"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42" name="正方形/長方形 41">
            <a:extLst>
              <a:ext uri="{FF2B5EF4-FFF2-40B4-BE49-F238E27FC236}">
                <a16:creationId xmlns:a16="http://schemas.microsoft.com/office/drawing/2014/main" id="{C5C6B489-3A1A-4351-AA91-FCEC79AAF116}"/>
              </a:ext>
            </a:extLst>
          </p:cNvPr>
          <p:cNvSpPr/>
          <p:nvPr/>
        </p:nvSpPr>
        <p:spPr>
          <a:xfrm>
            <a:off x="3922713" y="4516438"/>
            <a:ext cx="1966912"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6" name="正方形/長方形 45">
            <a:extLst>
              <a:ext uri="{FF2B5EF4-FFF2-40B4-BE49-F238E27FC236}">
                <a16:creationId xmlns:a16="http://schemas.microsoft.com/office/drawing/2014/main" id="{8572B649-DE31-41B2-8C09-DA9C8CD42D62}"/>
              </a:ext>
            </a:extLst>
          </p:cNvPr>
          <p:cNvSpPr/>
          <p:nvPr/>
        </p:nvSpPr>
        <p:spPr>
          <a:xfrm>
            <a:off x="63040" y="1273838"/>
            <a:ext cx="2684921" cy="134216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schemeClr val="tx1"/>
                </a:solidFill>
                <a:latin typeface="メイリオ" panose="020B0604030504040204" pitchFamily="50" charset="-128"/>
                <a:ea typeface="メイリオ" panose="020B0604030504040204" pitchFamily="50" charset="-128"/>
              </a:rPr>
              <a:t>○実施する（した）事業</a:t>
            </a:r>
            <a:endParaRPr lang="en-US" altLang="ja-JP" sz="1100" b="1" dirty="0">
              <a:solidFill>
                <a:schemeClr val="tx1"/>
              </a:solidFill>
              <a:latin typeface="メイリオ" panose="020B0604030504040204" pitchFamily="50" charset="-128"/>
              <a:ea typeface="メイリオ" panose="020B0604030504040204" pitchFamily="50" charset="-128"/>
            </a:endParaRPr>
          </a:p>
          <a:p>
            <a:pPr>
              <a:defRPr/>
            </a:pPr>
            <a:endParaRPr lang="en-US" altLang="ja-JP" sz="1100" dirty="0">
              <a:solidFill>
                <a:srgbClr val="0070C0"/>
              </a:solidFill>
              <a:latin typeface="メイリオ" panose="020B0604030504040204" pitchFamily="50" charset="-128"/>
              <a:ea typeface="メイリオ" panose="020B0604030504040204" pitchFamily="50" charset="-128"/>
            </a:endParaRP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今年度実施する事業を簡略化して記載</a:t>
            </a:r>
          </a:p>
          <a:p>
            <a:pPr>
              <a:defRPr/>
            </a:pPr>
            <a:r>
              <a:rPr lang="ja-JP" altLang="en-US" sz="1100" dirty="0">
                <a:solidFill>
                  <a:prstClr val="black"/>
                </a:solidFill>
                <a:latin typeface="メイリオ" panose="020B0604030504040204" pitchFamily="50" charset="-128"/>
                <a:ea typeface="メイリオ" panose="020B0604030504040204" pitchFamily="50" charset="-128"/>
              </a:rPr>
              <a:t>　　　　</a:t>
            </a:r>
            <a:endParaRPr lang="en-US" altLang="ja-JP" sz="1100" dirty="0">
              <a:solidFill>
                <a:prstClr val="black"/>
              </a:solidFill>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9A56EA76-E07A-4805-900A-6AF14229C4E6}"/>
              </a:ext>
            </a:extLst>
          </p:cNvPr>
          <p:cNvSpPr/>
          <p:nvPr/>
        </p:nvSpPr>
        <p:spPr>
          <a:xfrm>
            <a:off x="6937375" y="4497388"/>
            <a:ext cx="1966913"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id="{881B9FDD-5778-4B67-8EFA-0BBE65C58826}"/>
              </a:ext>
            </a:extLst>
          </p:cNvPr>
          <p:cNvSpPr/>
          <p:nvPr/>
        </p:nvSpPr>
        <p:spPr>
          <a:xfrm>
            <a:off x="3927475" y="2092325"/>
            <a:ext cx="1966913" cy="3825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8" name="正方形/長方形 37">
            <a:extLst>
              <a:ext uri="{FF2B5EF4-FFF2-40B4-BE49-F238E27FC236}">
                <a16:creationId xmlns:a16="http://schemas.microsoft.com/office/drawing/2014/main" id="{37FA875B-FB28-4483-B042-961290C5251D}"/>
              </a:ext>
            </a:extLst>
          </p:cNvPr>
          <p:cNvSpPr/>
          <p:nvPr/>
        </p:nvSpPr>
        <p:spPr>
          <a:xfrm>
            <a:off x="6889750" y="2084388"/>
            <a:ext cx="1966913"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5" name="テキスト ボックス 34">
            <a:extLst>
              <a:ext uri="{FF2B5EF4-FFF2-40B4-BE49-F238E27FC236}">
                <a16:creationId xmlns:a16="http://schemas.microsoft.com/office/drawing/2014/main" id="{D1D10D28-CB9D-4561-B766-CCF2C5D37F77}"/>
              </a:ext>
            </a:extLst>
          </p:cNvPr>
          <p:cNvSpPr txBox="1"/>
          <p:nvPr/>
        </p:nvSpPr>
        <p:spPr>
          <a:xfrm>
            <a:off x="9252521" y="10929"/>
            <a:ext cx="1224136" cy="415498"/>
          </a:xfrm>
          <a:prstGeom prst="rect">
            <a:avLst/>
          </a:prstGeom>
          <a:solidFill>
            <a:srgbClr val="FFFF00"/>
          </a:solidFill>
          <a:ln>
            <a:solidFill>
              <a:schemeClr val="tx1"/>
            </a:solidFill>
          </a:ln>
        </p:spPr>
        <p:txBody>
          <a:bodyPr wrap="square">
            <a:spAutoFit/>
          </a:bodyPr>
          <a:lstStyle/>
          <a:p>
            <a:pPr>
              <a:defRPr/>
            </a:pPr>
            <a:r>
              <a:rPr lang="ja-JP" altLang="en-US" sz="1050" b="1" dirty="0"/>
              <a:t>不要なページは削除してください。</a:t>
            </a:r>
            <a:endParaRPr lang="en-US" altLang="ja-JP" sz="105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正方形/長方形 44">
            <a:extLst>
              <a:ext uri="{FF2B5EF4-FFF2-40B4-BE49-F238E27FC236}">
                <a16:creationId xmlns:a16="http://schemas.microsoft.com/office/drawing/2014/main" id="{22A92C72-E143-4858-9101-C6F280EBE934}"/>
              </a:ext>
            </a:extLst>
          </p:cNvPr>
          <p:cNvSpPr/>
          <p:nvPr/>
        </p:nvSpPr>
        <p:spPr>
          <a:xfrm>
            <a:off x="6092825" y="5141913"/>
            <a:ext cx="2840038" cy="1687512"/>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44" name="正方形/長方形 43">
            <a:extLst>
              <a:ext uri="{FF2B5EF4-FFF2-40B4-BE49-F238E27FC236}">
                <a16:creationId xmlns:a16="http://schemas.microsoft.com/office/drawing/2014/main" id="{7BA2C99D-3D46-42DF-8E06-B13F9E279225}"/>
              </a:ext>
            </a:extLst>
          </p:cNvPr>
          <p:cNvSpPr/>
          <p:nvPr/>
        </p:nvSpPr>
        <p:spPr>
          <a:xfrm>
            <a:off x="2908300" y="5141913"/>
            <a:ext cx="3059113" cy="167163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73" name="AutoShape 3">
            <a:extLst>
              <a:ext uri="{FF2B5EF4-FFF2-40B4-BE49-F238E27FC236}">
                <a16:creationId xmlns:a16="http://schemas.microsoft.com/office/drawing/2014/main" id="{F741E3FB-C215-4CF3-B657-0EDB432860FD}"/>
              </a:ext>
            </a:extLst>
          </p:cNvPr>
          <p:cNvSpPr>
            <a:spLocks noChangeArrowheads="1"/>
          </p:cNvSpPr>
          <p:nvPr/>
        </p:nvSpPr>
        <p:spPr bwMode="auto">
          <a:xfrm>
            <a:off x="61913" y="44450"/>
            <a:ext cx="8999537" cy="360363"/>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p:spPr>
        <p:txBody>
          <a:bodyPr lIns="85530" tIns="42765" rIns="85530" bIns="42765" anchor="ctr"/>
          <a:lstStyle/>
          <a:p>
            <a:pPr algn="ctr">
              <a:defRPr/>
            </a:pPr>
            <a:r>
              <a:rPr lang="ja-JP" altLang="en-US" b="1" dirty="0">
                <a:solidFill>
                  <a:prstClr val="black"/>
                </a:solidFill>
                <a:latin typeface="メイリオ" panose="020B0604030504040204" pitchFamily="50" charset="-128"/>
                <a:ea typeface="メイリオ" panose="020B0604030504040204" pitchFamily="50" charset="-128"/>
              </a:rPr>
              <a:t>目標達成評価シート（●●県●●市）</a:t>
            </a:r>
            <a:r>
              <a:rPr lang="en-US" altLang="zh-TW" b="1" dirty="0">
                <a:solidFill>
                  <a:prstClr val="black"/>
                </a:solidFill>
                <a:latin typeface="メイリオ" panose="020B0604030504040204" pitchFamily="50" charset="-128"/>
                <a:ea typeface="メイリオ" panose="020B0604030504040204" pitchFamily="50" charset="-128"/>
              </a:rPr>
              <a:t>※ICT</a:t>
            </a:r>
            <a:r>
              <a:rPr lang="zh-TW" altLang="en-US" b="1" dirty="0">
                <a:solidFill>
                  <a:prstClr val="black"/>
                </a:solidFill>
                <a:latin typeface="メイリオ" panose="020B0604030504040204" pitchFamily="50" charset="-128"/>
                <a:ea typeface="メイリオ" panose="020B0604030504040204" pitchFamily="50" charset="-128"/>
              </a:rPr>
              <a:t>等技術活用事業様式</a:t>
            </a:r>
            <a:endParaRPr lang="ja-JP" altLang="en-US" b="1" dirty="0">
              <a:solidFill>
                <a:prstClr val="black"/>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46A08DE0-079E-4849-BB2A-FC51F9F0E96D}"/>
              </a:ext>
            </a:extLst>
          </p:cNvPr>
          <p:cNvSpPr/>
          <p:nvPr/>
        </p:nvSpPr>
        <p:spPr>
          <a:xfrm>
            <a:off x="20638" y="628650"/>
            <a:ext cx="8994775" cy="6184900"/>
          </a:xfrm>
          <a:prstGeom prst="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0" name="テキスト ボックス 29">
            <a:extLst>
              <a:ext uri="{FF2B5EF4-FFF2-40B4-BE49-F238E27FC236}">
                <a16:creationId xmlns:a16="http://schemas.microsoft.com/office/drawing/2014/main" id="{EB7C0A5F-6157-4D2F-BA6B-F3934A008917}"/>
              </a:ext>
            </a:extLst>
          </p:cNvPr>
          <p:cNvSpPr txBox="1"/>
          <p:nvPr/>
        </p:nvSpPr>
        <p:spPr>
          <a:xfrm>
            <a:off x="7229921" y="492795"/>
            <a:ext cx="1806575" cy="415925"/>
          </a:xfrm>
          <a:prstGeom prst="rect">
            <a:avLst/>
          </a:prstGeom>
          <a:solidFill>
            <a:schemeClr val="bg1"/>
          </a:solidFill>
          <a:ln>
            <a:solidFill>
              <a:schemeClr val="tx1"/>
            </a:solidFill>
          </a:ln>
        </p:spPr>
        <p:txBody>
          <a:bodyPr>
            <a:spAutoFit/>
          </a:bodyPr>
          <a:lstStyle/>
          <a:p>
            <a:pPr>
              <a:defRPr/>
            </a:pPr>
            <a:r>
              <a:rPr lang="ja-JP" altLang="en-US" sz="1050" dirty="0">
                <a:solidFill>
                  <a:srgbClr val="FF0000"/>
                </a:solidFill>
              </a:rPr>
              <a:t>赤字部分は、事業終了後に記載いただきます。</a:t>
            </a:r>
            <a:endParaRPr lang="en-US" altLang="ja-JP" sz="1050" dirty="0">
              <a:solidFill>
                <a:srgbClr val="FF0000"/>
              </a:solidFill>
            </a:endParaRPr>
          </a:p>
        </p:txBody>
      </p:sp>
      <p:sp>
        <p:nvSpPr>
          <p:cNvPr id="22" name="山形 99">
            <a:extLst>
              <a:ext uri="{FF2B5EF4-FFF2-40B4-BE49-F238E27FC236}">
                <a16:creationId xmlns:a16="http://schemas.microsoft.com/office/drawing/2014/main" id="{A93281A1-831E-4060-98F4-94AC84606641}"/>
              </a:ext>
            </a:extLst>
          </p:cNvPr>
          <p:cNvSpPr/>
          <p:nvPr/>
        </p:nvSpPr>
        <p:spPr>
          <a:xfrm>
            <a:off x="38100" y="938213"/>
            <a:ext cx="2817813" cy="231775"/>
          </a:xfrm>
          <a:prstGeom prst="chevr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R7</a:t>
            </a:r>
            <a:r>
              <a:rPr lang="ja-JP" altLang="en-US" sz="1050" dirty="0">
                <a:solidFill>
                  <a:schemeClr val="tx1"/>
                </a:solidFill>
                <a:latin typeface="メイリオ" panose="020B0604030504040204" pitchFamily="50" charset="-128"/>
                <a:ea typeface="メイリオ" panose="020B0604030504040204" pitchFamily="50" charset="-128"/>
              </a:rPr>
              <a:t>年度の目標設定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3" name="山形 90">
            <a:extLst>
              <a:ext uri="{FF2B5EF4-FFF2-40B4-BE49-F238E27FC236}">
                <a16:creationId xmlns:a16="http://schemas.microsoft.com/office/drawing/2014/main" id="{D738FAD2-1B57-41BB-BE2E-14F34EC80BA5}"/>
              </a:ext>
            </a:extLst>
          </p:cNvPr>
          <p:cNvSpPr/>
          <p:nvPr/>
        </p:nvSpPr>
        <p:spPr>
          <a:xfrm>
            <a:off x="2855913" y="936625"/>
            <a:ext cx="3182937" cy="227013"/>
          </a:xfrm>
          <a:prstGeom prst="chevron">
            <a:avLst/>
          </a:prstGeom>
          <a:gradFill>
            <a:gsLst>
              <a:gs pos="0">
                <a:schemeClr val="accent1">
                  <a:lumMod val="20000"/>
                  <a:lumOff val="80000"/>
                </a:schemeClr>
              </a:gs>
              <a:gs pos="42000">
                <a:schemeClr val="accent5">
                  <a:lumMod val="40000"/>
                  <a:lumOff val="60000"/>
                </a:schemeClr>
              </a:gs>
              <a:gs pos="70000">
                <a:schemeClr val="accent5">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R8</a:t>
            </a:r>
            <a:r>
              <a:rPr lang="ja-JP" altLang="en-US" sz="1050" dirty="0">
                <a:solidFill>
                  <a:schemeClr val="tx1"/>
                </a:solidFill>
                <a:latin typeface="メイリオ" panose="020B0604030504040204" pitchFamily="50" charset="-128"/>
                <a:ea typeface="メイリオ" panose="020B0604030504040204" pitchFamily="50" charset="-128"/>
              </a:rPr>
              <a:t>年度の取組予定、目標設定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E5700A6B-B513-4AC4-A57B-DA764AC29D28}"/>
              </a:ext>
            </a:extLst>
          </p:cNvPr>
          <p:cNvSpPr/>
          <p:nvPr/>
        </p:nvSpPr>
        <p:spPr>
          <a:xfrm>
            <a:off x="2907660" y="1257803"/>
            <a:ext cx="3120665" cy="1333578"/>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○取組予定</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年度の実施した事業に加えて、高齢者の</a:t>
            </a:r>
          </a:p>
          <a:p>
            <a:pPr>
              <a:defRPr/>
            </a:pPr>
            <a:r>
              <a:rPr lang="ja-JP" altLang="en-US" sz="1050" dirty="0">
                <a:solidFill>
                  <a:prstClr val="black"/>
                </a:solidFill>
                <a:latin typeface="メイリオ" panose="020B0604030504040204" pitchFamily="50" charset="-128"/>
                <a:ea typeface="メイリオ" panose="020B0604030504040204" pitchFamily="50" charset="-128"/>
              </a:rPr>
              <a:t>　　スマホ機器等活用率向上に向けて○○を</a:t>
            </a:r>
          </a:p>
          <a:p>
            <a:pPr>
              <a:defRPr/>
            </a:pPr>
            <a:r>
              <a:rPr lang="ja-JP" altLang="en-US" sz="1050" dirty="0">
                <a:solidFill>
                  <a:prstClr val="black"/>
                </a:solidFill>
                <a:latin typeface="メイリオ" panose="020B0604030504040204" pitchFamily="50" charset="-128"/>
                <a:ea typeface="メイリオ" panose="020B0604030504040204" pitchFamily="50" charset="-128"/>
              </a:rPr>
              <a:t>　　行う。</a:t>
            </a:r>
          </a:p>
        </p:txBody>
      </p:sp>
      <p:sp>
        <p:nvSpPr>
          <p:cNvPr id="25" name="山形 92">
            <a:extLst>
              <a:ext uri="{FF2B5EF4-FFF2-40B4-BE49-F238E27FC236}">
                <a16:creationId xmlns:a16="http://schemas.microsoft.com/office/drawing/2014/main" id="{35F7B7A3-96AE-4DED-83E9-165289C7E222}"/>
              </a:ext>
            </a:extLst>
          </p:cNvPr>
          <p:cNvSpPr/>
          <p:nvPr/>
        </p:nvSpPr>
        <p:spPr>
          <a:xfrm>
            <a:off x="6073775" y="941388"/>
            <a:ext cx="2862263" cy="230187"/>
          </a:xfrm>
          <a:prstGeom prst="chevron">
            <a:avLst/>
          </a:prstGeom>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R9</a:t>
            </a:r>
            <a:r>
              <a:rPr lang="ja-JP" altLang="en-US" sz="1050" dirty="0">
                <a:solidFill>
                  <a:schemeClr val="tx1"/>
                </a:solidFill>
                <a:latin typeface="メイリオ" panose="020B0604030504040204" pitchFamily="50" charset="-128"/>
                <a:ea typeface="メイリオ" panose="020B0604030504040204" pitchFamily="50" charset="-128"/>
              </a:rPr>
              <a:t>年度の取組予定、目標設定</a:t>
            </a:r>
            <a:endParaRPr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84295F64-19C3-4723-89DA-FBD5478F7AB9}"/>
              </a:ext>
            </a:extLst>
          </p:cNvPr>
          <p:cNvSpPr/>
          <p:nvPr/>
        </p:nvSpPr>
        <p:spPr>
          <a:xfrm>
            <a:off x="6096680" y="1250654"/>
            <a:ext cx="2856819" cy="1333577"/>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050" b="1" dirty="0">
                <a:solidFill>
                  <a:prstClr val="black"/>
                </a:solidFill>
                <a:latin typeface="メイリオ" panose="020B0604030504040204" pitchFamily="50" charset="-128"/>
                <a:ea typeface="メイリオ" panose="020B0604030504040204" pitchFamily="50" charset="-128"/>
              </a:rPr>
              <a:t>○取組予定</a:t>
            </a:r>
            <a:endParaRPr lang="en-US" altLang="ja-JP" sz="105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年度の実施した事業に加えて、高齢者　　</a:t>
            </a:r>
            <a:endParaRPr lang="en-US" altLang="ja-JP"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のスマホ機器等活用率向上に向けて</a:t>
            </a:r>
            <a:endParaRPr lang="en-US" altLang="ja-JP"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○○を行う。</a:t>
            </a:r>
          </a:p>
        </p:txBody>
      </p:sp>
      <p:sp>
        <p:nvSpPr>
          <p:cNvPr id="27" name="正方形/長方形 26">
            <a:extLst>
              <a:ext uri="{FF2B5EF4-FFF2-40B4-BE49-F238E27FC236}">
                <a16:creationId xmlns:a16="http://schemas.microsoft.com/office/drawing/2014/main" id="{1BBD67FF-4E85-4A0C-9E3C-AB7974959BA0}"/>
              </a:ext>
            </a:extLst>
          </p:cNvPr>
          <p:cNvSpPr/>
          <p:nvPr/>
        </p:nvSpPr>
        <p:spPr>
          <a:xfrm>
            <a:off x="71438" y="2708275"/>
            <a:ext cx="2686050" cy="23177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prstClr val="black"/>
                </a:solidFill>
                <a:latin typeface="メイリオ" panose="020B0604030504040204" pitchFamily="50" charset="-128"/>
                <a:ea typeface="メイリオ" panose="020B0604030504040204" pitchFamily="50" charset="-128"/>
              </a:rPr>
              <a:t>（例）実施した操作研修参加者○人</a:t>
            </a:r>
            <a:endParaRPr lang="en-US" altLang="ja-JP" sz="1100" b="1" dirty="0">
              <a:solidFill>
                <a:srgbClr val="FF0000"/>
              </a:solidFill>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A2818C38-CCCE-472F-A3DC-0306AB3373CB}"/>
              </a:ext>
            </a:extLst>
          </p:cNvPr>
          <p:cNvSpPr/>
          <p:nvPr/>
        </p:nvSpPr>
        <p:spPr>
          <a:xfrm>
            <a:off x="2899958" y="2708920"/>
            <a:ext cx="3067989" cy="231710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（例）高齢者のスマホ等機器活用率○％を達成　</a:t>
            </a:r>
            <a:endParaRPr lang="en-US" altLang="ja-JP"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29" name="ホームベース 86">
            <a:extLst>
              <a:ext uri="{FF2B5EF4-FFF2-40B4-BE49-F238E27FC236}">
                <a16:creationId xmlns:a16="http://schemas.microsoft.com/office/drawing/2014/main" id="{05CB1A85-D468-4004-A793-16DF125C4BE5}"/>
              </a:ext>
            </a:extLst>
          </p:cNvPr>
          <p:cNvSpPr/>
          <p:nvPr/>
        </p:nvSpPr>
        <p:spPr>
          <a:xfrm>
            <a:off x="2809875"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9E5CA801-7D8D-4EB2-BFB1-1C91B5261511}"/>
              </a:ext>
            </a:extLst>
          </p:cNvPr>
          <p:cNvSpPr/>
          <p:nvPr/>
        </p:nvSpPr>
        <p:spPr>
          <a:xfrm>
            <a:off x="6114478" y="2708920"/>
            <a:ext cx="2839021" cy="2317103"/>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（例）高齢者のスマホ等機器活用率○％</a:t>
            </a:r>
          </a:p>
          <a:p>
            <a:pPr>
              <a:defRPr/>
            </a:pPr>
            <a:r>
              <a:rPr lang="ja-JP" altLang="en-US" sz="1050" dirty="0">
                <a:solidFill>
                  <a:prstClr val="black"/>
                </a:solidFill>
                <a:latin typeface="メイリオ" panose="020B0604030504040204" pitchFamily="50" charset="-128"/>
                <a:ea typeface="メイリオ" panose="020B0604030504040204" pitchFamily="50" charset="-128"/>
              </a:rPr>
              <a:t>　　　を達成。</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34" name="正方形/長方形 33">
            <a:extLst>
              <a:ext uri="{FF2B5EF4-FFF2-40B4-BE49-F238E27FC236}">
                <a16:creationId xmlns:a16="http://schemas.microsoft.com/office/drawing/2014/main" id="{B47DA11E-1762-4EBE-BD23-5BA635ED6946}"/>
              </a:ext>
            </a:extLst>
          </p:cNvPr>
          <p:cNvSpPr/>
          <p:nvPr/>
        </p:nvSpPr>
        <p:spPr>
          <a:xfrm>
            <a:off x="103188" y="5141913"/>
            <a:ext cx="2686050" cy="1671637"/>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srgbClr val="FF0000"/>
                </a:solidFill>
                <a:latin typeface="メイリオ" panose="020B0604030504040204" pitchFamily="50" charset="-128"/>
                <a:ea typeface="メイリオ" panose="020B0604030504040204" pitchFamily="50" charset="-128"/>
              </a:rPr>
              <a:t>　○％</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srgbClr val="FF0000"/>
                </a:solidFill>
                <a:latin typeface="メイリオ" panose="020B0604030504040204" pitchFamily="50" charset="-128"/>
                <a:ea typeface="メイリオ" panose="020B0604030504040204" pitchFamily="50" charset="-128"/>
              </a:rPr>
              <a:t>】</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達成率が</a:t>
            </a:r>
            <a:r>
              <a:rPr lang="en-US" altLang="ja-JP" sz="1100" dirty="0">
                <a:solidFill>
                  <a:srgbClr val="FF0000"/>
                </a:solidFill>
                <a:latin typeface="メイリオ" panose="020B0604030504040204" pitchFamily="50" charset="-128"/>
                <a:ea typeface="メイリオ" panose="020B0604030504040204" pitchFamily="50" charset="-128"/>
              </a:rPr>
              <a:t>70%</a:t>
            </a:r>
            <a:r>
              <a:rPr lang="ja-JP" altLang="en-US" sz="1100" dirty="0">
                <a:solidFill>
                  <a:srgbClr val="FF0000"/>
                </a:solidFill>
                <a:latin typeface="メイリオ" panose="020B0604030504040204" pitchFamily="50" charset="-128"/>
                <a:ea typeface="メイリオ" panose="020B0604030504040204" pitchFamily="50" charset="-128"/>
              </a:rPr>
              <a:t>以下の場合に、考えられる主な要因を記載してください。</a:t>
            </a: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その他</a:t>
            </a:r>
            <a:r>
              <a:rPr lang="en-US" altLang="ja-JP" sz="1100" dirty="0">
                <a:solidFill>
                  <a:srgbClr val="FF0000"/>
                </a:solidFill>
                <a:latin typeface="メイリオ" panose="020B0604030504040204" pitchFamily="50" charset="-128"/>
                <a:ea typeface="メイリオ" panose="020B0604030504040204" pitchFamily="50" charset="-128"/>
              </a:rPr>
              <a:t>】</a:t>
            </a: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設定した目標の指標以外に、事業実施の成果があれば記載してください。</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39" name="ホームベース 86">
            <a:extLst>
              <a:ext uri="{FF2B5EF4-FFF2-40B4-BE49-F238E27FC236}">
                <a16:creationId xmlns:a16="http://schemas.microsoft.com/office/drawing/2014/main" id="{EAA1AF51-776B-4105-AFC8-0DCCFFE38C43}"/>
              </a:ext>
            </a:extLst>
          </p:cNvPr>
          <p:cNvSpPr/>
          <p:nvPr/>
        </p:nvSpPr>
        <p:spPr>
          <a:xfrm>
            <a:off x="6064250"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46" name="正方形/長方形 45">
            <a:extLst>
              <a:ext uri="{FF2B5EF4-FFF2-40B4-BE49-F238E27FC236}">
                <a16:creationId xmlns:a16="http://schemas.microsoft.com/office/drawing/2014/main" id="{8572B649-DE31-41B2-8C09-DA9C8CD42D62}"/>
              </a:ext>
            </a:extLst>
          </p:cNvPr>
          <p:cNvSpPr/>
          <p:nvPr/>
        </p:nvSpPr>
        <p:spPr>
          <a:xfrm>
            <a:off x="63040" y="1273838"/>
            <a:ext cx="2684921" cy="134216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○実施する（した）事業</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endParaRPr lang="en-US" altLang="ja-JP" sz="1100" dirty="0">
              <a:solidFill>
                <a:srgbClr val="0070C0"/>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今年度実施する事業を簡略化して記載</a:t>
            </a:r>
          </a:p>
          <a:p>
            <a:pPr>
              <a:defRPr/>
            </a:pPr>
            <a:r>
              <a:rPr lang="ja-JP" altLang="en-US" sz="1100" dirty="0">
                <a:solidFill>
                  <a:prstClr val="black"/>
                </a:solidFill>
                <a:latin typeface="メイリオ" panose="020B0604030504040204" pitchFamily="50" charset="-128"/>
                <a:ea typeface="メイリオ" panose="020B0604030504040204" pitchFamily="50" charset="-128"/>
              </a:rPr>
              <a:t>　　　　</a:t>
            </a:r>
            <a:endParaRPr lang="en-US" altLang="ja-JP" sz="1100" dirty="0">
              <a:solidFill>
                <a:prstClr val="black"/>
              </a:solidFill>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62B8ABB5-344B-4EC9-AB12-1BE1BA66A80D}"/>
              </a:ext>
            </a:extLst>
          </p:cNvPr>
          <p:cNvSpPr/>
          <p:nvPr/>
        </p:nvSpPr>
        <p:spPr>
          <a:xfrm>
            <a:off x="3922713" y="4516438"/>
            <a:ext cx="1966912"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id="{B4D2B016-AE5B-4156-A1D1-2F5B3BDD7E90}"/>
              </a:ext>
            </a:extLst>
          </p:cNvPr>
          <p:cNvSpPr/>
          <p:nvPr/>
        </p:nvSpPr>
        <p:spPr>
          <a:xfrm>
            <a:off x="6954838" y="4491038"/>
            <a:ext cx="1966912"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5" name="正方形/長方形 34">
            <a:extLst>
              <a:ext uri="{FF2B5EF4-FFF2-40B4-BE49-F238E27FC236}">
                <a16:creationId xmlns:a16="http://schemas.microsoft.com/office/drawing/2014/main" id="{BF5A4A70-1B17-46E8-A271-D32CE2C750D3}"/>
              </a:ext>
            </a:extLst>
          </p:cNvPr>
          <p:cNvSpPr/>
          <p:nvPr/>
        </p:nvSpPr>
        <p:spPr>
          <a:xfrm>
            <a:off x="6948488" y="2076450"/>
            <a:ext cx="1966912" cy="3825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8" name="正方形/長方形 37">
            <a:extLst>
              <a:ext uri="{FF2B5EF4-FFF2-40B4-BE49-F238E27FC236}">
                <a16:creationId xmlns:a16="http://schemas.microsoft.com/office/drawing/2014/main" id="{2E84699A-E2B0-4207-BD95-E070FBE07293}"/>
              </a:ext>
            </a:extLst>
          </p:cNvPr>
          <p:cNvSpPr/>
          <p:nvPr/>
        </p:nvSpPr>
        <p:spPr>
          <a:xfrm>
            <a:off x="3932238" y="2105025"/>
            <a:ext cx="1966912" cy="3825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71939467-7363-45D4-905D-0F002FDA29A2}"/>
              </a:ext>
            </a:extLst>
          </p:cNvPr>
          <p:cNvSpPr/>
          <p:nvPr/>
        </p:nvSpPr>
        <p:spPr>
          <a:xfrm>
            <a:off x="15875" y="612775"/>
            <a:ext cx="5708650" cy="25876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prstClr val="black"/>
                </a:solidFill>
                <a:latin typeface="メイリオ" panose="020B0604030504040204" pitchFamily="50" charset="-128"/>
                <a:ea typeface="メイリオ" panose="020B0604030504040204" pitchFamily="50" charset="-128"/>
              </a:rPr>
              <a:t>目標設定について（事業実施年度含め３ヶ年の目標及び達成状況）</a:t>
            </a:r>
          </a:p>
        </p:txBody>
      </p:sp>
      <p:sp>
        <p:nvSpPr>
          <p:cNvPr id="41" name="正方形/長方形 40">
            <a:extLst>
              <a:ext uri="{FF2B5EF4-FFF2-40B4-BE49-F238E27FC236}">
                <a16:creationId xmlns:a16="http://schemas.microsoft.com/office/drawing/2014/main" id="{F07246CF-E0EE-4BCE-A1C9-9878723ABFD7}"/>
              </a:ext>
            </a:extLst>
          </p:cNvPr>
          <p:cNvSpPr/>
          <p:nvPr/>
        </p:nvSpPr>
        <p:spPr>
          <a:xfrm>
            <a:off x="3711575" y="6410325"/>
            <a:ext cx="2173288" cy="3317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2" name="正方形/長方形 41">
            <a:extLst>
              <a:ext uri="{FF2B5EF4-FFF2-40B4-BE49-F238E27FC236}">
                <a16:creationId xmlns:a16="http://schemas.microsoft.com/office/drawing/2014/main" id="{CCAE43DE-2CCC-4ED9-B524-68399EC5A901}"/>
              </a:ext>
            </a:extLst>
          </p:cNvPr>
          <p:cNvSpPr/>
          <p:nvPr/>
        </p:nvSpPr>
        <p:spPr>
          <a:xfrm>
            <a:off x="6934200" y="6403975"/>
            <a:ext cx="1966913" cy="3270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翌々年度にフォローアップ調査をさせていただきます。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正方形/長方形 44">
            <a:extLst>
              <a:ext uri="{FF2B5EF4-FFF2-40B4-BE49-F238E27FC236}">
                <a16:creationId xmlns:a16="http://schemas.microsoft.com/office/drawing/2014/main" id="{22A92C72-E143-4858-9101-C6F280EBE934}"/>
              </a:ext>
            </a:extLst>
          </p:cNvPr>
          <p:cNvSpPr/>
          <p:nvPr/>
        </p:nvSpPr>
        <p:spPr>
          <a:xfrm>
            <a:off x="6092825" y="5105400"/>
            <a:ext cx="2840038" cy="17081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44" name="正方形/長方形 43">
            <a:extLst>
              <a:ext uri="{FF2B5EF4-FFF2-40B4-BE49-F238E27FC236}">
                <a16:creationId xmlns:a16="http://schemas.microsoft.com/office/drawing/2014/main" id="{7BA2C99D-3D46-42DF-8E06-B13F9E279225}"/>
              </a:ext>
            </a:extLst>
          </p:cNvPr>
          <p:cNvSpPr/>
          <p:nvPr/>
        </p:nvSpPr>
        <p:spPr>
          <a:xfrm>
            <a:off x="2908300" y="5105400"/>
            <a:ext cx="3059113" cy="17081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prstClr val="black"/>
                </a:solidFill>
                <a:latin typeface="メイリオ" panose="020B0604030504040204" pitchFamily="50" charset="-128"/>
                <a:ea typeface="メイリオ" panose="020B0604030504040204" pitchFamily="50" charset="-128"/>
              </a:rPr>
              <a:t>】</a:t>
            </a: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prstClr val="black"/>
                </a:solidFill>
                <a:latin typeface="メイリオ" panose="020B0604030504040204" pitchFamily="50" charset="-128"/>
                <a:ea typeface="メイリオ" panose="020B0604030504040204" pitchFamily="50" charset="-128"/>
              </a:rPr>
              <a:t>達成率が</a:t>
            </a:r>
            <a:r>
              <a:rPr lang="en-US" altLang="ja-JP" sz="1100" dirty="0">
                <a:solidFill>
                  <a:prstClr val="black"/>
                </a:solidFill>
                <a:latin typeface="メイリオ" panose="020B0604030504040204" pitchFamily="50" charset="-128"/>
                <a:ea typeface="メイリオ" panose="020B0604030504040204" pitchFamily="50" charset="-128"/>
              </a:rPr>
              <a:t>70%</a:t>
            </a:r>
            <a:r>
              <a:rPr lang="ja-JP" altLang="en-US" sz="1100" dirty="0">
                <a:solidFill>
                  <a:prstClr val="black"/>
                </a:solidFill>
                <a:latin typeface="メイリオ" panose="020B0604030504040204" pitchFamily="50" charset="-128"/>
                <a:ea typeface="メイリオ" panose="020B0604030504040204" pitchFamily="50" charset="-128"/>
              </a:rPr>
              <a:t>以下の場合に、考えられる主な要因を記載してください。</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その他</a:t>
            </a:r>
            <a:r>
              <a:rPr lang="en-US" altLang="ja-JP" sz="1100" dirty="0">
                <a:solidFill>
                  <a:schemeClr val="tx1"/>
                </a:solidFill>
                <a:latin typeface="メイリオ" panose="020B0604030504040204" pitchFamily="50" charset="-128"/>
                <a:ea typeface="メイリオ" panose="020B0604030504040204" pitchFamily="50" charset="-128"/>
              </a:rPr>
              <a:t>】</a:t>
            </a:r>
          </a:p>
          <a:p>
            <a:pPr>
              <a:defRPr/>
            </a:pPr>
            <a:r>
              <a:rPr lang="en-US" altLang="ja-JP" sz="1100" dirty="0">
                <a:solidFill>
                  <a:schemeClr val="tx1"/>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73" name="AutoShape 3">
            <a:extLst>
              <a:ext uri="{FF2B5EF4-FFF2-40B4-BE49-F238E27FC236}">
                <a16:creationId xmlns:a16="http://schemas.microsoft.com/office/drawing/2014/main" id="{F741E3FB-C215-4CF3-B657-0EDB432860FD}"/>
              </a:ext>
            </a:extLst>
          </p:cNvPr>
          <p:cNvSpPr>
            <a:spLocks noChangeArrowheads="1"/>
          </p:cNvSpPr>
          <p:nvPr/>
        </p:nvSpPr>
        <p:spPr bwMode="auto">
          <a:xfrm>
            <a:off x="61913" y="44450"/>
            <a:ext cx="8999537" cy="360363"/>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p:spPr>
        <p:txBody>
          <a:bodyPr lIns="85530" tIns="42765" rIns="85530" bIns="42765" anchor="ctr"/>
          <a:lstStyle/>
          <a:p>
            <a:pPr algn="ctr">
              <a:defRPr/>
            </a:pPr>
            <a:r>
              <a:rPr lang="ja-JP" altLang="en-US" b="1" dirty="0">
                <a:solidFill>
                  <a:prstClr val="black"/>
                </a:solidFill>
                <a:latin typeface="メイリオ" panose="020B0604030504040204" pitchFamily="50" charset="-128"/>
                <a:ea typeface="メイリオ" panose="020B0604030504040204" pitchFamily="50" charset="-128"/>
              </a:rPr>
              <a:t>目標達成評価シート（●●県●●市）</a:t>
            </a:r>
            <a:r>
              <a:rPr lang="en-US" altLang="zh-TW" b="1" dirty="0">
                <a:solidFill>
                  <a:prstClr val="black"/>
                </a:solidFill>
                <a:latin typeface="メイリオ" panose="020B0604030504040204" pitchFamily="50" charset="-128"/>
                <a:ea typeface="メイリオ" panose="020B0604030504040204" pitchFamily="50" charset="-128"/>
              </a:rPr>
              <a:t>※ICT</a:t>
            </a:r>
            <a:r>
              <a:rPr lang="zh-TW" altLang="en-US" b="1" dirty="0">
                <a:solidFill>
                  <a:prstClr val="black"/>
                </a:solidFill>
                <a:latin typeface="メイリオ" panose="020B0604030504040204" pitchFamily="50" charset="-128"/>
                <a:ea typeface="メイリオ" panose="020B0604030504040204" pitchFamily="50" charset="-128"/>
              </a:rPr>
              <a:t>等技術活用事業</a:t>
            </a:r>
            <a:r>
              <a:rPr lang="ja-JP" altLang="en-US" b="1" dirty="0">
                <a:solidFill>
                  <a:prstClr val="black"/>
                </a:solidFill>
                <a:latin typeface="メイリオ" panose="020B0604030504040204" pitchFamily="50" charset="-128"/>
                <a:ea typeface="メイリオ" panose="020B0604030504040204" pitchFamily="50" charset="-128"/>
              </a:rPr>
              <a:t>（実証事業）</a:t>
            </a:r>
            <a:r>
              <a:rPr lang="zh-TW" altLang="en-US" b="1" dirty="0">
                <a:solidFill>
                  <a:prstClr val="black"/>
                </a:solidFill>
                <a:latin typeface="メイリオ" panose="020B0604030504040204" pitchFamily="50" charset="-128"/>
                <a:ea typeface="メイリオ" panose="020B0604030504040204" pitchFamily="50" charset="-128"/>
              </a:rPr>
              <a:t>様式</a:t>
            </a:r>
            <a:endParaRPr lang="ja-JP" altLang="en-US" b="1" dirty="0">
              <a:solidFill>
                <a:prstClr val="black"/>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46A08DE0-079E-4849-BB2A-FC51F9F0E96D}"/>
              </a:ext>
            </a:extLst>
          </p:cNvPr>
          <p:cNvSpPr/>
          <p:nvPr/>
        </p:nvSpPr>
        <p:spPr>
          <a:xfrm>
            <a:off x="20638" y="628650"/>
            <a:ext cx="8994775" cy="6184900"/>
          </a:xfrm>
          <a:prstGeom prst="rect">
            <a:avLst/>
          </a:prstGeom>
          <a:noFill/>
          <a:ln>
            <a:solidFill>
              <a:schemeClr val="accent3">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22" name="山形 99">
            <a:extLst>
              <a:ext uri="{FF2B5EF4-FFF2-40B4-BE49-F238E27FC236}">
                <a16:creationId xmlns:a16="http://schemas.microsoft.com/office/drawing/2014/main" id="{A93281A1-831E-4060-98F4-94AC84606641}"/>
              </a:ext>
            </a:extLst>
          </p:cNvPr>
          <p:cNvSpPr/>
          <p:nvPr/>
        </p:nvSpPr>
        <p:spPr>
          <a:xfrm>
            <a:off x="38100" y="938213"/>
            <a:ext cx="2817813" cy="231775"/>
          </a:xfrm>
          <a:prstGeom prst="chevron">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R7</a:t>
            </a:r>
            <a:r>
              <a:rPr lang="ja-JP" altLang="en-US" sz="1050" dirty="0">
                <a:solidFill>
                  <a:schemeClr val="tx1"/>
                </a:solidFill>
                <a:latin typeface="メイリオ" panose="020B0604030504040204" pitchFamily="50" charset="-128"/>
                <a:ea typeface="メイリオ" panose="020B0604030504040204" pitchFamily="50" charset="-128"/>
              </a:rPr>
              <a:t>年度の目標設定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3" name="山形 90">
            <a:extLst>
              <a:ext uri="{FF2B5EF4-FFF2-40B4-BE49-F238E27FC236}">
                <a16:creationId xmlns:a16="http://schemas.microsoft.com/office/drawing/2014/main" id="{D738FAD2-1B57-41BB-BE2E-14F34EC80BA5}"/>
              </a:ext>
            </a:extLst>
          </p:cNvPr>
          <p:cNvSpPr/>
          <p:nvPr/>
        </p:nvSpPr>
        <p:spPr>
          <a:xfrm>
            <a:off x="2855913" y="936625"/>
            <a:ext cx="3182937" cy="227013"/>
          </a:xfrm>
          <a:prstGeom prst="chevron">
            <a:avLst/>
          </a:prstGeom>
          <a:gradFill>
            <a:gsLst>
              <a:gs pos="0">
                <a:schemeClr val="accent1">
                  <a:lumMod val="20000"/>
                  <a:lumOff val="80000"/>
                </a:schemeClr>
              </a:gs>
              <a:gs pos="42000">
                <a:schemeClr val="accent5">
                  <a:lumMod val="40000"/>
                  <a:lumOff val="60000"/>
                </a:schemeClr>
              </a:gs>
              <a:gs pos="70000">
                <a:schemeClr val="accent5">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R8</a:t>
            </a:r>
            <a:r>
              <a:rPr lang="ja-JP" altLang="en-US" sz="1050" dirty="0">
                <a:solidFill>
                  <a:schemeClr val="tx1"/>
                </a:solidFill>
                <a:latin typeface="メイリオ" panose="020B0604030504040204" pitchFamily="50" charset="-128"/>
                <a:ea typeface="メイリオ" panose="020B0604030504040204" pitchFamily="50" charset="-128"/>
              </a:rPr>
              <a:t>年度の取組予定、目標設定</a:t>
            </a:r>
            <a:endParaRPr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a:extLst>
              <a:ext uri="{FF2B5EF4-FFF2-40B4-BE49-F238E27FC236}">
                <a16:creationId xmlns:a16="http://schemas.microsoft.com/office/drawing/2014/main" id="{E5700A6B-B513-4AC4-A57B-DA764AC29D28}"/>
              </a:ext>
            </a:extLst>
          </p:cNvPr>
          <p:cNvSpPr/>
          <p:nvPr/>
        </p:nvSpPr>
        <p:spPr>
          <a:xfrm>
            <a:off x="2907660" y="1257803"/>
            <a:ext cx="3120665" cy="1333578"/>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○取組予定</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a:t>
            </a:r>
            <a:r>
              <a:rPr lang="ja-JP" altLang="en-US" sz="1050" dirty="0">
                <a:solidFill>
                  <a:prstClr val="black"/>
                </a:solidFill>
                <a:latin typeface="メイリオ" panose="020B0604030504040204" pitchFamily="50" charset="-128"/>
                <a:ea typeface="メイリオ" panose="020B0604030504040204" pitchFamily="50" charset="-128"/>
              </a:rPr>
              <a:t>年度の実施した実証事業を踏まえ、ＡＩを</a:t>
            </a:r>
            <a:endParaRPr lang="en-US" altLang="ja-JP"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活用した自動配車システムの実用化を行う</a:t>
            </a:r>
          </a:p>
        </p:txBody>
      </p:sp>
      <p:sp>
        <p:nvSpPr>
          <p:cNvPr id="25" name="山形 92">
            <a:extLst>
              <a:ext uri="{FF2B5EF4-FFF2-40B4-BE49-F238E27FC236}">
                <a16:creationId xmlns:a16="http://schemas.microsoft.com/office/drawing/2014/main" id="{35F7B7A3-96AE-4DED-83E9-165289C7E222}"/>
              </a:ext>
            </a:extLst>
          </p:cNvPr>
          <p:cNvSpPr/>
          <p:nvPr/>
        </p:nvSpPr>
        <p:spPr>
          <a:xfrm>
            <a:off x="6073775" y="941388"/>
            <a:ext cx="2862263" cy="230187"/>
          </a:xfrm>
          <a:prstGeom prst="chevron">
            <a:avLst/>
          </a:prstGeom>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1050" dirty="0">
                <a:solidFill>
                  <a:schemeClr val="tx1"/>
                </a:solidFill>
                <a:latin typeface="メイリオ" panose="020B0604030504040204" pitchFamily="50" charset="-128"/>
                <a:ea typeface="メイリオ" panose="020B0604030504040204" pitchFamily="50" charset="-128"/>
              </a:rPr>
              <a:t>R9</a:t>
            </a:r>
            <a:r>
              <a:rPr lang="ja-JP" altLang="en-US" sz="1050" dirty="0">
                <a:solidFill>
                  <a:schemeClr val="tx1"/>
                </a:solidFill>
                <a:latin typeface="メイリオ" panose="020B0604030504040204" pitchFamily="50" charset="-128"/>
                <a:ea typeface="メイリオ" panose="020B0604030504040204" pitchFamily="50" charset="-128"/>
              </a:rPr>
              <a:t>年度の取組予定、目標設定</a:t>
            </a:r>
            <a:endParaRPr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a:extLst>
              <a:ext uri="{FF2B5EF4-FFF2-40B4-BE49-F238E27FC236}">
                <a16:creationId xmlns:a16="http://schemas.microsoft.com/office/drawing/2014/main" id="{84295F64-19C3-4723-89DA-FBD5478F7AB9}"/>
              </a:ext>
            </a:extLst>
          </p:cNvPr>
          <p:cNvSpPr/>
          <p:nvPr/>
        </p:nvSpPr>
        <p:spPr>
          <a:xfrm>
            <a:off x="6096680" y="1250654"/>
            <a:ext cx="2856819" cy="1333577"/>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050" b="1" dirty="0">
                <a:solidFill>
                  <a:prstClr val="black"/>
                </a:solidFill>
                <a:latin typeface="メイリオ" panose="020B0604030504040204" pitchFamily="50" charset="-128"/>
                <a:ea typeface="メイリオ" panose="020B0604030504040204" pitchFamily="50" charset="-128"/>
              </a:rPr>
              <a:t>○取組予定</a:t>
            </a:r>
            <a:endParaRPr lang="en-US" altLang="ja-JP" sz="1050" b="1"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（例）</a:t>
            </a:r>
            <a:r>
              <a:rPr lang="en-US" altLang="ja-JP" sz="1050" dirty="0">
                <a:solidFill>
                  <a:prstClr val="black"/>
                </a:solidFill>
                <a:latin typeface="メイリオ" panose="020B0604030504040204" pitchFamily="50" charset="-128"/>
                <a:ea typeface="メイリオ" panose="020B0604030504040204" pitchFamily="50" charset="-128"/>
              </a:rPr>
              <a:t>N+1</a:t>
            </a:r>
            <a:r>
              <a:rPr lang="ja-JP" altLang="en-US" sz="1050" dirty="0">
                <a:solidFill>
                  <a:prstClr val="black"/>
                </a:solidFill>
                <a:latin typeface="メイリオ" panose="020B0604030504040204" pitchFamily="50" charset="-128"/>
                <a:ea typeface="メイリオ" panose="020B0604030504040204" pitchFamily="50" charset="-128"/>
              </a:rPr>
              <a:t>年度に実用化した事業を引き続き</a:t>
            </a:r>
          </a:p>
          <a:p>
            <a:pPr>
              <a:defRPr/>
            </a:pPr>
            <a:r>
              <a:rPr lang="ja-JP" altLang="en-US" sz="1050" dirty="0">
                <a:solidFill>
                  <a:prstClr val="black"/>
                </a:solidFill>
                <a:latin typeface="メイリオ" panose="020B0604030504040204" pitchFamily="50" charset="-128"/>
                <a:ea typeface="メイリオ" panose="020B0604030504040204" pitchFamily="50" charset="-128"/>
              </a:rPr>
              <a:t>　　行う。（その際、○○といった点がＮ年　　</a:t>
            </a:r>
          </a:p>
          <a:p>
            <a:pPr>
              <a:defRPr/>
            </a:pPr>
            <a:r>
              <a:rPr lang="ja-JP" altLang="en-US" sz="1050" dirty="0">
                <a:solidFill>
                  <a:prstClr val="black"/>
                </a:solidFill>
                <a:latin typeface="メイリオ" panose="020B0604030504040204" pitchFamily="50" charset="-128"/>
                <a:ea typeface="メイリオ" panose="020B0604030504040204" pitchFamily="50" charset="-128"/>
              </a:rPr>
              <a:t>　　度において課題となっていたことから、</a:t>
            </a:r>
          </a:p>
          <a:p>
            <a:pPr>
              <a:defRPr/>
            </a:pPr>
            <a:r>
              <a:rPr lang="ja-JP" altLang="en-US" sz="1050" dirty="0">
                <a:solidFill>
                  <a:prstClr val="black"/>
                </a:solidFill>
                <a:latin typeface="メイリオ" panose="020B0604030504040204" pitchFamily="50" charset="-128"/>
                <a:ea typeface="メイリオ" panose="020B0604030504040204" pitchFamily="50" charset="-128"/>
              </a:rPr>
              <a:t>　　～～と改善した。）</a:t>
            </a:r>
          </a:p>
        </p:txBody>
      </p:sp>
      <p:sp>
        <p:nvSpPr>
          <p:cNvPr id="27" name="正方形/長方形 26">
            <a:extLst>
              <a:ext uri="{FF2B5EF4-FFF2-40B4-BE49-F238E27FC236}">
                <a16:creationId xmlns:a16="http://schemas.microsoft.com/office/drawing/2014/main" id="{1BBD67FF-4E85-4A0C-9E3C-AB7974959BA0}"/>
              </a:ext>
            </a:extLst>
          </p:cNvPr>
          <p:cNvSpPr/>
          <p:nvPr/>
        </p:nvSpPr>
        <p:spPr>
          <a:xfrm>
            <a:off x="71438" y="2708275"/>
            <a:ext cx="2686050" cy="23177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prstClr val="black"/>
                </a:solidFill>
                <a:latin typeface="メイリオ" panose="020B0604030504040204" pitchFamily="50" charset="-128"/>
                <a:ea typeface="メイリオ" panose="020B0604030504040204" pitchFamily="50" charset="-128"/>
              </a:rPr>
              <a:t>（例）利用者数○人</a:t>
            </a:r>
            <a:endParaRPr lang="en-US" altLang="ja-JP" sz="1100" b="1" dirty="0">
              <a:solidFill>
                <a:srgbClr val="FF0000"/>
              </a:solidFill>
              <a:latin typeface="メイリオ" panose="020B0604030504040204" pitchFamily="50" charset="-128"/>
              <a:ea typeface="メイリオ" panose="020B0604030504040204" pitchFamily="50" charset="-128"/>
            </a:endParaRPr>
          </a:p>
        </p:txBody>
      </p:sp>
      <p:sp>
        <p:nvSpPr>
          <p:cNvPr id="28" name="正方形/長方形 27">
            <a:extLst>
              <a:ext uri="{FF2B5EF4-FFF2-40B4-BE49-F238E27FC236}">
                <a16:creationId xmlns:a16="http://schemas.microsoft.com/office/drawing/2014/main" id="{A2818C38-CCCE-472F-A3DC-0306AB3373CB}"/>
              </a:ext>
            </a:extLst>
          </p:cNvPr>
          <p:cNvSpPr/>
          <p:nvPr/>
        </p:nvSpPr>
        <p:spPr>
          <a:xfrm>
            <a:off x="2896037" y="2678758"/>
            <a:ext cx="3067989" cy="231710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（例）交通カバー率○％を達成。</a:t>
            </a:r>
          </a:p>
          <a:p>
            <a:pPr>
              <a:defRPr/>
            </a:pPr>
            <a:r>
              <a:rPr lang="ja-JP" altLang="en-US" sz="1050" dirty="0">
                <a:solidFill>
                  <a:prstClr val="black"/>
                </a:solidFill>
                <a:latin typeface="メイリオ" panose="020B0604030504040204" pitchFamily="50" charset="-128"/>
                <a:ea typeface="メイリオ" panose="020B0604030504040204" pitchFamily="50" charset="-128"/>
              </a:rPr>
              <a:t>　　　</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29" name="ホームベース 86">
            <a:extLst>
              <a:ext uri="{FF2B5EF4-FFF2-40B4-BE49-F238E27FC236}">
                <a16:creationId xmlns:a16="http://schemas.microsoft.com/office/drawing/2014/main" id="{05CB1A85-D468-4004-A793-16DF125C4BE5}"/>
              </a:ext>
            </a:extLst>
          </p:cNvPr>
          <p:cNvSpPr/>
          <p:nvPr/>
        </p:nvSpPr>
        <p:spPr>
          <a:xfrm>
            <a:off x="2809875"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33" name="正方形/長方形 32">
            <a:extLst>
              <a:ext uri="{FF2B5EF4-FFF2-40B4-BE49-F238E27FC236}">
                <a16:creationId xmlns:a16="http://schemas.microsoft.com/office/drawing/2014/main" id="{9E5CA801-7D8D-4EB2-BFB1-1C91B5261511}"/>
              </a:ext>
            </a:extLst>
          </p:cNvPr>
          <p:cNvSpPr/>
          <p:nvPr/>
        </p:nvSpPr>
        <p:spPr>
          <a:xfrm>
            <a:off x="6114478" y="2708920"/>
            <a:ext cx="2839021" cy="2317103"/>
          </a:xfrm>
          <a:prstGeom prst="rect">
            <a:avLst/>
          </a:prstGeom>
          <a:noFill/>
          <a:ln>
            <a:gradFill>
              <a:gsLst>
                <a:gs pos="0">
                  <a:schemeClr val="accent5">
                    <a:lumMod val="60000"/>
                    <a:lumOff val="40000"/>
                  </a:schemeClr>
                </a:gs>
                <a:gs pos="42000">
                  <a:schemeClr val="accent3">
                    <a:lumMod val="40000"/>
                    <a:lumOff val="60000"/>
                  </a:schemeClr>
                </a:gs>
                <a:gs pos="70000">
                  <a:schemeClr val="accent3">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○目標</a:t>
            </a: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r>
              <a:rPr lang="ja-JP" altLang="en-US" sz="1050" dirty="0">
                <a:solidFill>
                  <a:prstClr val="black"/>
                </a:solidFill>
                <a:latin typeface="メイリオ" panose="020B0604030504040204" pitchFamily="50" charset="-128"/>
                <a:ea typeface="メイリオ" panose="020B0604030504040204" pitchFamily="50" charset="-128"/>
              </a:rPr>
              <a:t>　（例）交通カバー率○％を達成。</a:t>
            </a:r>
          </a:p>
          <a:p>
            <a:pPr>
              <a:defRPr/>
            </a:pPr>
            <a:r>
              <a:rPr lang="ja-JP" altLang="en-US" sz="1050" dirty="0">
                <a:solidFill>
                  <a:prstClr val="black"/>
                </a:solidFill>
                <a:latin typeface="メイリオ" panose="020B0604030504040204" pitchFamily="50" charset="-128"/>
                <a:ea typeface="メイリオ" panose="020B0604030504040204" pitchFamily="50" charset="-128"/>
              </a:rPr>
              <a:t>　　</a:t>
            </a: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a:p>
            <a:pPr>
              <a:defRPr/>
            </a:pPr>
            <a:endParaRPr lang="ja-JP" altLang="en-US" sz="1050" dirty="0">
              <a:solidFill>
                <a:prstClr val="black"/>
              </a:solidFill>
              <a:latin typeface="メイリオ" panose="020B0604030504040204" pitchFamily="50" charset="-128"/>
              <a:ea typeface="メイリオ" panose="020B0604030504040204" pitchFamily="50" charset="-128"/>
            </a:endParaRPr>
          </a:p>
        </p:txBody>
      </p:sp>
      <p:sp>
        <p:nvSpPr>
          <p:cNvPr id="34" name="正方形/長方形 33">
            <a:extLst>
              <a:ext uri="{FF2B5EF4-FFF2-40B4-BE49-F238E27FC236}">
                <a16:creationId xmlns:a16="http://schemas.microsoft.com/office/drawing/2014/main" id="{B47DA11E-1762-4EBE-BD23-5BA635ED6946}"/>
              </a:ext>
            </a:extLst>
          </p:cNvPr>
          <p:cNvSpPr/>
          <p:nvPr/>
        </p:nvSpPr>
        <p:spPr>
          <a:xfrm>
            <a:off x="103188" y="5105400"/>
            <a:ext cx="2686050" cy="1708150"/>
          </a:xfrm>
          <a:prstGeom prst="rect">
            <a:avLst/>
          </a:prstGeom>
          <a:solidFill>
            <a:schemeClr val="bg1"/>
          </a:solidFill>
          <a:ln w="19050">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○達成状況</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r>
              <a:rPr lang="ja-JP" altLang="en-US" sz="1100" dirty="0">
                <a:solidFill>
                  <a:srgbClr val="FF0000"/>
                </a:solidFill>
                <a:latin typeface="メイリオ" panose="020B0604030504040204" pitchFamily="50" charset="-128"/>
                <a:ea typeface="メイリオ" panose="020B0604030504040204" pitchFamily="50" charset="-128"/>
              </a:rPr>
              <a:t>　○％</a:t>
            </a:r>
          </a:p>
          <a:p>
            <a:pPr>
              <a:defRPr/>
            </a:pP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目標達成とならなかった主な要因</a:t>
            </a:r>
            <a:r>
              <a:rPr lang="en-US" altLang="ja-JP" sz="1100" dirty="0">
                <a:solidFill>
                  <a:srgbClr val="FF0000"/>
                </a:solidFill>
                <a:latin typeface="メイリオ" panose="020B0604030504040204" pitchFamily="50" charset="-128"/>
                <a:ea typeface="メイリオ" panose="020B0604030504040204" pitchFamily="50" charset="-128"/>
              </a:rPr>
              <a:t>】</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達成率が</a:t>
            </a:r>
            <a:r>
              <a:rPr lang="en-US" altLang="ja-JP" sz="1100" dirty="0">
                <a:solidFill>
                  <a:srgbClr val="FF0000"/>
                </a:solidFill>
                <a:latin typeface="メイリオ" panose="020B0604030504040204" pitchFamily="50" charset="-128"/>
                <a:ea typeface="メイリオ" panose="020B0604030504040204" pitchFamily="50" charset="-128"/>
              </a:rPr>
              <a:t>70%</a:t>
            </a:r>
            <a:r>
              <a:rPr lang="ja-JP" altLang="en-US" sz="1100" dirty="0">
                <a:solidFill>
                  <a:srgbClr val="FF0000"/>
                </a:solidFill>
                <a:latin typeface="メイリオ" panose="020B0604030504040204" pitchFamily="50" charset="-128"/>
                <a:ea typeface="メイリオ" panose="020B0604030504040204" pitchFamily="50" charset="-128"/>
              </a:rPr>
              <a:t>以下の場合に、考えられる主な要因を記載してください。</a:t>
            </a: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その他</a:t>
            </a:r>
            <a:r>
              <a:rPr lang="en-US" altLang="ja-JP" sz="1100" dirty="0">
                <a:solidFill>
                  <a:srgbClr val="FF0000"/>
                </a:solidFill>
                <a:latin typeface="メイリオ" panose="020B0604030504040204" pitchFamily="50" charset="-128"/>
                <a:ea typeface="メイリオ" panose="020B0604030504040204" pitchFamily="50" charset="-128"/>
              </a:rPr>
              <a:t>】</a:t>
            </a:r>
          </a:p>
          <a:p>
            <a:pPr>
              <a:defRPr/>
            </a:pPr>
            <a:r>
              <a:rPr lang="en-US" altLang="ja-JP" sz="1100" dirty="0">
                <a:solidFill>
                  <a:srgbClr val="FF0000"/>
                </a:solidFill>
                <a:latin typeface="メイリオ" panose="020B0604030504040204" pitchFamily="50" charset="-128"/>
                <a:ea typeface="メイリオ" panose="020B0604030504040204" pitchFamily="50" charset="-128"/>
              </a:rPr>
              <a:t>※</a:t>
            </a:r>
            <a:r>
              <a:rPr lang="ja-JP" altLang="en-US" sz="1100" dirty="0">
                <a:solidFill>
                  <a:srgbClr val="FF0000"/>
                </a:solidFill>
                <a:latin typeface="メイリオ" panose="020B0604030504040204" pitchFamily="50" charset="-128"/>
                <a:ea typeface="メイリオ" panose="020B0604030504040204" pitchFamily="50" charset="-128"/>
              </a:rPr>
              <a:t>設定した目標の指標以外に、事業実施の成果があれば記載してください。</a:t>
            </a:r>
          </a:p>
          <a:p>
            <a:pPr>
              <a:defRPr/>
            </a:pPr>
            <a:endParaRPr lang="ja-JP" altLang="en-US"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dirty="0">
              <a:solidFill>
                <a:srgbClr val="FF0000"/>
              </a:solidFill>
              <a:latin typeface="メイリオ" panose="020B0604030504040204" pitchFamily="50" charset="-128"/>
              <a:ea typeface="メイリオ" panose="020B0604030504040204" pitchFamily="50" charset="-128"/>
            </a:endParaRPr>
          </a:p>
          <a:p>
            <a:pPr>
              <a:defRPr/>
            </a:pPr>
            <a:endParaRPr lang="en-US" altLang="ja-JP" sz="1100" b="1" dirty="0">
              <a:solidFill>
                <a:prstClr val="black"/>
              </a:solidFill>
              <a:latin typeface="メイリオ" panose="020B0604030504040204" pitchFamily="50" charset="-128"/>
              <a:ea typeface="メイリオ" panose="020B0604030504040204" pitchFamily="50" charset="-128"/>
            </a:endParaRPr>
          </a:p>
        </p:txBody>
      </p:sp>
      <p:sp>
        <p:nvSpPr>
          <p:cNvPr id="39" name="ホームベース 86">
            <a:extLst>
              <a:ext uri="{FF2B5EF4-FFF2-40B4-BE49-F238E27FC236}">
                <a16:creationId xmlns:a16="http://schemas.microsoft.com/office/drawing/2014/main" id="{EAA1AF51-776B-4105-AFC8-0DCCFFE38C43}"/>
              </a:ext>
            </a:extLst>
          </p:cNvPr>
          <p:cNvSpPr/>
          <p:nvPr/>
        </p:nvSpPr>
        <p:spPr>
          <a:xfrm>
            <a:off x="6064250" y="1874838"/>
            <a:ext cx="122238" cy="2706687"/>
          </a:xfrm>
          <a:prstGeom prst="homePlate">
            <a:avLst>
              <a:gd name="adj" fmla="val 60009"/>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36000" rIns="72000" bIns="36000" anchor="ctr"/>
          <a:lstStyle/>
          <a:p>
            <a:pPr algn="ctr">
              <a:defRPr/>
            </a:pPr>
            <a:endParaRPr lang="ja-JP" altLang="en-US" sz="900" b="1" dirty="0">
              <a:solidFill>
                <a:prstClr val="white"/>
              </a:solidFill>
              <a:latin typeface="メイリオ" panose="020B0604030504040204" pitchFamily="50" charset="-128"/>
              <a:ea typeface="メイリオ" panose="020B0604030504040204" pitchFamily="50" charset="-128"/>
            </a:endParaRPr>
          </a:p>
        </p:txBody>
      </p:sp>
      <p:sp>
        <p:nvSpPr>
          <p:cNvPr id="46" name="正方形/長方形 45">
            <a:extLst>
              <a:ext uri="{FF2B5EF4-FFF2-40B4-BE49-F238E27FC236}">
                <a16:creationId xmlns:a16="http://schemas.microsoft.com/office/drawing/2014/main" id="{8572B649-DE31-41B2-8C09-DA9C8CD42D62}"/>
              </a:ext>
            </a:extLst>
          </p:cNvPr>
          <p:cNvSpPr/>
          <p:nvPr/>
        </p:nvSpPr>
        <p:spPr>
          <a:xfrm>
            <a:off x="63040" y="1273838"/>
            <a:ext cx="2684921" cy="1342163"/>
          </a:xfrm>
          <a:prstGeom prst="rect">
            <a:avLst/>
          </a:prstGeom>
          <a:solidFill>
            <a:schemeClr val="bg1"/>
          </a:solidFill>
          <a:ln w="25400">
            <a:gradFill flip="none" rotWithShape="1">
              <a:gsLst>
                <a:gs pos="0">
                  <a:schemeClr val="accent5">
                    <a:lumMod val="20000"/>
                    <a:lumOff val="80000"/>
                  </a:schemeClr>
                </a:gs>
                <a:gs pos="42000">
                  <a:schemeClr val="accent5">
                    <a:lumMod val="40000"/>
                    <a:lumOff val="60000"/>
                  </a:schemeClr>
                </a:gs>
                <a:gs pos="70000">
                  <a:schemeClr val="accent5">
                    <a:lumMod val="60000"/>
                    <a:lumOff val="40000"/>
                  </a:scheme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1100" b="1" dirty="0">
                <a:solidFill>
                  <a:prstClr val="black"/>
                </a:solidFill>
                <a:latin typeface="メイリオ" panose="020B0604030504040204" pitchFamily="50" charset="-128"/>
                <a:ea typeface="メイリオ" panose="020B0604030504040204" pitchFamily="50" charset="-128"/>
              </a:rPr>
              <a:t>○実施する（した）事業</a:t>
            </a:r>
            <a:endParaRPr lang="en-US" altLang="ja-JP" sz="1100" b="1" dirty="0">
              <a:solidFill>
                <a:prstClr val="black"/>
              </a:solidFill>
              <a:latin typeface="メイリオ" panose="020B0604030504040204" pitchFamily="50" charset="-128"/>
              <a:ea typeface="メイリオ" panose="020B0604030504040204" pitchFamily="50" charset="-128"/>
            </a:endParaRPr>
          </a:p>
          <a:p>
            <a:pPr>
              <a:defRPr/>
            </a:pPr>
            <a:endParaRPr lang="en-US" altLang="ja-JP" sz="1100" dirty="0">
              <a:solidFill>
                <a:srgbClr val="0070C0"/>
              </a:solidFill>
              <a:latin typeface="メイリオ" panose="020B0604030504040204" pitchFamily="50" charset="-128"/>
              <a:ea typeface="メイリオ" panose="020B0604030504040204" pitchFamily="50" charset="-128"/>
            </a:endParaRPr>
          </a:p>
          <a:p>
            <a:pPr>
              <a:defRPr/>
            </a:pPr>
            <a:r>
              <a:rPr lang="en-US" altLang="ja-JP" sz="1100" dirty="0">
                <a:solidFill>
                  <a:prstClr val="black"/>
                </a:solidFill>
                <a:latin typeface="メイリオ" panose="020B0604030504040204" pitchFamily="50" charset="-128"/>
                <a:ea typeface="メイリオ" panose="020B0604030504040204" pitchFamily="50" charset="-128"/>
              </a:rPr>
              <a:t>※</a:t>
            </a:r>
            <a:r>
              <a:rPr lang="ja-JP" altLang="en-US" sz="1100" dirty="0">
                <a:solidFill>
                  <a:schemeClr val="tx1"/>
                </a:solidFill>
                <a:latin typeface="メイリオ" panose="020B0604030504040204" pitchFamily="50" charset="-128"/>
                <a:ea typeface="メイリオ" panose="020B0604030504040204" pitchFamily="50" charset="-128"/>
              </a:rPr>
              <a:t>今年度実施する事業を簡略化して記載</a:t>
            </a:r>
          </a:p>
          <a:p>
            <a:pPr>
              <a:defRPr/>
            </a:pPr>
            <a:r>
              <a:rPr lang="ja-JP" altLang="en-US" sz="1100" dirty="0">
                <a:solidFill>
                  <a:prstClr val="black"/>
                </a:solidFill>
                <a:latin typeface="メイリオ" panose="020B0604030504040204" pitchFamily="50" charset="-128"/>
                <a:ea typeface="メイリオ" panose="020B0604030504040204" pitchFamily="50" charset="-128"/>
              </a:rPr>
              <a:t>　　　　</a:t>
            </a:r>
            <a:endParaRPr lang="en-US" altLang="ja-JP" sz="1100" dirty="0">
              <a:solidFill>
                <a:prstClr val="black"/>
              </a:solidFill>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id="{94CDEE08-A901-4316-8176-EF94B0ED58F5}"/>
              </a:ext>
            </a:extLst>
          </p:cNvPr>
          <p:cNvSpPr/>
          <p:nvPr/>
        </p:nvSpPr>
        <p:spPr>
          <a:xfrm>
            <a:off x="4000500" y="2089150"/>
            <a:ext cx="1966913" cy="3825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2" name="正方形/長方形 31">
            <a:extLst>
              <a:ext uri="{FF2B5EF4-FFF2-40B4-BE49-F238E27FC236}">
                <a16:creationId xmlns:a16="http://schemas.microsoft.com/office/drawing/2014/main" id="{4520D940-C9CC-48F4-A8FB-26E94D03CBA8}"/>
              </a:ext>
            </a:extLst>
          </p:cNvPr>
          <p:cNvSpPr/>
          <p:nvPr/>
        </p:nvSpPr>
        <p:spPr>
          <a:xfrm>
            <a:off x="6886575" y="4516438"/>
            <a:ext cx="1966913"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5" name="正方形/長方形 34">
            <a:extLst>
              <a:ext uri="{FF2B5EF4-FFF2-40B4-BE49-F238E27FC236}">
                <a16:creationId xmlns:a16="http://schemas.microsoft.com/office/drawing/2014/main" id="{E9235105-4EE5-4981-A3B0-9544E5C73FDB}"/>
              </a:ext>
            </a:extLst>
          </p:cNvPr>
          <p:cNvSpPr/>
          <p:nvPr/>
        </p:nvSpPr>
        <p:spPr>
          <a:xfrm>
            <a:off x="3933825" y="4456113"/>
            <a:ext cx="1966913"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現時点で設定されていれば記載。</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8" name="正方形/長方形 37">
            <a:extLst>
              <a:ext uri="{FF2B5EF4-FFF2-40B4-BE49-F238E27FC236}">
                <a16:creationId xmlns:a16="http://schemas.microsoft.com/office/drawing/2014/main" id="{A602DF15-1CC7-4E0F-B4FD-B1C2D7DEF625}"/>
              </a:ext>
            </a:extLst>
          </p:cNvPr>
          <p:cNvSpPr/>
          <p:nvPr/>
        </p:nvSpPr>
        <p:spPr>
          <a:xfrm>
            <a:off x="6935788" y="2093913"/>
            <a:ext cx="1966912" cy="3825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事業終了後に、事業進捗度等に応じて必要があれば修正。</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2374504B-F0ED-44CA-8922-FB3FDFB9549A}"/>
              </a:ext>
            </a:extLst>
          </p:cNvPr>
          <p:cNvSpPr/>
          <p:nvPr/>
        </p:nvSpPr>
        <p:spPr>
          <a:xfrm>
            <a:off x="15875" y="612775"/>
            <a:ext cx="5708650" cy="258763"/>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1400" b="1" dirty="0">
                <a:solidFill>
                  <a:prstClr val="black"/>
                </a:solidFill>
                <a:latin typeface="メイリオ" panose="020B0604030504040204" pitchFamily="50" charset="-128"/>
                <a:ea typeface="メイリオ" panose="020B0604030504040204" pitchFamily="50" charset="-128"/>
              </a:rPr>
              <a:t>目標設定について（事業実施年度含め３ヶ年の目標及び達成状況）</a:t>
            </a:r>
          </a:p>
        </p:txBody>
      </p:sp>
      <p:sp>
        <p:nvSpPr>
          <p:cNvPr id="41" name="正方形/長方形 40">
            <a:extLst>
              <a:ext uri="{FF2B5EF4-FFF2-40B4-BE49-F238E27FC236}">
                <a16:creationId xmlns:a16="http://schemas.microsoft.com/office/drawing/2014/main" id="{B5187610-F922-4F36-95C1-ECEEB44257F5}"/>
              </a:ext>
            </a:extLst>
          </p:cNvPr>
          <p:cNvSpPr/>
          <p:nvPr/>
        </p:nvSpPr>
        <p:spPr>
          <a:xfrm>
            <a:off x="3727450" y="6391275"/>
            <a:ext cx="2173288" cy="33178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42" name="正方形/長方形 41">
            <a:extLst>
              <a:ext uri="{FF2B5EF4-FFF2-40B4-BE49-F238E27FC236}">
                <a16:creationId xmlns:a16="http://schemas.microsoft.com/office/drawing/2014/main" id="{A37156ED-72BF-4761-9D1B-66CBDB8EB48D}"/>
              </a:ext>
            </a:extLst>
          </p:cNvPr>
          <p:cNvSpPr/>
          <p:nvPr/>
        </p:nvSpPr>
        <p:spPr>
          <a:xfrm>
            <a:off x="6948488" y="6402388"/>
            <a:ext cx="1966912" cy="32702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en-US" altLang="ja-JP" sz="1050" dirty="0">
                <a:solidFill>
                  <a:prstClr val="black"/>
                </a:solidFill>
                <a:latin typeface="メイリオ" panose="020B0604030504040204" pitchFamily="50" charset="-128"/>
                <a:ea typeface="メイリオ" panose="020B0604030504040204" pitchFamily="50" charset="-128"/>
              </a:rPr>
              <a:t>※</a:t>
            </a:r>
            <a:r>
              <a:rPr lang="ja-JP" altLang="en-US" sz="1050" dirty="0">
                <a:solidFill>
                  <a:prstClr val="black"/>
                </a:solidFill>
                <a:latin typeface="メイリオ" panose="020B0604030504040204" pitchFamily="50" charset="-128"/>
                <a:ea typeface="メイリオ" panose="020B0604030504040204" pitchFamily="50" charset="-128"/>
              </a:rPr>
              <a:t>翌々年度にフォローアップ調査をさせていただきます。</a:t>
            </a:r>
            <a:endParaRPr lang="en-US" altLang="ja-JP" sz="1050" dirty="0">
              <a:solidFill>
                <a:prstClr val="black"/>
              </a:solidFill>
              <a:latin typeface="メイリオ" panose="020B0604030504040204" pitchFamily="50" charset="-128"/>
              <a:ea typeface="メイリオ" panose="020B0604030504040204" pitchFamily="50" charset="-128"/>
            </a:endParaRPr>
          </a:p>
        </p:txBody>
      </p:sp>
      <p:sp>
        <p:nvSpPr>
          <p:cNvPr id="30" name="テキスト ボックス 29">
            <a:extLst>
              <a:ext uri="{FF2B5EF4-FFF2-40B4-BE49-F238E27FC236}">
                <a16:creationId xmlns:a16="http://schemas.microsoft.com/office/drawing/2014/main" id="{EB7C0A5F-6157-4D2F-BA6B-F3934A008917}"/>
              </a:ext>
            </a:extLst>
          </p:cNvPr>
          <p:cNvSpPr txBox="1"/>
          <p:nvPr/>
        </p:nvSpPr>
        <p:spPr>
          <a:xfrm>
            <a:off x="7208838" y="422275"/>
            <a:ext cx="1806575" cy="415925"/>
          </a:xfrm>
          <a:prstGeom prst="rect">
            <a:avLst/>
          </a:prstGeom>
          <a:solidFill>
            <a:schemeClr val="bg1"/>
          </a:solidFill>
          <a:ln>
            <a:solidFill>
              <a:schemeClr val="tx1"/>
            </a:solidFill>
          </a:ln>
        </p:spPr>
        <p:txBody>
          <a:bodyPr>
            <a:spAutoFit/>
          </a:bodyPr>
          <a:lstStyle/>
          <a:p>
            <a:pPr>
              <a:defRPr/>
            </a:pPr>
            <a:r>
              <a:rPr lang="ja-JP" altLang="en-US" sz="1050" dirty="0">
                <a:solidFill>
                  <a:srgbClr val="FF0000"/>
                </a:solidFill>
              </a:rPr>
              <a:t>赤字部分は、事業終了後に記載いただきます。</a:t>
            </a:r>
            <a:endParaRPr lang="en-US" altLang="ja-JP" sz="105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a:extLst>
              <a:ext uri="{FF2B5EF4-FFF2-40B4-BE49-F238E27FC236}">
                <a16:creationId xmlns:a16="http://schemas.microsoft.com/office/drawing/2014/main" id="{AC7B079C-8D19-4B0A-8591-4386F5F39A0D}"/>
              </a:ext>
            </a:extLst>
          </p:cNvPr>
          <p:cNvSpPr>
            <a:spLocks noChangeArrowheads="1"/>
          </p:cNvSpPr>
          <p:nvPr/>
        </p:nvSpPr>
        <p:spPr bwMode="auto">
          <a:xfrm>
            <a:off x="61913" y="44450"/>
            <a:ext cx="8999537" cy="360363"/>
          </a:xfrm>
          <a:prstGeom prst="roundRect">
            <a:avLst>
              <a:gd name="adj" fmla="val 21125"/>
            </a:avLst>
          </a:prstGeom>
          <a:gradFill rotWithShape="1">
            <a:gsLst>
              <a:gs pos="0">
                <a:srgbClr val="FF9933"/>
              </a:gs>
              <a:gs pos="50000">
                <a:schemeClr val="bg1"/>
              </a:gs>
              <a:gs pos="100000">
                <a:srgbClr val="FF9933"/>
              </a:gs>
            </a:gsLst>
            <a:lin ang="5400000" scaled="1"/>
          </a:gradFill>
          <a:ln w="57150" cmpd="thickThin">
            <a:solidFill>
              <a:schemeClr val="tx1"/>
            </a:solidFill>
            <a:round/>
            <a:headEnd/>
            <a:tailEnd/>
          </a:ln>
          <a:effectLst/>
        </p:spPr>
        <p:txBody>
          <a:bodyPr lIns="85530" tIns="42765" rIns="85530" bIns="42765" anchor="ctr"/>
          <a:lstStyle/>
          <a:p>
            <a:pPr algn="ctr">
              <a:defRPr/>
            </a:pPr>
            <a:r>
              <a:rPr lang="ja-JP" altLang="en-US" b="1" dirty="0">
                <a:solidFill>
                  <a:prstClr val="black"/>
                </a:solidFill>
                <a:latin typeface="メイリオ" panose="020B0604030504040204" pitchFamily="50" charset="-128"/>
                <a:ea typeface="メイリオ" panose="020B0604030504040204" pitchFamily="50" charset="-128"/>
              </a:rPr>
              <a:t>（参考）主な評価指標の例</a:t>
            </a:r>
          </a:p>
        </p:txBody>
      </p:sp>
      <p:graphicFrame>
        <p:nvGraphicFramePr>
          <p:cNvPr id="7" name="表 6">
            <a:extLst>
              <a:ext uri="{FF2B5EF4-FFF2-40B4-BE49-F238E27FC236}">
                <a16:creationId xmlns:a16="http://schemas.microsoft.com/office/drawing/2014/main" id="{D8676E95-95B1-490E-85E9-1548A0CE09E1}"/>
              </a:ext>
            </a:extLst>
          </p:cNvPr>
          <p:cNvGraphicFramePr>
            <a:graphicFrameLocks noGrp="1"/>
          </p:cNvGraphicFramePr>
          <p:nvPr>
            <p:extLst>
              <p:ext uri="{D42A27DB-BD31-4B8C-83A1-F6EECF244321}">
                <p14:modId xmlns:p14="http://schemas.microsoft.com/office/powerpoint/2010/main" val="2660970668"/>
              </p:ext>
            </p:extLst>
          </p:nvPr>
        </p:nvGraphicFramePr>
        <p:xfrm>
          <a:off x="432000" y="1267117"/>
          <a:ext cx="8280000" cy="5400000"/>
        </p:xfrm>
        <a:graphic>
          <a:graphicData uri="http://schemas.openxmlformats.org/drawingml/2006/table">
            <a:tbl>
              <a:tblPr>
                <a:tableStyleId>{5940675A-B579-460E-94D1-54222C63F5DA}</a:tableStyleId>
              </a:tblPr>
              <a:tblGrid>
                <a:gridCol w="1800000">
                  <a:extLst>
                    <a:ext uri="{9D8B030D-6E8A-4147-A177-3AD203B41FA5}">
                      <a16:colId xmlns:a16="http://schemas.microsoft.com/office/drawing/2014/main" val="2464062029"/>
                    </a:ext>
                  </a:extLst>
                </a:gridCol>
                <a:gridCol w="3240000">
                  <a:extLst>
                    <a:ext uri="{9D8B030D-6E8A-4147-A177-3AD203B41FA5}">
                      <a16:colId xmlns:a16="http://schemas.microsoft.com/office/drawing/2014/main" val="4211523655"/>
                    </a:ext>
                  </a:extLst>
                </a:gridCol>
                <a:gridCol w="3240000">
                  <a:extLst>
                    <a:ext uri="{9D8B030D-6E8A-4147-A177-3AD203B41FA5}">
                      <a16:colId xmlns:a16="http://schemas.microsoft.com/office/drawing/2014/main" val="2770929642"/>
                    </a:ext>
                  </a:extLst>
                </a:gridCol>
              </a:tblGrid>
              <a:tr h="36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ctr" defTabSz="914400" rtl="0" eaLnBrk="1" fontAlgn="ctr" latinLnBrk="0" hangingPunct="1">
                        <a:lnSpc>
                          <a:spcPct val="100000"/>
                        </a:lnSpc>
                        <a:spcBef>
                          <a:spcPct val="0"/>
                        </a:spcBef>
                        <a:spcAft>
                          <a:spcPct val="0"/>
                        </a:spcAft>
                        <a:buClrTx/>
                        <a:buSzTx/>
                        <a:buFontTx/>
                        <a:buNone/>
                        <a:tabLst/>
                      </a:pPr>
                      <a:r>
                        <a:rPr kumimoji="1" lang="ja-JP" altLang="en-US" sz="1200" b="1"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事業区分</a:t>
                      </a:r>
                      <a:endParaRPr kumimoji="1" lang="ja-JP" altLang="en-US" sz="12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ctr" defTabSz="914400" rtl="0" eaLnBrk="1" fontAlgn="ctr" latinLnBrk="0" hangingPunct="1">
                        <a:lnSpc>
                          <a:spcPct val="100000"/>
                        </a:lnSpc>
                        <a:spcBef>
                          <a:spcPct val="0"/>
                        </a:spcBef>
                        <a:spcAft>
                          <a:spcPct val="0"/>
                        </a:spcAft>
                        <a:buClrTx/>
                        <a:buSzTx/>
                        <a:buFontTx/>
                        <a:buNone/>
                        <a:tabLst/>
                      </a:pPr>
                      <a:r>
                        <a:rPr kumimoji="1" lang="ja-JP" altLang="en-US" sz="1200" b="1"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評価指標（アウトプット）</a:t>
                      </a:r>
                      <a:endParaRPr kumimoji="1" lang="ja-JP" altLang="en-US" sz="12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tc>
                  <a:txBody>
                    <a:bodyPr/>
                    <a:lstStyle/>
                    <a:p>
                      <a:pPr marL="72000" marR="0" lvl="0" indent="0" algn="ctr" defTabSz="914400" rtl="0" eaLnBrk="1" fontAlgn="ctr" latinLnBrk="0" hangingPunct="1">
                        <a:lnSpc>
                          <a:spcPct val="100000"/>
                        </a:lnSpc>
                        <a:spcBef>
                          <a:spcPct val="0"/>
                        </a:spcBef>
                        <a:spcAft>
                          <a:spcPct val="0"/>
                        </a:spcAft>
                        <a:buClrTx/>
                        <a:buSzTx/>
                        <a:buFontTx/>
                        <a:buNone/>
                        <a:tabLst/>
                      </a:pPr>
                      <a:r>
                        <a:rPr kumimoji="1" lang="ja-JP" altLang="en-US" sz="1200" b="1"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評価指標（アウトカム）</a:t>
                      </a:r>
                      <a:endParaRPr kumimoji="1" lang="ja-JP" altLang="en-US" sz="1200" b="1"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050543779"/>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①産業振興</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特産品開発数、</a:t>
                      </a:r>
                      <a:r>
                        <a:rPr kumimoji="1" lang="ja-JP" altLang="en-US" sz="1100" b="0" u="none" strike="noStrike" kern="1200" cap="none" normalizeH="0" baseline="0" dirty="0">
                          <a:ln>
                            <a:noFill/>
                          </a:ln>
                          <a:solidFill>
                            <a:srgbClr val="000000"/>
                          </a:solidFill>
                          <a:effectLst/>
                          <a:latin typeface="Meiryo UI" panose="020B0604030504040204" pitchFamily="50" charset="-128"/>
                          <a:ea typeface="Meiryo UI" panose="020B0604030504040204" pitchFamily="50" charset="-128"/>
                        </a:rPr>
                        <a:t>就農相談者数、</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生産数量、出荷量、加盟店（団体）数</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温泉入込者数、宿泊者数、遊休不動産活用数、来場者、特産品の</a:t>
                      </a:r>
                      <a:r>
                        <a:rPr kumimoji="1" lang="zh-TW"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売上</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金</a:t>
                      </a:r>
                      <a:r>
                        <a:rPr kumimoji="1" lang="zh-TW"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額、</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新規起業件数、</a:t>
                      </a: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雇用創出人数、漁業・農業・林業等従事者の増加数・率</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2195824560"/>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②生活の安全・安心確保</a:t>
                      </a:r>
                      <a:endParaRPr kumimoji="1" lang="en-US" altLang="ja-JP"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p>
                      <a:pPr marL="72000" marR="0" lvl="0" indent="0" algn="l" defTabSz="914400" rtl="0" eaLnBrk="1" fontAlgn="ctr" latinLnBrk="0" hangingPunct="1">
                        <a:lnSpc>
                          <a:spcPct val="100000"/>
                        </a:lnSpc>
                        <a:spcBef>
                          <a:spcPct val="0"/>
                        </a:spcBef>
                        <a:spcAft>
                          <a:spcPct val="0"/>
                        </a:spcAft>
                        <a:buClrTx/>
                        <a:buSzTx/>
                        <a:buFontTx/>
                        <a:buNone/>
                        <a:tabLst/>
                      </a:pPr>
                      <a:r>
                        <a:rPr kumimoji="1" lang="en-US" altLang="ja-JP"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 </a:t>
                      </a: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対策</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イベント（開催回数、参加人数）、高齢者の見守り回数、取引件数、参加地区数</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利用者数、タブレット利用割合、デマンド交通登録者数、地域交通空白地区数、</a:t>
                      </a: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鳥獣害等被害件数の減少数・率</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4127820022"/>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③集落の維持・活性化対策</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地域見守り回数、地域の話し合い回数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地域活動への参加割合、地域リーダー育成数、集落ネットワーク圏（小さな拠点）形成、地域運営組織等の法人化、連携地区数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1843801813"/>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④移住・交流・若者の定住</a:t>
                      </a:r>
                      <a:endParaRPr kumimoji="1" lang="en-US" altLang="ja-JP"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p>
                      <a:pPr marL="72000" marR="0" lvl="0" indent="0" algn="l" defTabSz="914400" rtl="0" eaLnBrk="1" fontAlgn="ctr" latinLnBrk="0" hangingPunct="1">
                        <a:lnSpc>
                          <a:spcPct val="100000"/>
                        </a:lnSpc>
                        <a:spcBef>
                          <a:spcPct val="0"/>
                        </a:spcBef>
                        <a:spcAft>
                          <a:spcPct val="0"/>
                        </a:spcAft>
                        <a:buClrTx/>
                        <a:buSzTx/>
                        <a:buFontTx/>
                        <a:buNone/>
                        <a:tabLst/>
                      </a:pPr>
                      <a:r>
                        <a:rPr kumimoji="1" lang="en-US" altLang="ja-JP"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 </a:t>
                      </a: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促進対策</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イベント（開催回数、参加人数）、体験プログラム作成、移住相談窓口相談数、レンタサイクル稼働数、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移住・定住・関</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係人口増加率</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3875341551"/>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⑤</a:t>
                      </a:r>
                      <a:r>
                        <a:rPr kumimoji="1" lang="zh-TW"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地域文化伝承対策</a:t>
                      </a:r>
                      <a:endParaRPr kumimoji="1" lang="zh-TW"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海外向け製品開発、文化伝承関係イベント等の事業に関わる関係者数</a:t>
                      </a: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、販路開拓件数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イベント参加者の伝統文化理解度、</a:t>
                      </a: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認知度、</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伝統工芸を担う人材育成者数</a:t>
                      </a:r>
                      <a:endParaRPr kumimoji="1" lang="ja-JP" altLang="en-US" sz="1100" b="0" i="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712922468"/>
                  </a:ext>
                </a:extLst>
              </a:tr>
              <a:tr h="720000">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rPr>
                        <a:t>⑥環境貢献施策の推進</a:t>
                      </a:r>
                      <a:endParaRPr kumimoji="1" lang="ja-JP" altLang="en-US" sz="1100" b="0" i="0" u="none" strike="noStrike" cap="none" normalizeH="0" baseline="0" dirty="0">
                        <a:ln>
                          <a:noFill/>
                        </a:ln>
                        <a:solidFill>
                          <a:srgbClr val="000000"/>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lvl1pPr>
                        <a:spcBef>
                          <a:spcPct val="20000"/>
                        </a:spcBef>
                        <a:buFont typeface="Arial" panose="020B0604020202020204" pitchFamily="34" charset="0"/>
                        <a:defRPr kumimoji="1" sz="28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defRPr kumimoji="1" sz="24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defRPr kumimoji="1" sz="20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defRPr kumimoji="1">
                          <a:solidFill>
                            <a:schemeClr val="tx1"/>
                          </a:solidFill>
                          <a:latin typeface="Calibri" panose="020F0502020204030204" pitchFamily="34" charset="0"/>
                          <a:ea typeface="ＭＳ Ｐゴシック" panose="020B0600070205080204" pitchFamily="50" charset="-128"/>
                        </a:defRPr>
                      </a:lvl9p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zh-CN"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住民理解度、参加自治会</a:t>
                      </a:r>
                      <a:r>
                        <a:rPr kumimoji="1" lang="ja-JP" altLang="en-US" sz="1100" b="0" u="none" strike="noStrike" cap="none" normalizeH="0" baseline="0" dirty="0" err="1">
                          <a:ln>
                            <a:noFill/>
                          </a:ln>
                          <a:solidFill>
                            <a:srgbClr val="000000"/>
                          </a:solidFill>
                          <a:effectLst/>
                          <a:latin typeface="Meiryo UI" panose="020B0604030504040204" pitchFamily="50" charset="-128"/>
                          <a:ea typeface="Meiryo UI" panose="020B0604030504040204" pitchFamily="50" charset="-128"/>
                        </a:rPr>
                        <a:t>、</a:t>
                      </a:r>
                      <a:r>
                        <a:rPr kumimoji="1" lang="ja-JP" altLang="en-US" sz="1100" b="0" u="none" strike="noStrike" cap="none" normalizeH="0" baseline="0" dirty="0">
                          <a:ln>
                            <a:noFill/>
                          </a:ln>
                          <a:solidFill>
                            <a:srgbClr val="000000"/>
                          </a:solidFill>
                          <a:effectLst/>
                          <a:latin typeface="Meiryo UI" panose="020B0604030504040204" pitchFamily="50" charset="-128"/>
                          <a:ea typeface="Meiryo UI" panose="020B0604030504040204" pitchFamily="50" charset="-128"/>
                        </a:rPr>
                        <a:t>事業出資者数</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大気・水質・地質の汚染度、ごみ減量処理率、リサイクル率、廃棄物の再生利用量、不法投棄件数</a:t>
                      </a:r>
                      <a:endParaRPr kumimoji="1" lang="ja-JP"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2741693692"/>
                  </a:ext>
                </a:extLst>
              </a:tr>
              <a:tr h="720000">
                <a:tc>
                  <a:txBody>
                    <a:bodyPr/>
                    <a:lstStyle/>
                    <a:p>
                      <a:pPr marL="72000" marR="0" lvl="0" indent="0" algn="l" defTabSz="914400" rtl="0" eaLnBrk="1" fontAlgn="ctr" latinLnBrk="0" hangingPunct="1">
                        <a:lnSpc>
                          <a:spcPct val="100000"/>
                        </a:lnSpc>
                        <a:spcBef>
                          <a:spcPct val="0"/>
                        </a:spcBef>
                        <a:spcAft>
                          <a:spcPct val="0"/>
                        </a:spcAft>
                        <a:buClrTx/>
                        <a:buSzTx/>
                        <a:buFontTx/>
                        <a:buNone/>
                        <a:tabLst/>
                      </a:pPr>
                      <a:r>
                        <a:rPr kumimoji="1" lang="ja-JP" altLang="en-US" sz="1100" b="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rPr>
                        <a:t>⑦人材育成事業</a:t>
                      </a:r>
                      <a:endParaRPr kumimoji="1" lang="ja-JP" altLang="en-US" sz="1100" b="0" i="0" u="none" strike="noStrike" cap="none" normalizeH="0" baseline="0" dirty="0">
                        <a:ln>
                          <a:noFill/>
                        </a:ln>
                        <a:solidFill>
                          <a:schemeClr val="tx1"/>
                        </a:solidFill>
                        <a:effectLst/>
                        <a:latin typeface="メイリオ" panose="020B0604030504040204" pitchFamily="50" charset="-128"/>
                        <a:ea typeface="メイリオ"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講座（開催回数、参加人数、満足度）</a:t>
                      </a:r>
                      <a:endParaRPr kumimoji="1" lang="zh-CN"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tc>
                  <a:txBody>
                    <a:bodyPr/>
                    <a:lstStyle/>
                    <a:p>
                      <a:pPr marL="72000" marR="0" lvl="0" indent="0" algn="l" defTabSz="914400" rtl="0" eaLnBrk="1" fontAlgn="ctr" latinLnBrk="0" hangingPunct="1">
                        <a:lnSpc>
                          <a:spcPct val="100000"/>
                        </a:lnSpc>
                        <a:spcBef>
                          <a:spcPct val="0"/>
                        </a:spcBef>
                        <a:spcAft>
                          <a:spcPct val="0"/>
                        </a:spcAft>
                        <a:buClrTx/>
                        <a:buSzTx/>
                        <a:buFontTx/>
                        <a:buNone/>
                        <a:tabLst/>
                        <a:defRPr/>
                      </a:pPr>
                      <a:r>
                        <a:rPr kumimoji="1" lang="ja-JP" altLang="en-US" sz="1100" b="0" u="none" strike="noStrike" cap="none" normalizeH="0" baseline="0" dirty="0">
                          <a:ln>
                            <a:noFill/>
                          </a:ln>
                          <a:solidFill>
                            <a:schemeClr val="tx1"/>
                          </a:solidFill>
                          <a:effectLst/>
                          <a:latin typeface="Meiryo UI" panose="020B0604030504040204" pitchFamily="50" charset="-128"/>
                          <a:ea typeface="Meiryo UI" panose="020B0604030504040204" pitchFamily="50" charset="-128"/>
                        </a:rPr>
                        <a:t>人材育成者数、育成した人材のうち事業従事者数</a:t>
                      </a:r>
                      <a:endParaRPr kumimoji="1" lang="zh-CN" altLang="en-US" sz="1100" b="0" i="0" u="none" strike="noStrike" cap="none" normalizeH="0" baseline="0" dirty="0">
                        <a:ln>
                          <a:noFill/>
                        </a:ln>
                        <a:solidFill>
                          <a:schemeClr val="tx1"/>
                        </a:solidFill>
                        <a:effectLst/>
                        <a:latin typeface="Meiryo UI" panose="020B0604030504040204" pitchFamily="50" charset="-128"/>
                        <a:ea typeface="Meiryo UI" panose="020B0604030504040204" pitchFamily="50" charset="-128"/>
                      </a:endParaRPr>
                    </a:p>
                  </a:txBody>
                  <a:tcPr marL="0" marR="0" marT="0" marB="0" anchor="ctr" horzOverflow="overflow">
                    <a:lnL w="6350" cap="flat" cmpd="sng" algn="ctr">
                      <a:solidFill>
                        <a:schemeClr val="tx1">
                          <a:lumMod val="50000"/>
                          <a:lumOff val="50000"/>
                        </a:schemeClr>
                      </a:solidFill>
                      <a:prstDash val="solid"/>
                      <a:round/>
                      <a:headEnd type="none" w="med" len="med"/>
                      <a:tailEnd type="none" w="med" len="med"/>
                    </a:lnL>
                    <a:lnR w="6350" cap="flat" cmpd="sng" algn="ctr">
                      <a:solidFill>
                        <a:schemeClr val="tx1">
                          <a:lumMod val="50000"/>
                          <a:lumOff val="50000"/>
                        </a:schemeClr>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tcPr>
                </a:tc>
                <a:extLst>
                  <a:ext uri="{0D108BD9-81ED-4DB2-BD59-A6C34878D82A}">
                    <a16:rowId xmlns:a16="http://schemas.microsoft.com/office/drawing/2014/main" val="3002153031"/>
                  </a:ext>
                </a:extLst>
              </a:tr>
            </a:tbl>
          </a:graphicData>
        </a:graphic>
      </p:graphicFrame>
      <p:sp>
        <p:nvSpPr>
          <p:cNvPr id="2" name="テキスト ボックス 1">
            <a:extLst>
              <a:ext uri="{FF2B5EF4-FFF2-40B4-BE49-F238E27FC236}">
                <a16:creationId xmlns:a16="http://schemas.microsoft.com/office/drawing/2014/main" id="{0289AEFF-FD9B-178F-C5DA-8E1933392DD6}"/>
              </a:ext>
            </a:extLst>
          </p:cNvPr>
          <p:cNvSpPr txBox="1"/>
          <p:nvPr/>
        </p:nvSpPr>
        <p:spPr>
          <a:xfrm>
            <a:off x="432000" y="548680"/>
            <a:ext cx="8280000" cy="623248"/>
          </a:xfrm>
          <a:prstGeom prst="rect">
            <a:avLst/>
          </a:prstGeom>
          <a:noFill/>
        </p:spPr>
        <p:txBody>
          <a:bodyPr wrap="square" rtlCol="0">
            <a:spAutoFit/>
          </a:bodyPr>
          <a:lstStyle/>
          <a:p>
            <a:pPr marL="171450" indent="-171450">
              <a:lnSpc>
                <a:spcPct val="150000"/>
              </a:lnSpc>
              <a:buClr>
                <a:schemeClr val="accent6"/>
              </a:buClr>
              <a:buFont typeface="Wingdings" panose="05000000000000000000" pitchFamily="2" charset="2"/>
              <a:buChar char="l"/>
            </a:pPr>
            <a:r>
              <a:rPr kumimoji="1" lang="ja-JP" altLang="en-US" sz="1200" dirty="0">
                <a:latin typeface="Meiryo UI" panose="020B0604030504040204" pitchFamily="50" charset="-128"/>
                <a:ea typeface="Meiryo UI" panose="020B0604030504040204" pitchFamily="50" charset="-128"/>
                <a:cs typeface="Mangal Pro" panose="020B0502040204020203" pitchFamily="2" charset="0"/>
              </a:rPr>
              <a:t>シート作成にあたり、「目標」及び「達成状況」については、評価指標を用いて事業の効果を定量的に評価。</a:t>
            </a:r>
          </a:p>
          <a:p>
            <a:pPr marL="171450" indent="-171450">
              <a:lnSpc>
                <a:spcPct val="150000"/>
              </a:lnSpc>
              <a:buClr>
                <a:schemeClr val="accent6"/>
              </a:buClr>
              <a:buFont typeface="Wingdings" panose="05000000000000000000" pitchFamily="2" charset="2"/>
              <a:buChar char="l"/>
            </a:pPr>
            <a:r>
              <a:rPr kumimoji="1" lang="ja-JP" altLang="en-US" sz="1200" dirty="0">
                <a:latin typeface="Meiryo UI" panose="020B0604030504040204" pitchFamily="50" charset="-128"/>
                <a:ea typeface="Meiryo UI" panose="020B0604030504040204" pitchFamily="50" charset="-128"/>
                <a:cs typeface="Mangal Pro" panose="020B0502040204020203" pitchFamily="2" charset="0"/>
              </a:rPr>
              <a:t>これまで事業実施に当たって設定された主な評価指標の例は以下のとおり。</a:t>
            </a: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d84cd09964df88863c39dada424803f7">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b80ec4bf4e5f28d015bce24b00b84c6c"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334545-6760-4F23-AEFD-D74D1B7A0E5D}">
  <ds:schemaRefs>
    <ds:schemaRef ds:uri="http://schemas.microsoft.com/sharepoint/v3/contenttype/forms"/>
  </ds:schemaRefs>
</ds:datastoreItem>
</file>

<file path=customXml/itemProps2.xml><?xml version="1.0" encoding="utf-8"?>
<ds:datastoreItem xmlns:ds="http://schemas.openxmlformats.org/officeDocument/2006/customXml" ds:itemID="{6258DC68-1C84-4930-96F9-DA00AF68DEE4}">
  <ds:schemaRefs>
    <ds:schemaRef ds:uri="de64e565-f0b0-4856-90c7-0bdae66761f4"/>
    <ds:schemaRef ds:uri="http://www.w3.org/XML/1998/namespace"/>
    <ds:schemaRef ds:uri="23a86c87-82a7-41f0-8b0e-07588df9ade8"/>
    <ds:schemaRef ds:uri="http://schemas.microsoft.com/office/infopath/2007/PartnerControls"/>
    <ds:schemaRef ds:uri="http://purl.org/dc/dcmityp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EDCCFB6F-2201-4B52-97F6-11EC54781B8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86c87-82a7-41f0-8b0e-07588df9ade8"/>
    <ds:schemaRef ds:uri="de64e565-f0b0-4856-90c7-0bdae6676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1821</TotalTime>
  <Words>1642</Words>
  <Application>Microsoft Office PowerPoint</Application>
  <PresentationFormat>画面に合わせる (4:3)</PresentationFormat>
  <Paragraphs>184</Paragraphs>
  <Slides>4</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Meiryo UI</vt:lpstr>
      <vt:lpstr>メイリオ</vt:lpstr>
      <vt:lpstr>Arial</vt:lpstr>
      <vt:lpstr>Calibri</vt:lpstr>
      <vt:lpstr>Wingdings</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総務省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○○事業（○○県○○町○○地区）　○○町</dc:title>
  <dc:creator>905035</dc:creator>
  <cp:lastModifiedBy>樋口 和志(HIGUCHI Kazushi)</cp:lastModifiedBy>
  <cp:revision>231</cp:revision>
  <cp:lastPrinted>2025-01-09T12:29:32Z</cp:lastPrinted>
  <dcterms:created xsi:type="dcterms:W3CDTF">2008-11-07T02:55:05Z</dcterms:created>
  <dcterms:modified xsi:type="dcterms:W3CDTF">2025-01-09T12:34:24Z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