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60" r:id="rId4"/>
    <p:sldMasterId id="2147483896" r:id="rId5"/>
    <p:sldMasterId id="2147483888" r:id="rId6"/>
  </p:sldMasterIdLst>
  <p:notesMasterIdLst>
    <p:notesMasterId r:id="rId8"/>
  </p:notesMasterIdLst>
  <p:sldIdLst>
    <p:sldId id="279" r:id="rId7"/>
  </p:sldIdLst>
  <p:sldSz cx="9906000" cy="6858000" type="A4"/>
  <p:notesSz cx="6805613"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1752" userDrawn="1">
          <p15:clr>
            <a:srgbClr val="A4A3A4"/>
          </p15:clr>
        </p15:guide>
        <p15:guide id="4" orient="horz" pos="2387" userDrawn="1">
          <p15:clr>
            <a:srgbClr val="A4A3A4"/>
          </p15:clr>
        </p15:guide>
        <p15:guide id="5" orient="horz" pos="981" userDrawn="1">
          <p15:clr>
            <a:srgbClr val="A4A3A4"/>
          </p15:clr>
        </p15:guide>
        <p15:guide id="6" pos="580" userDrawn="1">
          <p15:clr>
            <a:srgbClr val="A4A3A4"/>
          </p15:clr>
        </p15:guide>
        <p15:guide id="7" pos="3120" userDrawn="1">
          <p15:clr>
            <a:srgbClr val="A4A3A4"/>
          </p15:clr>
        </p15:guide>
        <p15:guide id="8" pos="5660" userDrawn="1">
          <p15:clr>
            <a:srgbClr val="A4A3A4"/>
          </p15:clr>
        </p15:guide>
        <p15:guide id="9" orient="horz" pos="1139" userDrawn="1">
          <p15:clr>
            <a:srgbClr val="A4A3A4"/>
          </p15:clr>
        </p15:guide>
        <p15:guide id="10" orient="horz" pos="3203" userDrawn="1">
          <p15:clr>
            <a:srgbClr val="A4A3A4"/>
          </p15:clr>
        </p15:guide>
        <p15:guide id="11" pos="3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5193"/>
    <a:srgbClr val="FEF0DD"/>
    <a:srgbClr val="E6EDF0"/>
    <a:srgbClr val="8C96A0"/>
    <a:srgbClr val="EE9205"/>
    <a:srgbClr val="E9D8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33"/>
    <p:restoredTop sz="96327"/>
  </p:normalViewPr>
  <p:slideViewPr>
    <p:cSldViewPr snapToGrid="0" snapToObjects="1">
      <p:cViewPr varScale="1">
        <p:scale>
          <a:sx n="125" d="100"/>
          <a:sy n="125" d="100"/>
        </p:scale>
        <p:origin x="1230" y="108"/>
      </p:cViewPr>
      <p:guideLst>
        <p:guide orient="horz" pos="1752"/>
        <p:guide orient="horz" pos="2387"/>
        <p:guide orient="horz" pos="981"/>
        <p:guide pos="580"/>
        <p:guide pos="3120"/>
        <p:guide pos="5660"/>
        <p:guide orient="horz" pos="1139"/>
        <p:guide orient="horz" pos="3203"/>
        <p:guide pos="30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樋口 和志(HIGUCHI Kazushi)" userId="e288a184-468f-4384-ac18-f7f3cfe5e7e6" providerId="ADAL" clId="{A25AB2BE-47B5-447D-BE3D-5FD82FEE2735}"/>
    <pc:docChg chg="modSld">
      <pc:chgData name="樋口 和志(HIGUCHI Kazushi)" userId="e288a184-468f-4384-ac18-f7f3cfe5e7e6" providerId="ADAL" clId="{A25AB2BE-47B5-447D-BE3D-5FD82FEE2735}" dt="2025-01-09T05:54:32.118" v="14"/>
      <pc:docMkLst>
        <pc:docMk/>
      </pc:docMkLst>
      <pc:sldChg chg="modSp mod">
        <pc:chgData name="樋口 和志(HIGUCHI Kazushi)" userId="e288a184-468f-4384-ac18-f7f3cfe5e7e6" providerId="ADAL" clId="{A25AB2BE-47B5-447D-BE3D-5FD82FEE2735}" dt="2025-01-09T05:54:32.118" v="14"/>
        <pc:sldMkLst>
          <pc:docMk/>
          <pc:sldMk cId="2013951438" sldId="279"/>
        </pc:sldMkLst>
        <pc:spChg chg="mod">
          <ac:chgData name="樋口 和志(HIGUCHI Kazushi)" userId="e288a184-468f-4384-ac18-f7f3cfe5e7e6" providerId="ADAL" clId="{A25AB2BE-47B5-447D-BE3D-5FD82FEE2735}" dt="2025-01-09T05:54:32.118" v="14"/>
          <ac:spMkLst>
            <pc:docMk/>
            <pc:sldMk cId="2013951438" sldId="279"/>
            <ac:spMk id="24" creationId="{9ECABF60-4383-41D8-826C-6D3CB158CEC4}"/>
          </ac:spMkLst>
        </pc:spChg>
      </pc:sldChg>
    </pc:docChg>
  </pc:docChgLst>
  <pc:docChgLst>
    <pc:chgData name="樋口 和志(HIGUCHI Kazushi)" userId="e288a184-468f-4384-ac18-f7f3cfe5e7e6" providerId="ADAL" clId="{BFA76D89-244B-48B1-9E0C-C4CD1D0C980A}"/>
    <pc:docChg chg="modSld">
      <pc:chgData name="樋口 和志(HIGUCHI Kazushi)" userId="e288a184-468f-4384-ac18-f7f3cfe5e7e6" providerId="ADAL" clId="{BFA76D89-244B-48B1-9E0C-C4CD1D0C980A}" dt="2025-01-09T09:00:34.890" v="128"/>
      <pc:docMkLst>
        <pc:docMk/>
      </pc:docMkLst>
      <pc:sldChg chg="modSp mod">
        <pc:chgData name="樋口 和志(HIGUCHI Kazushi)" userId="e288a184-468f-4384-ac18-f7f3cfe5e7e6" providerId="ADAL" clId="{BFA76D89-244B-48B1-9E0C-C4CD1D0C980A}" dt="2025-01-09T09:00:34.890" v="128"/>
        <pc:sldMkLst>
          <pc:docMk/>
          <pc:sldMk cId="2013951438" sldId="279"/>
        </pc:sldMkLst>
        <pc:spChg chg="mod">
          <ac:chgData name="樋口 和志(HIGUCHI Kazushi)" userId="e288a184-468f-4384-ac18-f7f3cfe5e7e6" providerId="ADAL" clId="{BFA76D89-244B-48B1-9E0C-C4CD1D0C980A}" dt="2025-01-09T09:00:34.890" v="128"/>
          <ac:spMkLst>
            <pc:docMk/>
            <pc:sldMk cId="2013951438" sldId="279"/>
            <ac:spMk id="16" creationId="{FB1DA59D-F3D4-4B9B-8412-72745527534E}"/>
          </ac:spMkLst>
        </pc:spChg>
        <pc:spChg chg="mod">
          <ac:chgData name="樋口 和志(HIGUCHI Kazushi)" userId="e288a184-468f-4384-ac18-f7f3cfe5e7e6" providerId="ADAL" clId="{BFA76D89-244B-48B1-9E0C-C4CD1D0C980A}" dt="2025-01-09T05:52:36.657" v="113"/>
          <ac:spMkLst>
            <pc:docMk/>
            <pc:sldMk cId="2013951438" sldId="279"/>
            <ac:spMk id="30" creationId="{4A166697-6D5A-475B-BB16-A232B0391FFD}"/>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365367-E698-4DEE-A988-149021731811}"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kumimoji="1" lang="ja-JP" altLang="en-US"/>
        </a:p>
      </dgm:t>
    </dgm:pt>
    <dgm:pt modelId="{428F6DBE-9ACB-401A-9746-78C95E761E78}">
      <dgm:prSet phldrT="[テキスト]"/>
      <dgm:spPr/>
      <dgm:t>
        <a:bodyPr/>
        <a:lstStyle/>
        <a:p>
          <a:r>
            <a:rPr kumimoji="1" lang="ja-JP" altLang="en-US" dirty="0"/>
            <a:t>○○組織</a:t>
          </a:r>
        </a:p>
      </dgm:t>
    </dgm:pt>
    <dgm:pt modelId="{EA677CE6-5053-4924-89D5-EA65328160F3}" type="parTrans" cxnId="{82461CB3-6AD2-4F48-A49C-590D05A77DB3}">
      <dgm:prSet/>
      <dgm:spPr/>
      <dgm:t>
        <a:bodyPr/>
        <a:lstStyle/>
        <a:p>
          <a:endParaRPr kumimoji="1" lang="ja-JP" altLang="en-US"/>
        </a:p>
      </dgm:t>
    </dgm:pt>
    <dgm:pt modelId="{FD9FED84-9652-49F6-8F30-0D28A1325ED1}" type="sibTrans" cxnId="{82461CB3-6AD2-4F48-A49C-590D05A77DB3}">
      <dgm:prSet/>
      <dgm:spPr/>
      <dgm:t>
        <a:bodyPr/>
        <a:lstStyle/>
        <a:p>
          <a:endParaRPr kumimoji="1" lang="ja-JP" altLang="en-US"/>
        </a:p>
      </dgm:t>
    </dgm:pt>
    <dgm:pt modelId="{E929C98E-22E5-49CE-9063-399FD1E45C51}">
      <dgm:prSet phldrT="[テキスト]"/>
      <dgm:spPr/>
      <dgm:t>
        <a:bodyPr/>
        <a:lstStyle/>
        <a:p>
          <a:r>
            <a:rPr kumimoji="1" lang="ja-JP" altLang="en-US" dirty="0"/>
            <a:t>市町村</a:t>
          </a:r>
        </a:p>
      </dgm:t>
    </dgm:pt>
    <dgm:pt modelId="{C59AD218-A325-4BAE-8F49-594CB276C395}" type="parTrans" cxnId="{602E81E5-6C2F-4FF4-A858-4BDE32A3A102}">
      <dgm:prSet/>
      <dgm:spPr/>
      <dgm:t>
        <a:bodyPr/>
        <a:lstStyle/>
        <a:p>
          <a:endParaRPr kumimoji="1" lang="ja-JP" altLang="en-US"/>
        </a:p>
      </dgm:t>
    </dgm:pt>
    <dgm:pt modelId="{F33DC0FB-40C9-4666-8FE3-54A695408692}" type="sibTrans" cxnId="{602E81E5-6C2F-4FF4-A858-4BDE32A3A102}">
      <dgm:prSet/>
      <dgm:spPr/>
      <dgm:t>
        <a:bodyPr/>
        <a:lstStyle/>
        <a:p>
          <a:endParaRPr kumimoji="1" lang="ja-JP" altLang="en-US"/>
        </a:p>
      </dgm:t>
    </dgm:pt>
    <dgm:pt modelId="{087858F9-11C2-4E2B-993E-489CEE652E57}">
      <dgm:prSet phldrT="[テキスト]"/>
      <dgm:spPr/>
      <dgm:t>
        <a:bodyPr/>
        <a:lstStyle/>
        <a:p>
          <a:r>
            <a:rPr kumimoji="1" lang="ja-JP" altLang="en-US" dirty="0"/>
            <a:t>自治会</a:t>
          </a:r>
        </a:p>
      </dgm:t>
    </dgm:pt>
    <dgm:pt modelId="{3FC593A0-A063-4F42-B67F-498A85DBC2DE}" type="parTrans" cxnId="{F8A8BF70-BC8D-42DD-9A66-C27B1E4BD395}">
      <dgm:prSet/>
      <dgm:spPr/>
      <dgm:t>
        <a:bodyPr/>
        <a:lstStyle/>
        <a:p>
          <a:endParaRPr kumimoji="1" lang="ja-JP" altLang="en-US"/>
        </a:p>
      </dgm:t>
    </dgm:pt>
    <dgm:pt modelId="{785D251D-B80F-419E-9CB3-91C5D5664065}" type="sibTrans" cxnId="{F8A8BF70-BC8D-42DD-9A66-C27B1E4BD395}">
      <dgm:prSet/>
      <dgm:spPr/>
      <dgm:t>
        <a:bodyPr/>
        <a:lstStyle/>
        <a:p>
          <a:endParaRPr kumimoji="1" lang="ja-JP" altLang="en-US"/>
        </a:p>
      </dgm:t>
    </dgm:pt>
    <dgm:pt modelId="{C5A1F23F-67F0-426D-97EA-F096BC725F3F}" type="pres">
      <dgm:prSet presAssocID="{E4365367-E698-4DEE-A988-149021731811}" presName="Name0" presStyleCnt="0">
        <dgm:presLayoutVars>
          <dgm:dir/>
          <dgm:resizeHandles val="exact"/>
        </dgm:presLayoutVars>
      </dgm:prSet>
      <dgm:spPr/>
    </dgm:pt>
    <dgm:pt modelId="{22288176-2162-44B3-9B8A-D2FF56A22A16}" type="pres">
      <dgm:prSet presAssocID="{428F6DBE-9ACB-401A-9746-78C95E761E78}" presName="node" presStyleLbl="node1" presStyleIdx="0" presStyleCnt="3">
        <dgm:presLayoutVars>
          <dgm:bulletEnabled val="1"/>
        </dgm:presLayoutVars>
      </dgm:prSet>
      <dgm:spPr/>
    </dgm:pt>
    <dgm:pt modelId="{B7AD4DB1-017D-4C1C-A43E-9B54D5A6E196}" type="pres">
      <dgm:prSet presAssocID="{FD9FED84-9652-49F6-8F30-0D28A1325ED1}" presName="sibTrans" presStyleLbl="sibTrans2D1" presStyleIdx="0" presStyleCnt="3"/>
      <dgm:spPr/>
    </dgm:pt>
    <dgm:pt modelId="{B31B0E15-A355-4388-9FA9-E8CF1F1A59A6}" type="pres">
      <dgm:prSet presAssocID="{FD9FED84-9652-49F6-8F30-0D28A1325ED1}" presName="connectorText" presStyleLbl="sibTrans2D1" presStyleIdx="0" presStyleCnt="3"/>
      <dgm:spPr/>
    </dgm:pt>
    <dgm:pt modelId="{2717AD20-70DA-4A59-939F-FB4FFCA436E3}" type="pres">
      <dgm:prSet presAssocID="{E929C98E-22E5-49CE-9063-399FD1E45C51}" presName="node" presStyleLbl="node1" presStyleIdx="1" presStyleCnt="3">
        <dgm:presLayoutVars>
          <dgm:bulletEnabled val="1"/>
        </dgm:presLayoutVars>
      </dgm:prSet>
      <dgm:spPr/>
    </dgm:pt>
    <dgm:pt modelId="{F84D93C7-8EE2-4914-9611-1953A9599785}" type="pres">
      <dgm:prSet presAssocID="{F33DC0FB-40C9-4666-8FE3-54A695408692}" presName="sibTrans" presStyleLbl="sibTrans2D1" presStyleIdx="1" presStyleCnt="3"/>
      <dgm:spPr/>
    </dgm:pt>
    <dgm:pt modelId="{6EA1B3FD-EA24-43C1-8876-B68F57B4CDEB}" type="pres">
      <dgm:prSet presAssocID="{F33DC0FB-40C9-4666-8FE3-54A695408692}" presName="connectorText" presStyleLbl="sibTrans2D1" presStyleIdx="1" presStyleCnt="3"/>
      <dgm:spPr/>
    </dgm:pt>
    <dgm:pt modelId="{E8AA8435-D97D-4479-A311-B05C897FE506}" type="pres">
      <dgm:prSet presAssocID="{087858F9-11C2-4E2B-993E-489CEE652E57}" presName="node" presStyleLbl="node1" presStyleIdx="2" presStyleCnt="3">
        <dgm:presLayoutVars>
          <dgm:bulletEnabled val="1"/>
        </dgm:presLayoutVars>
      </dgm:prSet>
      <dgm:spPr/>
    </dgm:pt>
    <dgm:pt modelId="{C1CE4923-1E82-41F8-8B2C-C1B2F8F4FDF5}" type="pres">
      <dgm:prSet presAssocID="{785D251D-B80F-419E-9CB3-91C5D5664065}" presName="sibTrans" presStyleLbl="sibTrans2D1" presStyleIdx="2" presStyleCnt="3"/>
      <dgm:spPr/>
    </dgm:pt>
    <dgm:pt modelId="{86E32325-68A1-420A-9B96-8D482DAEFBAE}" type="pres">
      <dgm:prSet presAssocID="{785D251D-B80F-419E-9CB3-91C5D5664065}" presName="connectorText" presStyleLbl="sibTrans2D1" presStyleIdx="2" presStyleCnt="3"/>
      <dgm:spPr/>
    </dgm:pt>
  </dgm:ptLst>
  <dgm:cxnLst>
    <dgm:cxn modelId="{80849B04-BA15-47A6-A6F7-921A87C0A431}" type="presOf" srcId="{428F6DBE-9ACB-401A-9746-78C95E761E78}" destId="{22288176-2162-44B3-9B8A-D2FF56A22A16}" srcOrd="0" destOrd="0" presId="urn:microsoft.com/office/officeart/2005/8/layout/cycle7"/>
    <dgm:cxn modelId="{44952C13-7D76-4F39-B4CA-2BE83F366B28}" type="presOf" srcId="{E4365367-E698-4DEE-A988-149021731811}" destId="{C5A1F23F-67F0-426D-97EA-F096BC725F3F}" srcOrd="0" destOrd="0" presId="urn:microsoft.com/office/officeart/2005/8/layout/cycle7"/>
    <dgm:cxn modelId="{3AFDD930-62AC-419C-A9BC-873E097A9F23}" type="presOf" srcId="{E929C98E-22E5-49CE-9063-399FD1E45C51}" destId="{2717AD20-70DA-4A59-939F-FB4FFCA436E3}" srcOrd="0" destOrd="0" presId="urn:microsoft.com/office/officeart/2005/8/layout/cycle7"/>
    <dgm:cxn modelId="{2AD44D49-B611-4074-B21A-7C521EC327F7}" type="presOf" srcId="{087858F9-11C2-4E2B-993E-489CEE652E57}" destId="{E8AA8435-D97D-4479-A311-B05C897FE506}" srcOrd="0" destOrd="0" presId="urn:microsoft.com/office/officeart/2005/8/layout/cycle7"/>
    <dgm:cxn modelId="{1F08464C-37FB-4656-8B88-7D12A55EFED2}" type="presOf" srcId="{F33DC0FB-40C9-4666-8FE3-54A695408692}" destId="{6EA1B3FD-EA24-43C1-8876-B68F57B4CDEB}" srcOrd="1" destOrd="0" presId="urn:microsoft.com/office/officeart/2005/8/layout/cycle7"/>
    <dgm:cxn modelId="{9FBE844C-0855-4BCC-B9A2-D43BD8B905B1}" type="presOf" srcId="{F33DC0FB-40C9-4666-8FE3-54A695408692}" destId="{F84D93C7-8EE2-4914-9611-1953A9599785}" srcOrd="0" destOrd="0" presId="urn:microsoft.com/office/officeart/2005/8/layout/cycle7"/>
    <dgm:cxn modelId="{F8A8BF70-BC8D-42DD-9A66-C27B1E4BD395}" srcId="{E4365367-E698-4DEE-A988-149021731811}" destId="{087858F9-11C2-4E2B-993E-489CEE652E57}" srcOrd="2" destOrd="0" parTransId="{3FC593A0-A063-4F42-B67F-498A85DBC2DE}" sibTransId="{785D251D-B80F-419E-9CB3-91C5D5664065}"/>
    <dgm:cxn modelId="{917D2856-6D3B-4901-A2EF-ECD7416B5E50}" type="presOf" srcId="{FD9FED84-9652-49F6-8F30-0D28A1325ED1}" destId="{B31B0E15-A355-4388-9FA9-E8CF1F1A59A6}" srcOrd="1" destOrd="0" presId="urn:microsoft.com/office/officeart/2005/8/layout/cycle7"/>
    <dgm:cxn modelId="{054ED77C-F801-4CA2-9218-3D83074F2C6F}" type="presOf" srcId="{785D251D-B80F-419E-9CB3-91C5D5664065}" destId="{C1CE4923-1E82-41F8-8B2C-C1B2F8F4FDF5}" srcOrd="0" destOrd="0" presId="urn:microsoft.com/office/officeart/2005/8/layout/cycle7"/>
    <dgm:cxn modelId="{82461CB3-6AD2-4F48-A49C-590D05A77DB3}" srcId="{E4365367-E698-4DEE-A988-149021731811}" destId="{428F6DBE-9ACB-401A-9746-78C95E761E78}" srcOrd="0" destOrd="0" parTransId="{EA677CE6-5053-4924-89D5-EA65328160F3}" sibTransId="{FD9FED84-9652-49F6-8F30-0D28A1325ED1}"/>
    <dgm:cxn modelId="{C24C96CE-D6BC-40F7-935F-5E4B7E7C07D5}" type="presOf" srcId="{785D251D-B80F-419E-9CB3-91C5D5664065}" destId="{86E32325-68A1-420A-9B96-8D482DAEFBAE}" srcOrd="1" destOrd="0" presId="urn:microsoft.com/office/officeart/2005/8/layout/cycle7"/>
    <dgm:cxn modelId="{602E81E5-6C2F-4FF4-A858-4BDE32A3A102}" srcId="{E4365367-E698-4DEE-A988-149021731811}" destId="{E929C98E-22E5-49CE-9063-399FD1E45C51}" srcOrd="1" destOrd="0" parTransId="{C59AD218-A325-4BAE-8F49-594CB276C395}" sibTransId="{F33DC0FB-40C9-4666-8FE3-54A695408692}"/>
    <dgm:cxn modelId="{1DF2DDFA-5D2C-4B89-8071-3C91E9657A2A}" type="presOf" srcId="{FD9FED84-9652-49F6-8F30-0D28A1325ED1}" destId="{B7AD4DB1-017D-4C1C-A43E-9B54D5A6E196}" srcOrd="0" destOrd="0" presId="urn:microsoft.com/office/officeart/2005/8/layout/cycle7"/>
    <dgm:cxn modelId="{201454DF-6162-4C58-BEAA-FAA253D8118E}" type="presParOf" srcId="{C5A1F23F-67F0-426D-97EA-F096BC725F3F}" destId="{22288176-2162-44B3-9B8A-D2FF56A22A16}" srcOrd="0" destOrd="0" presId="urn:microsoft.com/office/officeart/2005/8/layout/cycle7"/>
    <dgm:cxn modelId="{1B247D44-5C3C-4CA7-B6A1-AC634BB84FC9}" type="presParOf" srcId="{C5A1F23F-67F0-426D-97EA-F096BC725F3F}" destId="{B7AD4DB1-017D-4C1C-A43E-9B54D5A6E196}" srcOrd="1" destOrd="0" presId="urn:microsoft.com/office/officeart/2005/8/layout/cycle7"/>
    <dgm:cxn modelId="{C9378453-E838-4D94-9E7D-4194B709C6D2}" type="presParOf" srcId="{B7AD4DB1-017D-4C1C-A43E-9B54D5A6E196}" destId="{B31B0E15-A355-4388-9FA9-E8CF1F1A59A6}" srcOrd="0" destOrd="0" presId="urn:microsoft.com/office/officeart/2005/8/layout/cycle7"/>
    <dgm:cxn modelId="{67962C1A-A767-4E96-BE31-37A2BDC5FEE6}" type="presParOf" srcId="{C5A1F23F-67F0-426D-97EA-F096BC725F3F}" destId="{2717AD20-70DA-4A59-939F-FB4FFCA436E3}" srcOrd="2" destOrd="0" presId="urn:microsoft.com/office/officeart/2005/8/layout/cycle7"/>
    <dgm:cxn modelId="{081AB6E0-CAB1-4B9C-94A2-82683D71F013}" type="presParOf" srcId="{C5A1F23F-67F0-426D-97EA-F096BC725F3F}" destId="{F84D93C7-8EE2-4914-9611-1953A9599785}" srcOrd="3" destOrd="0" presId="urn:microsoft.com/office/officeart/2005/8/layout/cycle7"/>
    <dgm:cxn modelId="{4AB938E3-34BD-4CE6-AFE7-7369E7EC66F5}" type="presParOf" srcId="{F84D93C7-8EE2-4914-9611-1953A9599785}" destId="{6EA1B3FD-EA24-43C1-8876-B68F57B4CDEB}" srcOrd="0" destOrd="0" presId="urn:microsoft.com/office/officeart/2005/8/layout/cycle7"/>
    <dgm:cxn modelId="{634DA0D0-6EE0-4A56-8DE2-FD532FB0003F}" type="presParOf" srcId="{C5A1F23F-67F0-426D-97EA-F096BC725F3F}" destId="{E8AA8435-D97D-4479-A311-B05C897FE506}" srcOrd="4" destOrd="0" presId="urn:microsoft.com/office/officeart/2005/8/layout/cycle7"/>
    <dgm:cxn modelId="{C8331F69-684F-418A-B6AA-13CD6E2224DE}" type="presParOf" srcId="{C5A1F23F-67F0-426D-97EA-F096BC725F3F}" destId="{C1CE4923-1E82-41F8-8B2C-C1B2F8F4FDF5}" srcOrd="5" destOrd="0" presId="urn:microsoft.com/office/officeart/2005/8/layout/cycle7"/>
    <dgm:cxn modelId="{1B9367EB-0761-4CBE-A418-CF3A713476FC}" type="presParOf" srcId="{C1CE4923-1E82-41F8-8B2C-C1B2F8F4FDF5}" destId="{86E32325-68A1-420A-9B96-8D482DAEFBAE}"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288176-2162-44B3-9B8A-D2FF56A22A16}">
      <dsp:nvSpPr>
        <dsp:cNvPr id="0" name=""/>
        <dsp:cNvSpPr/>
      </dsp:nvSpPr>
      <dsp:spPr>
        <a:xfrm>
          <a:off x="1082758" y="479"/>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○○組織</a:t>
          </a:r>
        </a:p>
      </dsp:txBody>
      <dsp:txXfrm>
        <a:off x="1093329" y="11050"/>
        <a:ext cx="700697" cy="339777"/>
      </dsp:txXfrm>
    </dsp:sp>
    <dsp:sp modelId="{B7AD4DB1-017D-4C1C-A43E-9B54D5A6E196}">
      <dsp:nvSpPr>
        <dsp:cNvPr id="0" name=""/>
        <dsp:cNvSpPr/>
      </dsp:nvSpPr>
      <dsp:spPr>
        <a:xfrm rot="3600000">
          <a:off x="1553574" y="634044"/>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1591470" y="659308"/>
        <a:ext cx="300547" cy="75793"/>
      </dsp:txXfrm>
    </dsp:sp>
    <dsp:sp modelId="{2717AD20-70DA-4A59-939F-FB4FFCA436E3}">
      <dsp:nvSpPr>
        <dsp:cNvPr id="0" name=""/>
        <dsp:cNvSpPr/>
      </dsp:nvSpPr>
      <dsp:spPr>
        <a:xfrm>
          <a:off x="1678890" y="1033010"/>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市町村</a:t>
          </a:r>
        </a:p>
      </dsp:txBody>
      <dsp:txXfrm>
        <a:off x="1689461" y="1043581"/>
        <a:ext cx="700697" cy="339777"/>
      </dsp:txXfrm>
    </dsp:sp>
    <dsp:sp modelId="{F84D93C7-8EE2-4914-9611-1953A9599785}">
      <dsp:nvSpPr>
        <dsp:cNvPr id="0" name=""/>
        <dsp:cNvSpPr/>
      </dsp:nvSpPr>
      <dsp:spPr>
        <a:xfrm rot="10800000">
          <a:off x="1255508" y="1150309"/>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rot="10800000">
        <a:off x="1293404" y="1175573"/>
        <a:ext cx="300547" cy="75793"/>
      </dsp:txXfrm>
    </dsp:sp>
    <dsp:sp modelId="{E8AA8435-D97D-4479-A311-B05C897FE506}">
      <dsp:nvSpPr>
        <dsp:cNvPr id="0" name=""/>
        <dsp:cNvSpPr/>
      </dsp:nvSpPr>
      <dsp:spPr>
        <a:xfrm>
          <a:off x="486627" y="1033010"/>
          <a:ext cx="721839" cy="36091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kumimoji="1" lang="ja-JP" altLang="en-US" sz="1100" kern="1200" dirty="0"/>
            <a:t>自治会</a:t>
          </a:r>
        </a:p>
      </dsp:txBody>
      <dsp:txXfrm>
        <a:off x="497198" y="1043581"/>
        <a:ext cx="700697" cy="339777"/>
      </dsp:txXfrm>
    </dsp:sp>
    <dsp:sp modelId="{C1CE4923-1E82-41F8-8B2C-C1B2F8F4FDF5}">
      <dsp:nvSpPr>
        <dsp:cNvPr id="0" name=""/>
        <dsp:cNvSpPr/>
      </dsp:nvSpPr>
      <dsp:spPr>
        <a:xfrm rot="18000000">
          <a:off x="957442" y="634044"/>
          <a:ext cx="376339" cy="12632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222250">
            <a:lnSpc>
              <a:spcPct val="90000"/>
            </a:lnSpc>
            <a:spcBef>
              <a:spcPct val="0"/>
            </a:spcBef>
            <a:spcAft>
              <a:spcPct val="35000"/>
            </a:spcAft>
            <a:buNone/>
          </a:pPr>
          <a:endParaRPr kumimoji="1" lang="ja-JP" altLang="en-US" sz="500" kern="1200"/>
        </a:p>
      </dsp:txBody>
      <dsp:txXfrm>
        <a:off x="995338" y="659308"/>
        <a:ext cx="300547" cy="75793"/>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099"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4939" y="0"/>
            <a:ext cx="2949099" cy="498693"/>
          </a:xfrm>
          <a:prstGeom prst="rect">
            <a:avLst/>
          </a:prstGeom>
        </p:spPr>
        <p:txBody>
          <a:bodyPr vert="horz" lIns="91440" tIns="45720" rIns="91440" bIns="45720" rtlCol="0"/>
          <a:lstStyle>
            <a:lvl1pPr algn="r">
              <a:defRPr sz="1200"/>
            </a:lvl1pPr>
          </a:lstStyle>
          <a:p>
            <a:fld id="{0ED49AC0-7CB4-A346-ABF2-F20DFB25904B}" type="datetimeFigureOut">
              <a:rPr kumimoji="1" lang="ja-JP" altLang="en-US" smtClean="0"/>
              <a:t>2025/1/9</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3463"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562" y="4783307"/>
            <a:ext cx="544449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099"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4939" y="9440647"/>
            <a:ext cx="2949099" cy="498692"/>
          </a:xfrm>
          <a:prstGeom prst="rect">
            <a:avLst/>
          </a:prstGeom>
        </p:spPr>
        <p:txBody>
          <a:bodyPr vert="horz" lIns="91440" tIns="45720" rIns="91440" bIns="45720" rtlCol="0" anchor="b"/>
          <a:lstStyle>
            <a:lvl1pPr algn="r">
              <a:defRPr sz="1200"/>
            </a:lvl1pPr>
          </a:lstStyle>
          <a:p>
            <a:fld id="{93A10B27-FE4C-3242-B747-E0272E61584F}" type="slidenum">
              <a:rPr kumimoji="1" lang="ja-JP" altLang="en-US" smtClean="0"/>
              <a:t>‹#›</a:t>
            </a:fld>
            <a:endParaRPr kumimoji="1" lang="ja-JP" altLang="en-US"/>
          </a:p>
        </p:txBody>
      </p:sp>
    </p:spTree>
    <p:extLst>
      <p:ext uri="{BB962C8B-B14F-4D97-AF65-F5344CB8AC3E}">
        <p14:creationId xmlns:p14="http://schemas.microsoft.com/office/powerpoint/2010/main" val="375821618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a:prstGeom prst="rect">
            <a:avLst/>
          </a:prstGeo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0CA045DC-01DB-0E46-9926-86C124E51456}" type="datetime1">
              <a:rPr kumimoji="1" lang="ja-JP" altLang="en-US" smtClean="0"/>
              <a:t>2025/1/9</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615746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1825625"/>
            <a:ext cx="8543925" cy="43513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00496DD7-105C-7944-A116-10F9273B6F61}" type="datetime1">
              <a:rPr kumimoji="1" lang="ja-JP" altLang="en-US" smtClean="0"/>
              <a:t>2025/1/9</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2368617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a:prstGeom prst="rect">
            <a:avLst/>
          </a:prstGeo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11C8CDEF-EB52-A140-AB97-472DFF2B144E}" type="datetime1">
              <a:rPr kumimoji="1" lang="ja-JP" altLang="en-US" smtClean="0"/>
              <a:t>2025/1/9</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2904904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A7F350-F00B-8541-A375-6E0E65DAFC4C}"/>
              </a:ext>
            </a:extLst>
          </p:cNvPr>
          <p:cNvSpPr>
            <a:spLocks noGrp="1"/>
          </p:cNvSpPr>
          <p:nvPr>
            <p:ph type="ctrTitle"/>
          </p:nvPr>
        </p:nvSpPr>
        <p:spPr>
          <a:xfrm>
            <a:off x="1238250" y="1122363"/>
            <a:ext cx="7429500" cy="2387600"/>
          </a:xfrm>
          <a:prstGeom prst="rect">
            <a:avLst/>
          </a:prstGeo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B4EA816-4C1C-364F-9523-131187A6CD77}"/>
              </a:ext>
            </a:extLst>
          </p:cNvPr>
          <p:cNvSpPr>
            <a:spLocks noGrp="1"/>
          </p:cNvSpPr>
          <p:nvPr>
            <p:ph type="subTitle" idx="1"/>
          </p:nvPr>
        </p:nvSpPr>
        <p:spPr>
          <a:xfrm>
            <a:off x="1238250" y="3602038"/>
            <a:ext cx="74295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C03B778-3B02-324C-B6B6-9D1A8CC07A27}"/>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03BD705A-6A1F-7943-A1DB-CE4B97C8E74C}"/>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A5A5B5B-0922-714D-8678-9D97BC235E5B}"/>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5221501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426634-A13B-6B4A-ADB7-07183D1F72DE}"/>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FCCAD78-520F-4842-A12F-ED5937ED95E7}"/>
              </a:ext>
            </a:extLst>
          </p:cNvPr>
          <p:cNvSpPr>
            <a:spLocks noGrp="1"/>
          </p:cNvSpPr>
          <p:nvPr>
            <p:ph idx="1"/>
          </p:nvPr>
        </p:nvSpPr>
        <p:spPr>
          <a:xfrm>
            <a:off x="681038" y="1825625"/>
            <a:ext cx="8543925"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8C43EB-B2BE-0946-9A33-1F0986A4650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CF58E9C3-8286-7949-94AD-62E32CECB5D7}"/>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3D3F1887-AB2C-5A4F-90FD-8760CD45E9C5}"/>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32469800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DC65DE3-C94E-4544-97BB-0D396FCE19E7}"/>
              </a:ext>
            </a:extLst>
          </p:cNvPr>
          <p:cNvSpPr>
            <a:spLocks noGrp="1"/>
          </p:cNvSpPr>
          <p:nvPr>
            <p:ph type="title"/>
          </p:nvPr>
        </p:nvSpPr>
        <p:spPr>
          <a:xfrm>
            <a:off x="676275" y="1709738"/>
            <a:ext cx="8543925" cy="2852737"/>
          </a:xfrm>
          <a:prstGeom prst="rect">
            <a:avLst/>
          </a:prstGeo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CEC6522-CA8A-8540-BD3C-C41346657364}"/>
              </a:ext>
            </a:extLst>
          </p:cNvPr>
          <p:cNvSpPr>
            <a:spLocks noGrp="1"/>
          </p:cNvSpPr>
          <p:nvPr>
            <p:ph type="body" idx="1"/>
          </p:nvPr>
        </p:nvSpPr>
        <p:spPr>
          <a:xfrm>
            <a:off x="676275" y="4589463"/>
            <a:ext cx="8543925"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4E21ECE5-71BD-C74D-9BA6-5BE7E6528A2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E6A95DC9-3E57-5F4D-96F6-9EE4D0A391F6}"/>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D5ADC5E-8460-4240-A7EC-D2689507AF58}"/>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1004221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4F13DC2-5554-A64B-B75F-FD7822D4ED87}"/>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95140B4-9212-6445-95B1-2A26CC17CB5D}"/>
              </a:ext>
            </a:extLst>
          </p:cNvPr>
          <p:cNvSpPr>
            <a:spLocks noGrp="1"/>
          </p:cNvSpPr>
          <p:nvPr>
            <p:ph sz="half" idx="1"/>
          </p:nvPr>
        </p:nvSpPr>
        <p:spPr>
          <a:xfrm>
            <a:off x="681038" y="1825625"/>
            <a:ext cx="4195762"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44C673E-A259-8D4E-A6C1-2B2E243329C0}"/>
              </a:ext>
            </a:extLst>
          </p:cNvPr>
          <p:cNvSpPr>
            <a:spLocks noGrp="1"/>
          </p:cNvSpPr>
          <p:nvPr>
            <p:ph sz="half" idx="2"/>
          </p:nvPr>
        </p:nvSpPr>
        <p:spPr>
          <a:xfrm>
            <a:off x="5029200" y="1825625"/>
            <a:ext cx="4195763" cy="435133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86391912-4E09-D043-B70C-B5384522CE5F}"/>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6" name="フッター プレースホルダー 5">
            <a:extLst>
              <a:ext uri="{FF2B5EF4-FFF2-40B4-BE49-F238E27FC236}">
                <a16:creationId xmlns:a16="http://schemas.microsoft.com/office/drawing/2014/main" id="{52A61251-4394-FD4C-8145-33B5F52439EC}"/>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F085038-01B5-064D-856F-4403A23A7F63}"/>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8276135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5EAA60-6420-DF44-88A5-F35A99520D8E}"/>
              </a:ext>
            </a:extLst>
          </p:cNvPr>
          <p:cNvSpPr>
            <a:spLocks noGrp="1"/>
          </p:cNvSpPr>
          <p:nvPr>
            <p:ph type="title"/>
          </p:nvPr>
        </p:nvSpPr>
        <p:spPr>
          <a:xfrm>
            <a:off x="682625" y="365125"/>
            <a:ext cx="8543925" cy="1325563"/>
          </a:xfrm>
          <a:prstGeom prst="rect">
            <a:avLst/>
          </a:prstGeo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223EBD9-683D-ED44-BA30-20014D6AA516}"/>
              </a:ext>
            </a:extLst>
          </p:cNvPr>
          <p:cNvSpPr>
            <a:spLocks noGrp="1"/>
          </p:cNvSpPr>
          <p:nvPr>
            <p:ph type="body" idx="1"/>
          </p:nvPr>
        </p:nvSpPr>
        <p:spPr>
          <a:xfrm>
            <a:off x="682625" y="1681163"/>
            <a:ext cx="419100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FC12AE28-1679-E64D-8A9A-42B989626EC0}"/>
              </a:ext>
            </a:extLst>
          </p:cNvPr>
          <p:cNvSpPr>
            <a:spLocks noGrp="1"/>
          </p:cNvSpPr>
          <p:nvPr>
            <p:ph sz="half" idx="2"/>
          </p:nvPr>
        </p:nvSpPr>
        <p:spPr>
          <a:xfrm>
            <a:off x="682625" y="2505075"/>
            <a:ext cx="4191000" cy="368458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E195831-B5DB-A44E-8CFC-2E5376AA7447}"/>
              </a:ext>
            </a:extLst>
          </p:cNvPr>
          <p:cNvSpPr>
            <a:spLocks noGrp="1"/>
          </p:cNvSpPr>
          <p:nvPr>
            <p:ph type="body" sz="quarter" idx="3"/>
          </p:nvPr>
        </p:nvSpPr>
        <p:spPr>
          <a:xfrm>
            <a:off x="5014913" y="1681163"/>
            <a:ext cx="42116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A8DD083-D899-5E42-9445-DB11CAAAA8A8}"/>
              </a:ext>
            </a:extLst>
          </p:cNvPr>
          <p:cNvSpPr>
            <a:spLocks noGrp="1"/>
          </p:cNvSpPr>
          <p:nvPr>
            <p:ph sz="quarter" idx="4"/>
          </p:nvPr>
        </p:nvSpPr>
        <p:spPr>
          <a:xfrm>
            <a:off x="5014913" y="2505075"/>
            <a:ext cx="4211637" cy="3684588"/>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0F6614B-FDBD-9744-A933-BA40C7F1DB83}"/>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8" name="フッター プレースホルダー 7">
            <a:extLst>
              <a:ext uri="{FF2B5EF4-FFF2-40B4-BE49-F238E27FC236}">
                <a16:creationId xmlns:a16="http://schemas.microsoft.com/office/drawing/2014/main" id="{AC1DCC5D-B806-6045-85DE-6AC4639166E9}"/>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E98D66C-C0E1-194A-97E3-48BB54EC4F7D}"/>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73476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113186-3073-F54F-9AA6-AB1BD63DEE3C}"/>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FF509BC-49EC-5E4C-A67D-146E8D6BDB72}"/>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4" name="フッター プレースホルダー 3">
            <a:extLst>
              <a:ext uri="{FF2B5EF4-FFF2-40B4-BE49-F238E27FC236}">
                <a16:creationId xmlns:a16="http://schemas.microsoft.com/office/drawing/2014/main" id="{F0F44CB3-1646-464E-A0B7-9EDDC67445FE}"/>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BDA9AE7-BEF6-1340-B739-68E2D0202C79}"/>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36996491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56501F25-F635-F04A-BC51-4D04BCB5639C}"/>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3" name="フッター プレースホルダー 2">
            <a:extLst>
              <a:ext uri="{FF2B5EF4-FFF2-40B4-BE49-F238E27FC236}">
                <a16:creationId xmlns:a16="http://schemas.microsoft.com/office/drawing/2014/main" id="{C4157BEC-6960-4B4B-A701-B4CF5FFB28A9}"/>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7EDF8097-DD05-8D4D-8F1E-A4B0085E329B}"/>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5238960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2E7501F-903E-4446-9577-5FB15CC6B02C}"/>
              </a:ext>
            </a:extLst>
          </p:cNvPr>
          <p:cNvSpPr>
            <a:spLocks noGrp="1"/>
          </p:cNvSpPr>
          <p:nvPr>
            <p:ph type="title"/>
          </p:nvPr>
        </p:nvSpPr>
        <p:spPr>
          <a:xfrm>
            <a:off x="682625" y="457200"/>
            <a:ext cx="3194050" cy="1600200"/>
          </a:xfrm>
          <a:prstGeom prst="rect">
            <a:avLst/>
          </a:prstGeo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6B049F-520C-3F42-9766-4C36F94AE5FC}"/>
              </a:ext>
            </a:extLst>
          </p:cNvPr>
          <p:cNvSpPr>
            <a:spLocks noGrp="1"/>
          </p:cNvSpPr>
          <p:nvPr>
            <p:ph idx="1"/>
          </p:nvPr>
        </p:nvSpPr>
        <p:spPr>
          <a:xfrm>
            <a:off x="4211638" y="987425"/>
            <a:ext cx="5014912"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D14E50C-9FD5-074E-A345-EEF79C1F5EE6}"/>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94C692A-9540-FC40-97EF-4867EAD1EAF8}"/>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6" name="フッター プレースホルダー 5">
            <a:extLst>
              <a:ext uri="{FF2B5EF4-FFF2-40B4-BE49-F238E27FC236}">
                <a16:creationId xmlns:a16="http://schemas.microsoft.com/office/drawing/2014/main" id="{C11E778B-7423-F248-A269-82FB4765A401}"/>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CB51812-86C0-2140-ACB5-46D0041821CD}"/>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044880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idx="1"/>
          </p:nvPr>
        </p:nvSpPr>
        <p:spPr>
          <a:xfrm>
            <a:off x="681038" y="1825625"/>
            <a:ext cx="8543925"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7B19CE10-ECE4-9241-82EC-4B9A4CFC812F}" type="datetime1">
              <a:rPr kumimoji="1" lang="ja-JP" altLang="en-US" smtClean="0"/>
              <a:t>2025/1/9</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42625468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FFAC6FD-F843-4440-A6B2-63B39A27885B}"/>
              </a:ext>
            </a:extLst>
          </p:cNvPr>
          <p:cNvSpPr>
            <a:spLocks noGrp="1"/>
          </p:cNvSpPr>
          <p:nvPr>
            <p:ph type="title"/>
          </p:nvPr>
        </p:nvSpPr>
        <p:spPr>
          <a:xfrm>
            <a:off x="682625" y="457200"/>
            <a:ext cx="3194050" cy="1600200"/>
          </a:xfrm>
          <a:prstGeom prst="rect">
            <a:avLst/>
          </a:prstGeo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E3716D6-B7B5-3443-B25B-47D2424ACA5D}"/>
              </a:ext>
            </a:extLst>
          </p:cNvPr>
          <p:cNvSpPr>
            <a:spLocks noGrp="1"/>
          </p:cNvSpPr>
          <p:nvPr>
            <p:ph type="pic" idx="1"/>
          </p:nvPr>
        </p:nvSpPr>
        <p:spPr>
          <a:xfrm>
            <a:off x="4211638" y="987425"/>
            <a:ext cx="5014912"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B68E2AFF-C748-BD4F-A383-338591D3287A}"/>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B1D3170-222B-0F4C-B326-78D19AC09900}"/>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6" name="フッター プレースホルダー 5">
            <a:extLst>
              <a:ext uri="{FF2B5EF4-FFF2-40B4-BE49-F238E27FC236}">
                <a16:creationId xmlns:a16="http://schemas.microsoft.com/office/drawing/2014/main" id="{DD66B408-A394-3646-8C4E-24A0CA15481B}"/>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8812625-AAB6-C64A-8DDC-B6F9203F2535}"/>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6479354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FB0FBA-ED17-9349-B1BA-3A6895BCE4CA}"/>
              </a:ext>
            </a:extLst>
          </p:cNvPr>
          <p:cNvSpPr>
            <a:spLocks noGrp="1"/>
          </p:cNvSpPr>
          <p:nvPr>
            <p:ph type="title"/>
          </p:nvPr>
        </p:nvSpPr>
        <p:spPr>
          <a:xfrm>
            <a:off x="681038" y="365125"/>
            <a:ext cx="8543925" cy="1325563"/>
          </a:xfrm>
          <a:prstGeom prst="rect">
            <a:avLst/>
          </a:prstGeom>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FF1109E-6B91-C746-93AE-496C4A2A377A}"/>
              </a:ext>
            </a:extLst>
          </p:cNvPr>
          <p:cNvSpPr>
            <a:spLocks noGrp="1"/>
          </p:cNvSpPr>
          <p:nvPr>
            <p:ph type="body" orient="vert" idx="1"/>
          </p:nvPr>
        </p:nvSpPr>
        <p:spPr>
          <a:xfrm>
            <a:off x="681038" y="1825625"/>
            <a:ext cx="8543925" cy="4351338"/>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2EAD654-42C6-E14F-A223-E9BF55515373}"/>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4386281E-91A5-0345-A864-6FA17851E668}"/>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E84BBA0-887A-4942-ABD9-82DB285B9857}"/>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16171273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F362478C-024F-B44A-8850-CFE18B48464B}"/>
              </a:ext>
            </a:extLst>
          </p:cNvPr>
          <p:cNvSpPr>
            <a:spLocks noGrp="1"/>
          </p:cNvSpPr>
          <p:nvPr>
            <p:ph type="title" orient="vert"/>
          </p:nvPr>
        </p:nvSpPr>
        <p:spPr>
          <a:xfrm>
            <a:off x="7089775" y="365125"/>
            <a:ext cx="2135188" cy="5811838"/>
          </a:xfrm>
          <a:prstGeom prst="rect">
            <a:avLst/>
          </a:prstGeo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491EC99-6FAB-3F4D-AABA-B36B92C91B9E}"/>
              </a:ext>
            </a:extLst>
          </p:cNvPr>
          <p:cNvSpPr>
            <a:spLocks noGrp="1"/>
          </p:cNvSpPr>
          <p:nvPr>
            <p:ph type="body" orient="vert" idx="1"/>
          </p:nvPr>
        </p:nvSpPr>
        <p:spPr>
          <a:xfrm>
            <a:off x="681038" y="365125"/>
            <a:ext cx="6256337" cy="5811838"/>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C361882-3913-F640-98AE-DA91A521809D}"/>
              </a:ext>
            </a:extLst>
          </p:cNvPr>
          <p:cNvSpPr>
            <a:spLocks noGrp="1"/>
          </p:cNvSpPr>
          <p:nvPr>
            <p:ph type="dt" sz="half" idx="10"/>
          </p:nvPr>
        </p:nvSpPr>
        <p:spPr>
          <a:xfrm>
            <a:off x="681038" y="6356350"/>
            <a:ext cx="2228850" cy="365125"/>
          </a:xfrm>
          <a:prstGeom prst="rect">
            <a:avLst/>
          </a:prstGeom>
        </p:spPr>
        <p:txBody>
          <a:bodyPr/>
          <a:lstStyle/>
          <a:p>
            <a:fld id="{A5734C76-DE30-2048-A015-F618A3C86CB2}" type="datetimeFigureOut">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62354F61-68E7-1845-BCA7-2CB9AEF591BB}"/>
              </a:ext>
            </a:extLst>
          </p:cNvPr>
          <p:cNvSpPr>
            <a:spLocks noGrp="1"/>
          </p:cNvSpPr>
          <p:nvPr>
            <p:ph type="ftr" sz="quarter" idx="11"/>
          </p:nvPr>
        </p:nvSpPr>
        <p:spPr>
          <a:xfrm>
            <a:off x="3281363" y="6356350"/>
            <a:ext cx="3343275" cy="365125"/>
          </a:xfrm>
          <a:prstGeom prst="rect">
            <a:avLst/>
          </a:prstGeom>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797ED79-7300-C944-85D3-4EB09DB1A453}"/>
              </a:ext>
            </a:extLst>
          </p:cNvPr>
          <p:cNvSpPr>
            <a:spLocks noGrp="1"/>
          </p:cNvSpPr>
          <p:nvPr>
            <p:ph type="sldNum" sz="quarter" idx="12"/>
          </p:nvPr>
        </p:nvSpPr>
        <p:spPr>
          <a:xfrm>
            <a:off x="6996113" y="6356350"/>
            <a:ext cx="2228850" cy="365125"/>
          </a:xfrm>
          <a:prstGeom prst="rect">
            <a:avLst/>
          </a:prstGeom>
        </p:spPr>
        <p:txBody>
          <a:bodyPr/>
          <a:lstStyle/>
          <a:p>
            <a:fld id="{9DF07A4C-4133-204E-BB01-60F4E187153F}" type="slidenum">
              <a:rPr kumimoji="1" lang="ja-JP" altLang="en-US" smtClean="0"/>
              <a:t>‹#›</a:t>
            </a:fld>
            <a:endParaRPr kumimoji="1" lang="ja-JP" altLang="en-US"/>
          </a:p>
        </p:txBody>
      </p:sp>
    </p:spTree>
    <p:extLst>
      <p:ext uri="{BB962C8B-B14F-4D97-AF65-F5344CB8AC3E}">
        <p14:creationId xmlns:p14="http://schemas.microsoft.com/office/powerpoint/2010/main" val="20701389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D165AAF0-2251-2643-8B8C-3C991172D20B}"/>
              </a:ext>
            </a:extLst>
          </p:cNvPr>
          <p:cNvSpPr>
            <a:spLocks noGrp="1"/>
          </p:cNvSpPr>
          <p:nvPr>
            <p:ph type="dt" sz="half" idx="10"/>
          </p:nvPr>
        </p:nvSpPr>
        <p:spPr/>
        <p:txBody>
          <a:bodyPr/>
          <a:lstStyle/>
          <a:p>
            <a:fld id="{50123939-1546-4E4B-A3F2-8285BD28D10A}" type="datetime1">
              <a:rPr kumimoji="1" lang="ja-JP" altLang="en-US" smtClean="0"/>
              <a:t>2025/1/9</a:t>
            </a:fld>
            <a:endParaRPr kumimoji="1" lang="ja-JP" altLang="en-US"/>
          </a:p>
        </p:txBody>
      </p:sp>
      <p:sp>
        <p:nvSpPr>
          <p:cNvPr id="3" name="フッター プレースホルダー 2">
            <a:extLst>
              <a:ext uri="{FF2B5EF4-FFF2-40B4-BE49-F238E27FC236}">
                <a16:creationId xmlns:a16="http://schemas.microsoft.com/office/drawing/2014/main" id="{F5140B4E-49FD-8247-A881-DCF677BAF222}"/>
              </a:ext>
            </a:extLst>
          </p:cNvPr>
          <p:cNvSpPr>
            <a:spLocks noGrp="1"/>
          </p:cNvSpPr>
          <p:nvPr>
            <p:ph type="ftr" sz="quarter" idx="11"/>
          </p:nvPr>
        </p:nvSpPr>
        <p:spPr/>
        <p:txBody>
          <a:bodyPr/>
          <a:lstStyle/>
          <a:p>
            <a:endParaRPr kumimoji="1" lang="ja-JP" altLang="en-US"/>
          </a:p>
        </p:txBody>
      </p:sp>
      <p:sp>
        <p:nvSpPr>
          <p:cNvPr id="5" name="Slide Number Placeholder 5">
            <a:extLst>
              <a:ext uri="{FF2B5EF4-FFF2-40B4-BE49-F238E27FC236}">
                <a16:creationId xmlns:a16="http://schemas.microsoft.com/office/drawing/2014/main" id="{EA9B61C2-7F8E-0543-B488-F23DFA62A1D6}"/>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13035098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a:prstGeom prst="rect">
            <a:avLst/>
          </a:prstGeo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a:xfrm>
            <a:off x="681038" y="6356352"/>
            <a:ext cx="2228850" cy="365125"/>
          </a:xfrm>
          <a:prstGeom prst="rect">
            <a:avLst/>
          </a:prstGeom>
        </p:spPr>
        <p:txBody>
          <a:bodyPr/>
          <a:lstStyle/>
          <a:p>
            <a:fld id="{707C6948-88B5-B44D-9020-C34741259255}" type="datetime1">
              <a:rPr kumimoji="1" lang="ja-JP" altLang="en-US" smtClean="0"/>
              <a:t>2025/1/9</a:t>
            </a:fld>
            <a:endParaRPr kumimoji="1" lang="ja-JP" altLang="en-US"/>
          </a:p>
        </p:txBody>
      </p:sp>
      <p:sp>
        <p:nvSpPr>
          <p:cNvPr id="5" name="Footer Placeholder 4"/>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6" name="Slide Number Placeholder 5"/>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789427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0D3CAAF9-1F7C-1F41-8F4F-84162E7C666C}" type="datetime1">
              <a:rPr kumimoji="1" lang="ja-JP" altLang="en-US" smtClean="0"/>
              <a:t>2025/1/9</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8614181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a:prstGeom prst="rect">
            <a:avLst/>
          </a:prstGeo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a:xfrm>
            <a:off x="681038" y="6356352"/>
            <a:ext cx="2228850" cy="365125"/>
          </a:xfrm>
          <a:prstGeom prst="rect">
            <a:avLst/>
          </a:prstGeom>
        </p:spPr>
        <p:txBody>
          <a:bodyPr/>
          <a:lstStyle/>
          <a:p>
            <a:fld id="{EE767C39-60C8-1B4A-9B2A-7D92FE13FE36}" type="datetime1">
              <a:rPr kumimoji="1" lang="ja-JP" altLang="en-US" smtClean="0"/>
              <a:t>2025/1/9</a:t>
            </a:fld>
            <a:endParaRPr kumimoji="1" lang="ja-JP" altLang="en-US"/>
          </a:p>
        </p:txBody>
      </p:sp>
      <p:sp>
        <p:nvSpPr>
          <p:cNvPr id="8" name="Footer Placeholder 7"/>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9" name="Slide Number Placeholder 8"/>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746834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81038" y="365127"/>
            <a:ext cx="8543925" cy="1325563"/>
          </a:xfrm>
          <a:prstGeom prst="rect">
            <a:avLst/>
          </a:prstGeo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a:xfrm>
            <a:off x="681038" y="6356352"/>
            <a:ext cx="2228850" cy="365125"/>
          </a:xfrm>
          <a:prstGeom prst="rect">
            <a:avLst/>
          </a:prstGeom>
        </p:spPr>
        <p:txBody>
          <a:bodyPr/>
          <a:lstStyle/>
          <a:p>
            <a:fld id="{DDD6847A-627B-BF46-8DB7-9C50EA831019}" type="datetime1">
              <a:rPr kumimoji="1" lang="ja-JP" altLang="en-US" smtClean="0"/>
              <a:t>2025/1/9</a:t>
            </a:fld>
            <a:endParaRPr kumimoji="1" lang="ja-JP" altLang="en-US"/>
          </a:p>
        </p:txBody>
      </p:sp>
      <p:sp>
        <p:nvSpPr>
          <p:cNvPr id="4" name="Footer Placeholder 3"/>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5" name="Slide Number Placeholder 4"/>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1124440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81038" y="6356352"/>
            <a:ext cx="2228850" cy="365125"/>
          </a:xfrm>
          <a:prstGeom prst="rect">
            <a:avLst/>
          </a:prstGeom>
        </p:spPr>
        <p:txBody>
          <a:bodyPr/>
          <a:lstStyle/>
          <a:p>
            <a:fld id="{7052EFC9-B1B2-464A-BFD1-EF5DF75903DC}" type="datetime1">
              <a:rPr kumimoji="1" lang="ja-JP" altLang="en-US" smtClean="0"/>
              <a:t>2025/1/9</a:t>
            </a:fld>
            <a:endParaRPr kumimoji="1" lang="ja-JP" altLang="en-US"/>
          </a:p>
        </p:txBody>
      </p:sp>
      <p:sp>
        <p:nvSpPr>
          <p:cNvPr id="3" name="Footer Placeholder 2"/>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4" name="Slide Number Placeholder 3"/>
          <p:cNvSpPr>
            <a:spLocks noGrp="1"/>
          </p:cNvSpPr>
          <p:nvPr>
            <p:ph type="sldNum" sz="quarter" idx="12"/>
          </p:nvPr>
        </p:nvSpPr>
        <p:spPr/>
        <p:txBody>
          <a:bodyPr/>
          <a:lstStyle>
            <a:lvl1pPr>
              <a:defRPr sz="1800" b="1">
                <a:solidFill>
                  <a:schemeClr val="tx1">
                    <a:lumMod val="50000"/>
                    <a:lumOff val="50000"/>
                  </a:schemeClr>
                </a:solidFill>
                <a:latin typeface="メイリオ" panose="020B0604030504040204" pitchFamily="50" charset="-128"/>
                <a:ea typeface="メイリオ" panose="020B0604030504040204" pitchFamily="50"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251759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a:prstGeom prst="rect">
            <a:avLst/>
          </a:prstGeo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BC2CA6C7-2DBB-214D-BE64-181C4FD3C8C5}" type="datetime1">
              <a:rPr kumimoji="1" lang="ja-JP" altLang="en-US" smtClean="0"/>
              <a:t>2025/1/9</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294323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a:prstGeom prst="rect">
            <a:avLst/>
          </a:prstGeo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a:xfrm>
            <a:off x="681038" y="6356352"/>
            <a:ext cx="2228850" cy="365125"/>
          </a:xfrm>
          <a:prstGeom prst="rect">
            <a:avLst/>
          </a:prstGeom>
        </p:spPr>
        <p:txBody>
          <a:bodyPr/>
          <a:lstStyle/>
          <a:p>
            <a:fld id="{A849C141-8103-AE40-BE0B-B90DFFCDBD18}" type="datetime1">
              <a:rPr kumimoji="1" lang="ja-JP" altLang="en-US" smtClean="0"/>
              <a:t>2025/1/9</a:t>
            </a:fld>
            <a:endParaRPr kumimoji="1" lang="ja-JP" altLang="en-US"/>
          </a:p>
        </p:txBody>
      </p:sp>
      <p:sp>
        <p:nvSpPr>
          <p:cNvPr id="6" name="Footer Placeholder 5"/>
          <p:cNvSpPr>
            <a:spLocks noGrp="1"/>
          </p:cNvSpPr>
          <p:nvPr>
            <p:ph type="ftr" sz="quarter" idx="11"/>
          </p:nvPr>
        </p:nvSpPr>
        <p:spPr>
          <a:xfrm>
            <a:off x="3281363" y="6356352"/>
            <a:ext cx="3343275" cy="365125"/>
          </a:xfrm>
          <a:prstGeom prst="rect">
            <a:avLst/>
          </a:prstGeom>
        </p:spPr>
        <p:txBody>
          <a:bodyPr/>
          <a:lstStyle/>
          <a:p>
            <a:endParaRPr kumimoji="1" lang="ja-JP" altLang="en-US"/>
          </a:p>
        </p:txBody>
      </p:sp>
      <p:sp>
        <p:nvSpPr>
          <p:cNvPr id="7" name="Slide Number Placeholder 6"/>
          <p:cNvSpPr>
            <a:spLocks noGrp="1"/>
          </p:cNvSpPr>
          <p:nvPr>
            <p:ph type="sldNum" sz="quarter" idx="12"/>
          </p:nvPr>
        </p:nvSpPr>
        <p:spPr/>
        <p:txBody>
          <a:bodyPr/>
          <a:lstStyle/>
          <a:p>
            <a:fld id="{0D14D715-0E5B-8E4D-B55D-93FA97F5B934}" type="slidenum">
              <a:rPr kumimoji="1" lang="ja-JP" altLang="en-US" smtClean="0"/>
              <a:t>‹#›</a:t>
            </a:fld>
            <a:endParaRPr kumimoji="1" lang="ja-JP" altLang="en-US"/>
          </a:p>
        </p:txBody>
      </p:sp>
    </p:spTree>
    <p:extLst>
      <p:ext uri="{BB962C8B-B14F-4D97-AF65-F5344CB8AC3E}">
        <p14:creationId xmlns:p14="http://schemas.microsoft.com/office/powerpoint/2010/main" val="3439126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pic>
        <p:nvPicPr>
          <p:cNvPr id="7" name="図 6">
            <a:extLst>
              <a:ext uri="{FF2B5EF4-FFF2-40B4-BE49-F238E27FC236}">
                <a16:creationId xmlns:a16="http://schemas.microsoft.com/office/drawing/2014/main" id="{97345506-4E39-C248-A3BA-1A37A77DDA2E}"/>
              </a:ext>
            </a:extLst>
          </p:cNvPr>
          <p:cNvPicPr>
            <a:picLocks noChangeAspect="1"/>
          </p:cNvPicPr>
          <p:nvPr userDrawn="1"/>
        </p:nvPicPr>
        <p:blipFill>
          <a:blip r:embed="rId13"/>
          <a:stretch>
            <a:fillRect/>
          </a:stretch>
        </p:blipFill>
        <p:spPr>
          <a:xfrm>
            <a:off x="0" y="0"/>
            <a:ext cx="9906000" cy="790121"/>
          </a:xfrm>
          <a:prstGeom prst="rect">
            <a:avLst/>
          </a:prstGeom>
        </p:spPr>
      </p:pic>
      <p:sp>
        <p:nvSpPr>
          <p:cNvPr id="8" name="タイトル プレースホルダー 7">
            <a:extLst>
              <a:ext uri="{FF2B5EF4-FFF2-40B4-BE49-F238E27FC236}">
                <a16:creationId xmlns:a16="http://schemas.microsoft.com/office/drawing/2014/main" id="{7BC79D6C-FD35-1A49-AD05-C3622CCBC7DE}"/>
              </a:ext>
            </a:extLst>
          </p:cNvPr>
          <p:cNvSpPr>
            <a:spLocks noGrp="1"/>
          </p:cNvSpPr>
          <p:nvPr>
            <p:ph type="title"/>
          </p:nvPr>
        </p:nvSpPr>
        <p:spPr>
          <a:xfrm>
            <a:off x="247650" y="395060"/>
            <a:ext cx="8543925" cy="213360"/>
          </a:xfrm>
          <a:prstGeom prst="rect">
            <a:avLst/>
          </a:prstGeom>
        </p:spPr>
        <p:txBody>
          <a:bodyPr vert="horz" lIns="91440" tIns="45720" rIns="91440" bIns="45720" rtlCol="0" anchor="ctr">
            <a:normAutofit/>
          </a:bodyPr>
          <a:lstStyle/>
          <a:p>
            <a:r>
              <a:rPr kumimoji="1" lang="ja-JP" altLang="en-US"/>
              <a:t>マスター タイトルの書式設定</a:t>
            </a:r>
          </a:p>
        </p:txBody>
      </p:sp>
    </p:spTree>
    <p:extLst>
      <p:ext uri="{BB962C8B-B14F-4D97-AF65-F5344CB8AC3E}">
        <p14:creationId xmlns:p14="http://schemas.microsoft.com/office/powerpoint/2010/main" val="5566345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1800" b="1" i="0" kern="1200">
          <a:solidFill>
            <a:schemeClr val="bg1"/>
          </a:solidFill>
          <a:latin typeface="Meiryo UI" panose="020B0604030504040204" pitchFamily="34" charset="-128"/>
          <a:ea typeface="Meiryo UI" panose="020B0604030504040204" pitchFamily="34"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10">
          <p15:clr>
            <a:srgbClr val="F26B43"/>
          </p15:clr>
        </p15:guide>
        <p15:guide id="2" pos="217">
          <p15:clr>
            <a:srgbClr val="F26B43"/>
          </p15:clr>
        </p15:guide>
        <p15:guide id="3" pos="6023">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BE93401F-6A2F-9F44-B1C6-46428A2FEA2B}"/>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pic>
        <p:nvPicPr>
          <p:cNvPr id="10" name="図 9" descr="背景パターン&#10;&#10;自動的に生成された説明">
            <a:extLst>
              <a:ext uri="{FF2B5EF4-FFF2-40B4-BE49-F238E27FC236}">
                <a16:creationId xmlns:a16="http://schemas.microsoft.com/office/drawing/2014/main" id="{71214B0C-F744-0040-8573-4D6EA1D9E8B1}"/>
              </a:ext>
            </a:extLst>
          </p:cNvPr>
          <p:cNvPicPr>
            <a:picLocks noChangeAspect="1"/>
          </p:cNvPicPr>
          <p:nvPr userDrawn="1"/>
        </p:nvPicPr>
        <p:blipFill>
          <a:blip r:embed="rId13"/>
          <a:stretch>
            <a:fillRect/>
          </a:stretch>
        </p:blipFill>
        <p:spPr>
          <a:xfrm>
            <a:off x="476250" y="4396049"/>
            <a:ext cx="8953500" cy="1947600"/>
          </a:xfrm>
          <a:prstGeom prst="rect">
            <a:avLst/>
          </a:prstGeom>
        </p:spPr>
      </p:pic>
    </p:spTree>
    <p:extLst>
      <p:ext uri="{BB962C8B-B14F-4D97-AF65-F5344CB8AC3E}">
        <p14:creationId xmlns:p14="http://schemas.microsoft.com/office/powerpoint/2010/main" val="2005339554"/>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5E70BC8-5C19-7A4F-97AA-801D40AF5D3C}"/>
              </a:ext>
            </a:extLst>
          </p:cNvPr>
          <p:cNvSpPr>
            <a:spLocks noGrp="1"/>
          </p:cNvSpPr>
          <p:nvPr>
            <p:ph type="title"/>
          </p:nvPr>
        </p:nvSpPr>
        <p:spPr>
          <a:xfrm>
            <a:off x="681038" y="365125"/>
            <a:ext cx="8543925"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EF67397-8726-0E49-BE00-4684BE8357C9}"/>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303D99B-D9CC-4A47-A90C-ED99595DFF66}"/>
              </a:ext>
            </a:extLst>
          </p:cNvPr>
          <p:cNvSpPr>
            <a:spLocks noGrp="1"/>
          </p:cNvSpPr>
          <p:nvPr>
            <p:ph type="dt" sz="half" idx="2"/>
          </p:nvPr>
        </p:nvSpPr>
        <p:spPr>
          <a:xfrm>
            <a:off x="681038" y="6356350"/>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986CB8-269D-0D44-8075-9C4415653B17}" type="datetime1">
              <a:rPr kumimoji="1" lang="ja-JP" altLang="en-US" smtClean="0"/>
              <a:t>2025/1/9</a:t>
            </a:fld>
            <a:endParaRPr kumimoji="1" lang="ja-JP" altLang="en-US"/>
          </a:p>
        </p:txBody>
      </p:sp>
      <p:sp>
        <p:nvSpPr>
          <p:cNvPr id="5" name="フッター プレースホルダー 4">
            <a:extLst>
              <a:ext uri="{FF2B5EF4-FFF2-40B4-BE49-F238E27FC236}">
                <a16:creationId xmlns:a16="http://schemas.microsoft.com/office/drawing/2014/main" id="{BFF6BF1E-582E-1440-909D-214C334A1054}"/>
              </a:ext>
            </a:extLst>
          </p:cNvPr>
          <p:cNvSpPr>
            <a:spLocks noGrp="1"/>
          </p:cNvSpPr>
          <p:nvPr>
            <p:ph type="ftr" sz="quarter" idx="3"/>
          </p:nvPr>
        </p:nvSpPr>
        <p:spPr>
          <a:xfrm>
            <a:off x="3281363" y="6356350"/>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9" name="Slide Number Placeholder 5">
            <a:extLst>
              <a:ext uri="{FF2B5EF4-FFF2-40B4-BE49-F238E27FC236}">
                <a16:creationId xmlns:a16="http://schemas.microsoft.com/office/drawing/2014/main" id="{981C3E0E-3B70-674E-BEF5-079037D28189}"/>
              </a:ext>
            </a:extLst>
          </p:cNvPr>
          <p:cNvSpPr>
            <a:spLocks noGrp="1"/>
          </p:cNvSpPr>
          <p:nvPr>
            <p:ph type="sldNum" sz="quarter" idx="4"/>
          </p:nvPr>
        </p:nvSpPr>
        <p:spPr>
          <a:xfrm>
            <a:off x="7677150" y="6492875"/>
            <a:ext cx="2228850" cy="365125"/>
          </a:xfrm>
          <a:prstGeom prst="rect">
            <a:avLst/>
          </a:prstGeom>
        </p:spPr>
        <p:txBody>
          <a:bodyPr vert="horz" lIns="91440" tIns="45720" rIns="91440" bIns="45720" rtlCol="0" anchor="ctr"/>
          <a:lstStyle>
            <a:lvl1pPr algn="r">
              <a:defRPr sz="1000" b="0" i="0">
                <a:solidFill>
                  <a:schemeClr val="tx1"/>
                </a:solidFill>
                <a:latin typeface="Meiryo UI" panose="020B0604030504040204" pitchFamily="34" charset="-128"/>
                <a:ea typeface="Meiryo UI" panose="020B0604030504040204" pitchFamily="34" charset="-128"/>
              </a:defRPr>
            </a:lvl1pPr>
          </a:lstStyle>
          <a:p>
            <a:fld id="{0D14D715-0E5B-8E4D-B55D-93FA97F5B934}" type="slidenum">
              <a:rPr kumimoji="1" lang="ja-JP" altLang="en-US" smtClean="0"/>
              <a:pPr/>
              <a:t>‹#›</a:t>
            </a:fld>
            <a:endParaRPr kumimoji="1" lang="ja-JP" altLang="en-US"/>
          </a:p>
        </p:txBody>
      </p:sp>
    </p:spTree>
    <p:extLst>
      <p:ext uri="{BB962C8B-B14F-4D97-AF65-F5344CB8AC3E}">
        <p14:creationId xmlns:p14="http://schemas.microsoft.com/office/powerpoint/2010/main" val="2417271290"/>
      </p:ext>
    </p:extLst>
  </p:cSld>
  <p:clrMap bg1="lt1" tx1="dk1" bg2="lt2" tx2="dk2" accent1="accent1" accent2="accent2" accent3="accent3" accent4="accent4" accent5="accent5" accent6="accent6" hlink="hlink" folHlink="folHlink"/>
  <p:sldLayoutIdLst>
    <p:sldLayoutId id="2147483895" r:id="rId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表 18">
            <a:extLst>
              <a:ext uri="{FF2B5EF4-FFF2-40B4-BE49-F238E27FC236}">
                <a16:creationId xmlns:a16="http://schemas.microsoft.com/office/drawing/2014/main" id="{F4E4F5D8-196A-45F3-AB1D-866C37928616}"/>
              </a:ext>
            </a:extLst>
          </p:cNvPr>
          <p:cNvGraphicFramePr>
            <a:graphicFrameLocks noGrp="1"/>
          </p:cNvGraphicFramePr>
          <p:nvPr>
            <p:extLst>
              <p:ext uri="{D42A27DB-BD31-4B8C-83A1-F6EECF244321}">
                <p14:modId xmlns:p14="http://schemas.microsoft.com/office/powerpoint/2010/main" val="1389444767"/>
              </p:ext>
            </p:extLst>
          </p:nvPr>
        </p:nvGraphicFramePr>
        <p:xfrm>
          <a:off x="273000" y="2279897"/>
          <a:ext cx="9360000" cy="4483212"/>
        </p:xfrm>
        <a:graphic>
          <a:graphicData uri="http://schemas.openxmlformats.org/drawingml/2006/table">
            <a:tbl>
              <a:tblPr firstRow="1" bandRow="1">
                <a:tableStyleId>{5940675A-B579-460E-94D1-54222C63F5DA}</a:tableStyleId>
              </a:tblPr>
              <a:tblGrid>
                <a:gridCol w="9360000">
                  <a:extLst>
                    <a:ext uri="{9D8B030D-6E8A-4147-A177-3AD203B41FA5}">
                      <a16:colId xmlns:a16="http://schemas.microsoft.com/office/drawing/2014/main" val="3772801958"/>
                    </a:ext>
                  </a:extLst>
                </a:gridCol>
              </a:tblGrid>
              <a:tr h="38549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事業の概要</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4097722">
                <a:tc>
                  <a:txBody>
                    <a:bodyPr/>
                    <a:lstStyle/>
                    <a:p>
                      <a:pPr marL="0" indent="0">
                        <a:buClr>
                          <a:schemeClr val="tx2"/>
                        </a:buClr>
                        <a:buFont typeface="Wingdings" panose="05000000000000000000" pitchFamily="2" charset="2"/>
                        <a:buNone/>
                      </a:pPr>
                      <a:endParaRPr kumimoji="1" lang="en-US" altLang="ja-JP" sz="1200" b="0" dirty="0">
                        <a:solidFill>
                          <a:schemeClr val="tx1"/>
                        </a:solidFill>
                        <a:latin typeface="Meiryo UI" panose="020B0604030504040204" pitchFamily="50" charset="-128"/>
                        <a:ea typeface="Meiryo UI" panose="020B0604030504040204" pitchFamily="50" charset="-128"/>
                      </a:endParaRPr>
                    </a:p>
                    <a:p>
                      <a:pPr marL="0" indent="0">
                        <a:buClr>
                          <a:schemeClr val="tx2"/>
                        </a:buClr>
                        <a:buFont typeface="Wingdings" panose="05000000000000000000" pitchFamily="2" charset="2"/>
                        <a:buNone/>
                      </a:pPr>
                      <a:endParaRPr kumimoji="1" lang="en-US" altLang="ja-JP" sz="1200" b="0" dirty="0">
                        <a:solidFill>
                          <a:schemeClr val="tx1"/>
                        </a:solidFill>
                        <a:latin typeface="Meiryo UI" panose="020B0604030504040204" pitchFamily="50" charset="-128"/>
                        <a:ea typeface="Meiryo UI" panose="020B0604030504040204" pitchFamily="50" charset="-128"/>
                      </a:endParaRPr>
                    </a:p>
                  </a:txBody>
                  <a:tcPr>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solidFill>
                  </a:tcPr>
                </a:tc>
                <a:extLst>
                  <a:ext uri="{0D108BD9-81ED-4DB2-BD59-A6C34878D82A}">
                    <a16:rowId xmlns:a16="http://schemas.microsoft.com/office/drawing/2014/main" val="2299235990"/>
                  </a:ext>
                </a:extLst>
              </a:tr>
            </a:tbl>
          </a:graphicData>
        </a:graphic>
      </p:graphicFrame>
      <p:grpSp>
        <p:nvGrpSpPr>
          <p:cNvPr id="34" name="グループ化 33">
            <a:extLst>
              <a:ext uri="{FF2B5EF4-FFF2-40B4-BE49-F238E27FC236}">
                <a16:creationId xmlns:a16="http://schemas.microsoft.com/office/drawing/2014/main" id="{F365D1BA-BB9E-4605-B2F5-1FC08E9D6FB5}"/>
              </a:ext>
            </a:extLst>
          </p:cNvPr>
          <p:cNvGrpSpPr/>
          <p:nvPr/>
        </p:nvGrpSpPr>
        <p:grpSpPr>
          <a:xfrm>
            <a:off x="3830127" y="4635321"/>
            <a:ext cx="5761203" cy="2063655"/>
            <a:chOff x="3830127" y="4853269"/>
            <a:chExt cx="5761203" cy="1845707"/>
          </a:xfrm>
        </p:grpSpPr>
        <p:sp>
          <p:nvSpPr>
            <p:cNvPr id="6" name="四角形: 角を丸くする 5">
              <a:extLst>
                <a:ext uri="{FF2B5EF4-FFF2-40B4-BE49-F238E27FC236}">
                  <a16:creationId xmlns:a16="http://schemas.microsoft.com/office/drawing/2014/main" id="{6D7182CA-67EF-41B0-91BF-7DBE093B4AFF}"/>
                </a:ext>
              </a:extLst>
            </p:cNvPr>
            <p:cNvSpPr/>
            <p:nvPr/>
          </p:nvSpPr>
          <p:spPr>
            <a:xfrm>
              <a:off x="3830127" y="4853269"/>
              <a:ext cx="5761203" cy="1845707"/>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a:extLst>
                <a:ext uri="{FF2B5EF4-FFF2-40B4-BE49-F238E27FC236}">
                  <a16:creationId xmlns:a16="http://schemas.microsoft.com/office/drawing/2014/main" id="{CDE7ED8B-E741-42C1-A1E5-CBEA03951352}"/>
                </a:ext>
              </a:extLst>
            </p:cNvPr>
            <p:cNvSpPr txBox="1"/>
            <p:nvPr/>
          </p:nvSpPr>
          <p:spPr>
            <a:xfrm>
              <a:off x="3979657" y="4902088"/>
              <a:ext cx="1289135" cy="276999"/>
            </a:xfrm>
            <a:prstGeom prst="rect">
              <a:avLst/>
            </a:prstGeom>
            <a:noFill/>
          </p:spPr>
          <p:txBody>
            <a:bodyPr wrap="non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事業イメージ図</a:t>
              </a:r>
              <a:endParaRPr kumimoji="1" lang="en-US" altLang="ja-JP" sz="1200" dirty="0">
                <a:solidFill>
                  <a:srgbClr val="000000"/>
                </a:solidFill>
                <a:latin typeface="Meiryo UI" panose="020B0604030504040204" pitchFamily="50" charset="-128"/>
                <a:ea typeface="Meiryo UI" panose="020B0604030504040204" pitchFamily="50" charset="-128"/>
              </a:endParaRPr>
            </a:p>
          </p:txBody>
        </p:sp>
      </p:grpSp>
      <p:sp>
        <p:nvSpPr>
          <p:cNvPr id="4" name="テキスト ボックス 3">
            <a:extLst>
              <a:ext uri="{FF2B5EF4-FFF2-40B4-BE49-F238E27FC236}">
                <a16:creationId xmlns:a16="http://schemas.microsoft.com/office/drawing/2014/main" id="{6B8D0DDD-C640-0645-8A24-4E18D7FDE50F}"/>
              </a:ext>
            </a:extLst>
          </p:cNvPr>
          <p:cNvSpPr txBox="1"/>
          <p:nvPr/>
        </p:nvSpPr>
        <p:spPr>
          <a:xfrm>
            <a:off x="344487" y="366087"/>
            <a:ext cx="9360000" cy="276999"/>
          </a:xfrm>
          <a:prstGeom prst="rect">
            <a:avLst/>
          </a:prstGeom>
          <a:noFill/>
        </p:spPr>
        <p:txBody>
          <a:bodyPr wrap="square" lIns="0" tIns="0" rIns="0" bIns="0" rtlCol="0">
            <a:spAutoFit/>
          </a:bodyPr>
          <a:lstStyle/>
          <a:p>
            <a:r>
              <a:rPr kumimoji="1" lang="ja-JP" altLang="en-US" b="1" spc="300" dirty="0">
                <a:solidFill>
                  <a:schemeClr val="bg1"/>
                </a:solidFill>
                <a:latin typeface="Meiryo UI" panose="020B0604030504040204" pitchFamily="34" charset="-128"/>
                <a:ea typeface="Meiryo UI" panose="020B0604030504040204" pitchFamily="34" charset="-128"/>
              </a:rPr>
              <a:t>事業名（○○県○○町）</a:t>
            </a:r>
          </a:p>
        </p:txBody>
      </p:sp>
      <p:graphicFrame>
        <p:nvGraphicFramePr>
          <p:cNvPr id="2" name="表 1">
            <a:extLst>
              <a:ext uri="{FF2B5EF4-FFF2-40B4-BE49-F238E27FC236}">
                <a16:creationId xmlns:a16="http://schemas.microsoft.com/office/drawing/2014/main" id="{F1F225DE-A8DF-4E4C-9187-4ACD22F21DEF}"/>
              </a:ext>
            </a:extLst>
          </p:cNvPr>
          <p:cNvGraphicFramePr>
            <a:graphicFrameLocks noGrp="1"/>
          </p:cNvGraphicFramePr>
          <p:nvPr/>
        </p:nvGraphicFramePr>
        <p:xfrm>
          <a:off x="314670" y="873829"/>
          <a:ext cx="2880000" cy="54864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13086">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地域の特徴</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176173">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sp>
        <p:nvSpPr>
          <p:cNvPr id="3" name="テキスト ボックス 2">
            <a:extLst>
              <a:ext uri="{FF2B5EF4-FFF2-40B4-BE49-F238E27FC236}">
                <a16:creationId xmlns:a16="http://schemas.microsoft.com/office/drawing/2014/main" id="{B96FA5C8-7169-482C-9E10-72675A375631}"/>
              </a:ext>
            </a:extLst>
          </p:cNvPr>
          <p:cNvSpPr txBox="1"/>
          <p:nvPr/>
        </p:nvSpPr>
        <p:spPr>
          <a:xfrm>
            <a:off x="6846000" y="0"/>
            <a:ext cx="3060000" cy="276999"/>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kumimoji="1" lang="ja-JP" altLang="en-US" sz="1200" b="1" dirty="0">
                <a:solidFill>
                  <a:srgbClr val="00B0F0"/>
                </a:solidFill>
                <a:latin typeface="+mn-ea"/>
              </a:rPr>
              <a:t>令和</a:t>
            </a:r>
            <a:r>
              <a:rPr kumimoji="1" lang="en-US" altLang="ja-JP" sz="1200" b="1" dirty="0">
                <a:solidFill>
                  <a:srgbClr val="00B0F0"/>
                </a:solidFill>
                <a:latin typeface="+mn-ea"/>
              </a:rPr>
              <a:t>6</a:t>
            </a:r>
            <a:r>
              <a:rPr kumimoji="1" lang="ja-JP" altLang="en-US" sz="1200" b="1" dirty="0">
                <a:solidFill>
                  <a:srgbClr val="00B0F0"/>
                </a:solidFill>
                <a:latin typeface="+mn-ea"/>
              </a:rPr>
              <a:t>年度</a:t>
            </a:r>
            <a:r>
              <a:rPr kumimoji="1" lang="en-US" altLang="ja-JP" sz="1200" b="1" dirty="0">
                <a:solidFill>
                  <a:srgbClr val="00B0F0"/>
                </a:solidFill>
                <a:latin typeface="+mn-ea"/>
              </a:rPr>
              <a:t>_</a:t>
            </a:r>
            <a:r>
              <a:rPr kumimoji="1" lang="ja-JP" altLang="en-US" sz="1200" b="1" dirty="0">
                <a:solidFill>
                  <a:srgbClr val="00B0F0"/>
                </a:solidFill>
                <a:latin typeface="+mn-ea"/>
              </a:rPr>
              <a:t>過疎地域持続的発展支援事業</a:t>
            </a:r>
          </a:p>
        </p:txBody>
      </p:sp>
      <p:graphicFrame>
        <p:nvGraphicFramePr>
          <p:cNvPr id="14" name="表 13">
            <a:extLst>
              <a:ext uri="{FF2B5EF4-FFF2-40B4-BE49-F238E27FC236}">
                <a16:creationId xmlns:a16="http://schemas.microsoft.com/office/drawing/2014/main" id="{6747B0F8-49C5-4391-B86C-045653AD4A79}"/>
              </a:ext>
            </a:extLst>
          </p:cNvPr>
          <p:cNvGraphicFramePr>
            <a:graphicFrameLocks noGrp="1"/>
          </p:cNvGraphicFramePr>
          <p:nvPr/>
        </p:nvGraphicFramePr>
        <p:xfrm>
          <a:off x="3513000" y="873829"/>
          <a:ext cx="2880000" cy="55680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5200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課題</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252000">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graphicFrame>
        <p:nvGraphicFramePr>
          <p:cNvPr id="15" name="表 14">
            <a:extLst>
              <a:ext uri="{FF2B5EF4-FFF2-40B4-BE49-F238E27FC236}">
                <a16:creationId xmlns:a16="http://schemas.microsoft.com/office/drawing/2014/main" id="{B908AFDE-77ED-408F-BC60-72E2A045F247}"/>
              </a:ext>
            </a:extLst>
          </p:cNvPr>
          <p:cNvGraphicFramePr>
            <a:graphicFrameLocks noGrp="1"/>
          </p:cNvGraphicFramePr>
          <p:nvPr/>
        </p:nvGraphicFramePr>
        <p:xfrm>
          <a:off x="6711330" y="873829"/>
          <a:ext cx="2880000" cy="548640"/>
        </p:xfrm>
        <a:graphic>
          <a:graphicData uri="http://schemas.openxmlformats.org/drawingml/2006/table">
            <a:tbl>
              <a:tblPr firstRow="1" bandRow="1">
                <a:tableStyleId>{5940675A-B579-460E-94D1-54222C63F5DA}</a:tableStyleId>
              </a:tblPr>
              <a:tblGrid>
                <a:gridCol w="2880000">
                  <a:extLst>
                    <a:ext uri="{9D8B030D-6E8A-4147-A177-3AD203B41FA5}">
                      <a16:colId xmlns:a16="http://schemas.microsoft.com/office/drawing/2014/main" val="3772801958"/>
                    </a:ext>
                  </a:extLst>
                </a:gridCol>
              </a:tblGrid>
              <a:tr h="252000">
                <a:tc>
                  <a:txBody>
                    <a:bodyPr/>
                    <a:lstStyle/>
                    <a:p>
                      <a:r>
                        <a:rPr kumimoji="1" lang="ja-JP" altLang="en-US" sz="1400" b="1" dirty="0">
                          <a:solidFill>
                            <a:srgbClr val="1E5193"/>
                          </a:solidFill>
                          <a:latin typeface="Meiryo UI" panose="020B0604030504040204" pitchFamily="50" charset="-128"/>
                          <a:ea typeface="Meiryo UI" panose="020B0604030504040204" pitchFamily="50" charset="-128"/>
                        </a:rPr>
                        <a:t>目指す姿</a:t>
                      </a:r>
                    </a:p>
                  </a:txBody>
                  <a:tcPr anchor="b">
                    <a:lnL w="12700" cmpd="sng">
                      <a:noFill/>
                    </a:lnL>
                    <a:lnR w="12700" cmpd="sng">
                      <a:noFill/>
                    </a:lnR>
                    <a:lnT w="12700" cmpd="sng">
                      <a:noFill/>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367395"/>
                  </a:ext>
                </a:extLst>
              </a:tr>
              <a:tr h="0">
                <a:tc>
                  <a:txBody>
                    <a:bodyPr/>
                    <a:lstStyle/>
                    <a:p>
                      <a:pPr marL="0" indent="0">
                        <a:buFont typeface="Arial" panose="020B0604020202020204" pitchFamily="34" charset="0"/>
                        <a:buNone/>
                      </a:pPr>
                      <a:endParaRPr kumimoji="1" lang="ja-JP" altLang="en-US" sz="1000" b="0" dirty="0">
                        <a:solidFill>
                          <a:schemeClr val="tx1"/>
                        </a:solidFill>
                        <a:latin typeface="Meiryo UI" panose="020B0604030504040204" pitchFamily="50" charset="-128"/>
                        <a:ea typeface="Meiryo UI" panose="020B0604030504040204" pitchFamily="50" charset="-128"/>
                      </a:endParaRPr>
                    </a:p>
                  </a:txBody>
                  <a:tcPr anchor="b">
                    <a:lnL w="12700" cmpd="sng">
                      <a:noFill/>
                    </a:lnL>
                    <a:lnR w="12700" cmpd="sng">
                      <a:noFill/>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235990"/>
                  </a:ext>
                </a:extLst>
              </a:tr>
            </a:tbl>
          </a:graphicData>
        </a:graphic>
      </p:graphicFrame>
      <p:sp>
        <p:nvSpPr>
          <p:cNvPr id="5" name="二等辺三角形 4">
            <a:extLst>
              <a:ext uri="{FF2B5EF4-FFF2-40B4-BE49-F238E27FC236}">
                <a16:creationId xmlns:a16="http://schemas.microsoft.com/office/drawing/2014/main" id="{1F6FE63D-0BD4-4E32-AED6-DCBBEC46F840}"/>
              </a:ext>
            </a:extLst>
          </p:cNvPr>
          <p:cNvSpPr/>
          <p:nvPr/>
        </p:nvSpPr>
        <p:spPr>
          <a:xfrm rot="5400000">
            <a:off x="2866957" y="1649897"/>
            <a:ext cx="1080000" cy="180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二等辺三角形 16">
            <a:extLst>
              <a:ext uri="{FF2B5EF4-FFF2-40B4-BE49-F238E27FC236}">
                <a16:creationId xmlns:a16="http://schemas.microsoft.com/office/drawing/2014/main" id="{2361AE47-C41B-4F32-964E-97CF6022080F}"/>
              </a:ext>
            </a:extLst>
          </p:cNvPr>
          <p:cNvSpPr/>
          <p:nvPr/>
        </p:nvSpPr>
        <p:spPr>
          <a:xfrm rot="5400000">
            <a:off x="6081330" y="1649897"/>
            <a:ext cx="1080000" cy="18000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2" name="グループ化 31">
            <a:extLst>
              <a:ext uri="{FF2B5EF4-FFF2-40B4-BE49-F238E27FC236}">
                <a16:creationId xmlns:a16="http://schemas.microsoft.com/office/drawing/2014/main" id="{2CADA50E-C244-4AB1-8C52-44F2A2AB8B5B}"/>
              </a:ext>
            </a:extLst>
          </p:cNvPr>
          <p:cNvGrpSpPr/>
          <p:nvPr/>
        </p:nvGrpSpPr>
        <p:grpSpPr>
          <a:xfrm>
            <a:off x="273000" y="2665949"/>
            <a:ext cx="9318779" cy="809162"/>
            <a:chOff x="273000" y="2864321"/>
            <a:chExt cx="9318779" cy="809162"/>
          </a:xfrm>
        </p:grpSpPr>
        <p:sp>
          <p:nvSpPr>
            <p:cNvPr id="8" name="テキスト ボックス 7">
              <a:extLst>
                <a:ext uri="{FF2B5EF4-FFF2-40B4-BE49-F238E27FC236}">
                  <a16:creationId xmlns:a16="http://schemas.microsoft.com/office/drawing/2014/main" id="{1EAC0DE3-A744-4124-8068-694FA5080C13}"/>
                </a:ext>
              </a:extLst>
            </p:cNvPr>
            <p:cNvSpPr txBox="1"/>
            <p:nvPr/>
          </p:nvSpPr>
          <p:spPr>
            <a:xfrm>
              <a:off x="273000" y="2864321"/>
              <a:ext cx="1873956" cy="276999"/>
            </a:xfrm>
            <a:prstGeom prst="rect">
              <a:avLst/>
            </a:prstGeom>
            <a:noFill/>
          </p:spPr>
          <p:txBody>
            <a:bodyPr wrap="squar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事業のポイント</a:t>
              </a:r>
              <a:endParaRPr kumimoji="1" lang="ja-JP" altLang="en-US" dirty="0"/>
            </a:p>
          </p:txBody>
        </p:sp>
        <p:sp>
          <p:nvSpPr>
            <p:cNvPr id="16" name="テキスト ボックス 15">
              <a:extLst>
                <a:ext uri="{FF2B5EF4-FFF2-40B4-BE49-F238E27FC236}">
                  <a16:creationId xmlns:a16="http://schemas.microsoft.com/office/drawing/2014/main" id="{FB1DA59D-F3D4-4B9B-8412-72745527534E}"/>
                </a:ext>
              </a:extLst>
            </p:cNvPr>
            <p:cNvSpPr txBox="1"/>
            <p:nvPr/>
          </p:nvSpPr>
          <p:spPr>
            <a:xfrm>
              <a:off x="344488" y="3073319"/>
              <a:ext cx="9247291" cy="600164"/>
            </a:xfrm>
            <a:prstGeom prst="rect">
              <a:avLst/>
            </a:prstGeom>
            <a:noFill/>
          </p:spPr>
          <p:txBody>
            <a:bodyPr wrap="square" rtlCol="0">
              <a:spAutoFit/>
            </a:bodyPr>
            <a:lstStyle/>
            <a:p>
              <a:pPr marL="171450" lvl="0" indent="-171450" defTabSz="914400">
                <a:buClr>
                  <a:srgbClr val="EE9205"/>
                </a:buClr>
                <a:buFont typeface="Arial" panose="020B0604020202020204" pitchFamily="34" charset="0"/>
                <a:buChar char="•"/>
              </a:pPr>
              <a:r>
                <a:rPr kumimoji="1" lang="en-US" altLang="ja-JP" sz="1100" dirty="0">
                  <a:solidFill>
                    <a:srgbClr val="000000"/>
                  </a:solidFill>
                  <a:latin typeface="Meiryo UI" panose="020B0604030504040204" pitchFamily="50" charset="-128"/>
                  <a:ea typeface="Meiryo UI" panose="020B0604030504040204" pitchFamily="50" charset="-128"/>
                </a:rPr>
                <a:t>ICT</a:t>
              </a:r>
              <a:r>
                <a:rPr kumimoji="1" lang="ja-JP" altLang="en-US" sz="1100" dirty="0">
                  <a:solidFill>
                    <a:srgbClr val="000000"/>
                  </a:solidFill>
                  <a:latin typeface="Meiryo UI" panose="020B0604030504040204" pitchFamily="50" charset="-128"/>
                  <a:ea typeface="Meiryo UI" panose="020B0604030504040204" pitchFamily="50" charset="-128"/>
                </a:rPr>
                <a:t>等技術を活用し、地域における医療アクセスの拠点づくりや住民協働の支援のしくみづくり及び高次医療機関等との連携体制を</a:t>
              </a:r>
              <a:r>
                <a:rPr kumimoji="1" lang="ja-JP" altLang="en-US" sz="1100">
                  <a:solidFill>
                    <a:srgbClr val="000000"/>
                  </a:solidFill>
                  <a:latin typeface="Meiryo UI" panose="020B0604030504040204" pitchFamily="50" charset="-128"/>
                  <a:ea typeface="Meiryo UI" panose="020B0604030504040204" pitchFamily="50" charset="-128"/>
                </a:rPr>
                <a:t>構築する。</a:t>
              </a:r>
              <a:endParaRPr kumimoji="1" lang="en-US" altLang="ja-JP" sz="11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地域の各主体が一体となり、医療・福祉・介護サービス等の提供体制を整え、住民の地域での安心した暮らし、暮らし続けることのできる地域づくりにつなげる。</a:t>
              </a:r>
              <a:endParaRPr kumimoji="1" lang="en-US" altLang="ja-JP" sz="11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a:t>
              </a:r>
              <a:endParaRPr kumimoji="1" lang="ja-JP" altLang="en-US" sz="1600" dirty="0"/>
            </a:p>
          </p:txBody>
        </p:sp>
      </p:grpSp>
      <p:sp>
        <p:nvSpPr>
          <p:cNvPr id="9" name="テキスト ボックス 8">
            <a:extLst>
              <a:ext uri="{FF2B5EF4-FFF2-40B4-BE49-F238E27FC236}">
                <a16:creationId xmlns:a16="http://schemas.microsoft.com/office/drawing/2014/main" id="{D099C74D-21DA-42C6-AAA6-3CABF8A3D375}"/>
              </a:ext>
            </a:extLst>
          </p:cNvPr>
          <p:cNvSpPr txBox="1"/>
          <p:nvPr/>
        </p:nvSpPr>
        <p:spPr>
          <a:xfrm>
            <a:off x="273000" y="4635321"/>
            <a:ext cx="973343" cy="276999"/>
          </a:xfrm>
          <a:prstGeom prst="rect">
            <a:avLst/>
          </a:prstGeom>
          <a:noFill/>
        </p:spPr>
        <p:txBody>
          <a:bodyPr wrap="non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実施体制</a:t>
            </a:r>
            <a:endParaRPr kumimoji="1" lang="en-US" altLang="ja-JP" sz="1200" dirty="0">
              <a:solidFill>
                <a:srgbClr val="000000"/>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BFEFDF17-ED57-4A86-AF44-4E2FE9D093E7}"/>
              </a:ext>
            </a:extLst>
          </p:cNvPr>
          <p:cNvSpPr txBox="1"/>
          <p:nvPr/>
        </p:nvSpPr>
        <p:spPr>
          <a:xfrm>
            <a:off x="2003835" y="3109271"/>
            <a:ext cx="184731" cy="369332"/>
          </a:xfrm>
          <a:prstGeom prst="rect">
            <a:avLst/>
          </a:prstGeom>
          <a:noFill/>
        </p:spPr>
        <p:txBody>
          <a:bodyPr wrap="none" rtlCol="0">
            <a:spAutoFit/>
          </a:bodyPr>
          <a:lstStyle/>
          <a:p>
            <a:endParaRPr kumimoji="1" lang="ja-JP" altLang="en-US" dirty="0"/>
          </a:p>
        </p:txBody>
      </p:sp>
      <p:sp>
        <p:nvSpPr>
          <p:cNvPr id="12" name="正方形/長方形 11">
            <a:extLst>
              <a:ext uri="{FF2B5EF4-FFF2-40B4-BE49-F238E27FC236}">
                <a16:creationId xmlns:a16="http://schemas.microsoft.com/office/drawing/2014/main" id="{F7DA5427-9215-4AAE-A45F-FFCD8250385F}"/>
              </a:ext>
            </a:extLst>
          </p:cNvPr>
          <p:cNvSpPr/>
          <p:nvPr/>
        </p:nvSpPr>
        <p:spPr>
          <a:xfrm>
            <a:off x="322691" y="1202119"/>
            <a:ext cx="2863957" cy="707886"/>
          </a:xfrm>
          <a:prstGeom prst="rect">
            <a:avLst/>
          </a:prstGeom>
        </p:spPr>
        <p:txBody>
          <a:bodyPr wrap="square">
            <a:spAutoFit/>
          </a:bodyPr>
          <a:lstStyle/>
          <a:p>
            <a:pPr>
              <a:spcBef>
                <a:spcPct val="0"/>
              </a:spcBef>
            </a:pPr>
            <a:r>
              <a:rPr lang="ja-JP" altLang="en-US" sz="1000" dirty="0">
                <a:latin typeface="Arial" panose="020B0604020202020204" pitchFamily="34" charset="0"/>
              </a:rPr>
              <a:t>・町の面積の</a:t>
            </a:r>
            <a:r>
              <a:rPr lang="en-US" altLang="ja-JP" sz="1000" dirty="0">
                <a:latin typeface="Arial" panose="020B0604020202020204" pitchFamily="34" charset="0"/>
              </a:rPr>
              <a:t>90</a:t>
            </a:r>
            <a:r>
              <a:rPr lang="ja-JP" altLang="en-US" sz="1000" dirty="0">
                <a:latin typeface="Arial" panose="020B0604020202020204" pitchFamily="34" charset="0"/>
              </a:rPr>
              <a:t>％が林野</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・良質な○○の産地</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・環境に配慮した取組を実施してきた</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a:t>
            </a:r>
            <a:r>
              <a:rPr lang="en-US" altLang="ja-JP" sz="1000" dirty="0">
                <a:latin typeface="Arial" panose="020B0604020202020204" pitchFamily="34" charset="0"/>
              </a:rPr>
              <a:t>19XX</a:t>
            </a:r>
            <a:r>
              <a:rPr lang="ja-JP" altLang="en-US" sz="1000" dirty="0">
                <a:latin typeface="Arial" panose="020B0604020202020204" pitchFamily="34" charset="0"/>
              </a:rPr>
              <a:t>年代に住宅開発が進んだ</a:t>
            </a:r>
            <a:endParaRPr lang="en-US" altLang="ja-JP" sz="1000" dirty="0">
              <a:latin typeface="Arial" panose="020B0604020202020204" pitchFamily="34" charset="0"/>
            </a:endParaRPr>
          </a:p>
        </p:txBody>
      </p:sp>
      <p:sp>
        <p:nvSpPr>
          <p:cNvPr id="24" name="正方形/長方形 23">
            <a:extLst>
              <a:ext uri="{FF2B5EF4-FFF2-40B4-BE49-F238E27FC236}">
                <a16:creationId xmlns:a16="http://schemas.microsoft.com/office/drawing/2014/main" id="{9ECABF60-4383-41D8-826C-6D3CB158CEC4}"/>
              </a:ext>
            </a:extLst>
          </p:cNvPr>
          <p:cNvSpPr/>
          <p:nvPr/>
        </p:nvSpPr>
        <p:spPr>
          <a:xfrm>
            <a:off x="6711330" y="1194288"/>
            <a:ext cx="2850183" cy="1323439"/>
          </a:xfrm>
          <a:prstGeom prst="rect">
            <a:avLst/>
          </a:prstGeom>
        </p:spPr>
        <p:txBody>
          <a:bodyPr wrap="square">
            <a:spAutoFit/>
          </a:bodyPr>
          <a:lstStyle/>
          <a:p>
            <a:pPr>
              <a:spcBef>
                <a:spcPct val="0"/>
              </a:spcBef>
            </a:pPr>
            <a:r>
              <a:rPr lang="ja-JP" altLang="en-US" sz="1000" dirty="0">
                <a:latin typeface="Arial" panose="020B0604020202020204" pitchFamily="34" charset="0"/>
              </a:rPr>
              <a:t>・医療・介護・福祉が一体となり地域の暮らし</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　を支える仕組みを構築</a:t>
            </a:r>
          </a:p>
          <a:p>
            <a:pPr>
              <a:spcBef>
                <a:spcPct val="0"/>
              </a:spcBef>
            </a:pPr>
            <a:r>
              <a:rPr lang="ja-JP" altLang="en-US" sz="1000" dirty="0">
                <a:latin typeface="Arial" panose="020B0604020202020204" pitchFamily="34" charset="0"/>
              </a:rPr>
              <a:t>・住み慣れた場所で健康で安心して暮らし</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　続けることができる地域の実現</a:t>
            </a:r>
          </a:p>
          <a:p>
            <a:pPr>
              <a:spcBef>
                <a:spcPct val="0"/>
              </a:spcBef>
            </a:pPr>
            <a:r>
              <a:rPr lang="ja-JP" altLang="en-US" sz="1000" dirty="0">
                <a:latin typeface="Arial" panose="020B0604020202020204" pitchFamily="34" charset="0"/>
              </a:rPr>
              <a:t>・先端的技術を導入した魅力的な職場環境や</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　産業の創出・人材の確保</a:t>
            </a:r>
          </a:p>
          <a:p>
            <a:pPr>
              <a:spcBef>
                <a:spcPct val="0"/>
              </a:spcBef>
            </a:pPr>
            <a:r>
              <a:rPr lang="ja-JP" altLang="en-US" sz="1000" dirty="0">
                <a:latin typeface="Arial" panose="020B0604020202020204" pitchFamily="34" charset="0"/>
              </a:rPr>
              <a:t>・災害時でも適切に医療にアクセスできる</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　災害に強いまちづくりの実現</a:t>
            </a:r>
          </a:p>
        </p:txBody>
      </p:sp>
      <p:grpSp>
        <p:nvGrpSpPr>
          <p:cNvPr id="33" name="グループ化 32">
            <a:extLst>
              <a:ext uri="{FF2B5EF4-FFF2-40B4-BE49-F238E27FC236}">
                <a16:creationId xmlns:a16="http://schemas.microsoft.com/office/drawing/2014/main" id="{4430C85C-3BC0-4E11-B18F-B0573E538B47}"/>
              </a:ext>
            </a:extLst>
          </p:cNvPr>
          <p:cNvGrpSpPr/>
          <p:nvPr/>
        </p:nvGrpSpPr>
        <p:grpSpPr>
          <a:xfrm>
            <a:off x="273000" y="3483656"/>
            <a:ext cx="9296982" cy="813110"/>
            <a:chOff x="273000" y="3675158"/>
            <a:chExt cx="9296982" cy="813110"/>
          </a:xfrm>
        </p:grpSpPr>
        <p:sp>
          <p:nvSpPr>
            <p:cNvPr id="27" name="テキスト ボックス 26">
              <a:extLst>
                <a:ext uri="{FF2B5EF4-FFF2-40B4-BE49-F238E27FC236}">
                  <a16:creationId xmlns:a16="http://schemas.microsoft.com/office/drawing/2014/main" id="{D3A4816E-633C-4370-AF48-653ED47A61BD}"/>
                </a:ext>
              </a:extLst>
            </p:cNvPr>
            <p:cNvSpPr txBox="1"/>
            <p:nvPr/>
          </p:nvSpPr>
          <p:spPr>
            <a:xfrm>
              <a:off x="273000" y="3675158"/>
              <a:ext cx="1873956" cy="276999"/>
            </a:xfrm>
            <a:prstGeom prst="rect">
              <a:avLst/>
            </a:prstGeom>
            <a:noFill/>
          </p:spPr>
          <p:txBody>
            <a:bodyPr wrap="square" rtlCol="0">
              <a:spAutoFit/>
            </a:bodyPr>
            <a:lstStyle/>
            <a:p>
              <a:pPr marL="171450" lvl="0" indent="-171450" defTabSz="914400">
                <a:buClr>
                  <a:srgbClr val="EE9205"/>
                </a:buClr>
                <a:buFont typeface="Wingdings" panose="05000000000000000000" pitchFamily="2" charset="2"/>
                <a:buChar char="l"/>
              </a:pPr>
              <a:r>
                <a:rPr kumimoji="1" lang="ja-JP" altLang="en-US" sz="1200" dirty="0">
                  <a:solidFill>
                    <a:srgbClr val="000000"/>
                  </a:solidFill>
                  <a:latin typeface="Meiryo UI" panose="020B0604030504040204" pitchFamily="50" charset="-128"/>
                  <a:ea typeface="Meiryo UI" panose="020B0604030504040204" pitchFamily="50" charset="-128"/>
                </a:rPr>
                <a:t>事業の概要</a:t>
              </a:r>
              <a:endParaRPr kumimoji="1" lang="ja-JP" altLang="en-US" dirty="0"/>
            </a:p>
          </p:txBody>
        </p:sp>
        <p:sp>
          <p:nvSpPr>
            <p:cNvPr id="30" name="正方形/長方形 29">
              <a:extLst>
                <a:ext uri="{FF2B5EF4-FFF2-40B4-BE49-F238E27FC236}">
                  <a16:creationId xmlns:a16="http://schemas.microsoft.com/office/drawing/2014/main" id="{4A166697-6D5A-475B-BB16-A232B0391FFD}"/>
                </a:ext>
              </a:extLst>
            </p:cNvPr>
            <p:cNvSpPr/>
            <p:nvPr/>
          </p:nvSpPr>
          <p:spPr>
            <a:xfrm>
              <a:off x="344488" y="3888104"/>
              <a:ext cx="9225494" cy="600164"/>
            </a:xfrm>
            <a:prstGeom prst="rect">
              <a:avLst/>
            </a:prstGeom>
          </p:spPr>
          <p:txBody>
            <a:bodyPr wrap="square">
              <a:spAutoFit/>
            </a:bodyPr>
            <a:lstStyle/>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公共施設等に機器を設置し、オンラインで健康相談等ができるしくみを構築する。　</a:t>
              </a:r>
              <a:endParaRPr kumimoji="1" lang="en-US" altLang="ja-JP" sz="11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高次医療機関との</a:t>
              </a:r>
              <a:r>
                <a:rPr kumimoji="1" lang="en-US" altLang="ja-JP" sz="1100" dirty="0">
                  <a:solidFill>
                    <a:srgbClr val="000000"/>
                  </a:solidFill>
                  <a:latin typeface="Meiryo UI" panose="020B0604030504040204" pitchFamily="50" charset="-128"/>
                  <a:ea typeface="Meiryo UI" panose="020B0604030504040204" pitchFamily="50" charset="-128"/>
                </a:rPr>
                <a:t>ICT</a:t>
              </a:r>
              <a:r>
                <a:rPr kumimoji="1" lang="ja-JP" altLang="en-US" sz="1100" dirty="0">
                  <a:solidFill>
                    <a:srgbClr val="000000"/>
                  </a:solidFill>
                  <a:latin typeface="Meiryo UI" panose="020B0604030504040204" pitchFamily="50" charset="-128"/>
                  <a:ea typeface="Meiryo UI" panose="020B0604030504040204" pitchFamily="50" charset="-128"/>
                </a:rPr>
                <a:t>を活用したリアルタイム連携システムを構築する。</a:t>
              </a:r>
              <a:endParaRPr kumimoji="1" lang="en-US" altLang="ja-JP" sz="1100" dirty="0">
                <a:solidFill>
                  <a:srgbClr val="000000"/>
                </a:solidFill>
                <a:latin typeface="Meiryo UI" panose="020B0604030504040204" pitchFamily="50" charset="-128"/>
                <a:ea typeface="Meiryo UI" panose="020B0604030504040204" pitchFamily="50" charset="-128"/>
              </a:endParaRPr>
            </a:p>
            <a:p>
              <a:pPr marL="171450" lvl="0" indent="-171450" defTabSz="914400">
                <a:buClr>
                  <a:srgbClr val="EE9205"/>
                </a:buClr>
                <a:buFont typeface="Arial" panose="020B0604020202020204" pitchFamily="34" charset="0"/>
                <a:buChar char="•"/>
              </a:pPr>
              <a:r>
                <a:rPr kumimoji="1" lang="ja-JP" altLang="en-US" sz="1100" dirty="0">
                  <a:solidFill>
                    <a:srgbClr val="000000"/>
                  </a:solidFill>
                  <a:latin typeface="Meiryo UI" panose="020B0604030504040204" pitchFamily="50" charset="-128"/>
                  <a:ea typeface="Meiryo UI" panose="020B0604030504040204" pitchFamily="50" charset="-128"/>
                </a:rPr>
                <a:t>～～～</a:t>
              </a:r>
            </a:p>
          </p:txBody>
        </p:sp>
      </p:grpSp>
      <p:graphicFrame>
        <p:nvGraphicFramePr>
          <p:cNvPr id="11" name="図表 10">
            <a:extLst>
              <a:ext uri="{FF2B5EF4-FFF2-40B4-BE49-F238E27FC236}">
                <a16:creationId xmlns:a16="http://schemas.microsoft.com/office/drawing/2014/main" id="{BC85A2DD-69F5-42C6-82EB-6C60BCD2CCDC}"/>
              </a:ext>
            </a:extLst>
          </p:cNvPr>
          <p:cNvGraphicFramePr/>
          <p:nvPr>
            <p:extLst>
              <p:ext uri="{D42A27DB-BD31-4B8C-83A1-F6EECF244321}">
                <p14:modId xmlns:p14="http://schemas.microsoft.com/office/powerpoint/2010/main" val="54445315"/>
              </p:ext>
            </p:extLst>
          </p:nvPr>
        </p:nvGraphicFramePr>
        <p:xfrm>
          <a:off x="607885" y="5097503"/>
          <a:ext cx="2887357" cy="13944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正方形/長方形 12">
            <a:extLst>
              <a:ext uri="{FF2B5EF4-FFF2-40B4-BE49-F238E27FC236}">
                <a16:creationId xmlns:a16="http://schemas.microsoft.com/office/drawing/2014/main" id="{AAA43D02-EDD3-32E9-AD75-66886DBC126D}"/>
              </a:ext>
            </a:extLst>
          </p:cNvPr>
          <p:cNvSpPr/>
          <p:nvPr/>
        </p:nvSpPr>
        <p:spPr>
          <a:xfrm>
            <a:off x="3406957" y="1233013"/>
            <a:ext cx="2863957" cy="861774"/>
          </a:xfrm>
          <a:prstGeom prst="rect">
            <a:avLst/>
          </a:prstGeom>
        </p:spPr>
        <p:txBody>
          <a:bodyPr wrap="square">
            <a:spAutoFit/>
          </a:bodyPr>
          <a:lstStyle/>
          <a:p>
            <a:pPr>
              <a:spcBef>
                <a:spcPct val="0"/>
              </a:spcBef>
            </a:pPr>
            <a:r>
              <a:rPr lang="ja-JP" altLang="en-US" sz="1000" dirty="0">
                <a:latin typeface="Arial" panose="020B0604020202020204" pitchFamily="34" charset="0"/>
              </a:rPr>
              <a:t>・少子高齢化の進行</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・医療資源の偏在、居住地域等による</a:t>
            </a:r>
            <a:endParaRPr lang="en-US" altLang="ja-JP" sz="1000" dirty="0">
              <a:latin typeface="Arial" panose="020B0604020202020204" pitchFamily="34" charset="0"/>
            </a:endParaRPr>
          </a:p>
          <a:p>
            <a:pPr>
              <a:spcBef>
                <a:spcPct val="0"/>
              </a:spcBef>
            </a:pPr>
            <a:r>
              <a:rPr lang="ja-JP" altLang="en-US" sz="1000" dirty="0">
                <a:latin typeface="Arial" panose="020B0604020202020204" pitchFamily="34" charset="0"/>
              </a:rPr>
              <a:t>　医療アクセスの差の発生</a:t>
            </a:r>
          </a:p>
          <a:p>
            <a:pPr>
              <a:spcBef>
                <a:spcPct val="0"/>
              </a:spcBef>
            </a:pPr>
            <a:r>
              <a:rPr lang="ja-JP" altLang="en-US" sz="1000" dirty="0">
                <a:latin typeface="Arial" panose="020B0604020202020204" pitchFamily="34" charset="0"/>
              </a:rPr>
              <a:t>・医療・介護人材の慢性的な不足</a:t>
            </a:r>
          </a:p>
          <a:p>
            <a:pPr>
              <a:spcBef>
                <a:spcPct val="0"/>
              </a:spcBef>
            </a:pPr>
            <a:r>
              <a:rPr lang="ja-JP" altLang="en-US" sz="1000" dirty="0">
                <a:latin typeface="Arial" panose="020B0604020202020204" pitchFamily="34" charset="0"/>
              </a:rPr>
              <a:t>・災害発生時の集落孤立化</a:t>
            </a:r>
          </a:p>
        </p:txBody>
      </p:sp>
    </p:spTree>
    <p:extLst>
      <p:ext uri="{BB962C8B-B14F-4D97-AF65-F5344CB8AC3E}">
        <p14:creationId xmlns:p14="http://schemas.microsoft.com/office/powerpoint/2010/main" val="2013951438"/>
      </p:ext>
    </p:extLst>
  </p:cSld>
  <p:clrMapOvr>
    <a:masterClrMapping/>
  </p:clrMapOvr>
</p:sld>
</file>

<file path=ppt/theme/theme1.xml><?xml version="1.0" encoding="utf-8"?>
<a:theme xmlns:a="http://schemas.openxmlformats.org/drawingml/2006/main" name="Office テーマ">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デザインの設定">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デザインの設定">
  <a:themeElements>
    <a:clrScheme name="地域Gルールブック">
      <a:dk1>
        <a:srgbClr val="000000"/>
      </a:dk1>
      <a:lt1>
        <a:srgbClr val="FFFFFF"/>
      </a:lt1>
      <a:dk2>
        <a:srgbClr val="EE9205"/>
      </a:dk2>
      <a:lt2>
        <a:srgbClr val="FEF0DD"/>
      </a:lt2>
      <a:accent1>
        <a:srgbClr val="1E5193"/>
      </a:accent1>
      <a:accent2>
        <a:srgbClr val="8C96A0"/>
      </a:accent2>
      <a:accent3>
        <a:srgbClr val="E6EDF0"/>
      </a:accent3>
      <a:accent4>
        <a:srgbClr val="7F7F7F"/>
      </a:accent4>
      <a:accent5>
        <a:srgbClr val="7F7F7F"/>
      </a:accent5>
      <a:accent6>
        <a:srgbClr val="7F7F7F"/>
      </a:accent6>
      <a:hlink>
        <a:srgbClr val="7F7F7F"/>
      </a:hlink>
      <a:folHlink>
        <a:srgbClr val="7F7F7F"/>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e64e565-f0b0-4856-90c7-0bdae66761f4" xsi:nil="true"/>
    <lcf76f155ced4ddcb4097134ff3c332f xmlns="23a86c87-82a7-41f0-8b0e-07588df9ade8">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532345FF6025B34180FCD3D7B559D7DB" ma:contentTypeVersion="13" ma:contentTypeDescription="新しいドキュメントを作成します。" ma:contentTypeScope="" ma:versionID="d84cd09964df88863c39dada424803f7">
  <xsd:schema xmlns:xsd="http://www.w3.org/2001/XMLSchema" xmlns:xs="http://www.w3.org/2001/XMLSchema" xmlns:p="http://schemas.microsoft.com/office/2006/metadata/properties" xmlns:ns2="23a86c87-82a7-41f0-8b0e-07588df9ade8" xmlns:ns3="de64e565-f0b0-4856-90c7-0bdae66761f4" targetNamespace="http://schemas.microsoft.com/office/2006/metadata/properties" ma:root="true" ma:fieldsID="b80ec4bf4e5f28d015bce24b00b84c6c" ns2:_="" ns3:_="">
    <xsd:import namespace="23a86c87-82a7-41f0-8b0e-07588df9ade8"/>
    <xsd:import namespace="de64e565-f0b0-4856-90c7-0bdae66761f4"/>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a86c87-82a7-41f0-8b0e-07588df9ade8"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画像タグ" ma:readOnly="false" ma:fieldId="{5cf76f15-5ced-4ddc-b409-7134ff3c332f}" ma:taxonomyMulti="true" ma:sspId="1e1c6816-2a4f-4461-93c7-8dd281d6228d"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e64e565-f0b0-4856-90c7-0bdae66761f4"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5e3d3b76-adf0-4c14-b2d6-d1d68ed01023}" ma:internalName="TaxCatchAll" ma:showField="CatchAllData" ma:web="de64e565-f0b0-4856-90c7-0bdae66761f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CE37B13-A869-4BB9-9AB7-274B16F09B8A}">
  <ds:schemaRefs>
    <ds:schemaRef ds:uri="http://schemas.microsoft.com/office/infopath/2007/PartnerControls"/>
    <ds:schemaRef ds:uri="http://schemas.microsoft.com/office/2006/metadata/properties"/>
    <ds:schemaRef ds:uri="http://schemas.microsoft.com/office/2006/documentManagement/types"/>
    <ds:schemaRef ds:uri="http://purl.org/dc/dcmitype/"/>
    <ds:schemaRef ds:uri="http://schemas.openxmlformats.org/package/2006/metadata/core-properties"/>
    <ds:schemaRef ds:uri="de64e565-f0b0-4856-90c7-0bdae66761f4"/>
    <ds:schemaRef ds:uri="http://www.w3.org/XML/1998/namespace"/>
    <ds:schemaRef ds:uri="23a86c87-82a7-41f0-8b0e-07588df9ade8"/>
    <ds:schemaRef ds:uri="http://purl.org/dc/terms/"/>
    <ds:schemaRef ds:uri="http://purl.org/dc/elements/1.1/"/>
  </ds:schemaRefs>
</ds:datastoreItem>
</file>

<file path=customXml/itemProps2.xml><?xml version="1.0" encoding="utf-8"?>
<ds:datastoreItem xmlns:ds="http://schemas.openxmlformats.org/officeDocument/2006/customXml" ds:itemID="{4EF9EBD5-CFF8-4F53-8FDF-DF7CC9CBE3A7}">
  <ds:schemaRefs>
    <ds:schemaRef ds:uri="http://schemas.microsoft.com/sharepoint/v3/contenttype/forms"/>
  </ds:schemaRefs>
</ds:datastoreItem>
</file>

<file path=customXml/itemProps3.xml><?xml version="1.0" encoding="utf-8"?>
<ds:datastoreItem xmlns:ds="http://schemas.openxmlformats.org/officeDocument/2006/customXml" ds:itemID="{9555E8EF-0465-4CF3-AF66-F34BF93BE12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a86c87-82a7-41f0-8b0e-07588df9ade8"/>
    <ds:schemaRef ds:uri="de64e565-f0b0-4856-90c7-0bdae66761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811</TotalTime>
  <Words>297</Words>
  <Application>Microsoft Office PowerPoint</Application>
  <PresentationFormat>A4 210 x 297 mm</PresentationFormat>
  <Paragraphs>36</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3</vt:i4>
      </vt:variant>
      <vt:variant>
        <vt:lpstr>スライド タイトル</vt:lpstr>
      </vt:variant>
      <vt:variant>
        <vt:i4>1</vt:i4>
      </vt:variant>
    </vt:vector>
  </HeadingPairs>
  <TitlesOfParts>
    <vt:vector size="10" baseType="lpstr">
      <vt:lpstr>Meiryo UI</vt:lpstr>
      <vt:lpstr>メイリオ</vt:lpstr>
      <vt:lpstr>游ゴシック</vt:lpstr>
      <vt:lpstr>游ゴシック Light</vt:lpstr>
      <vt:lpstr>Arial</vt:lpstr>
      <vt:lpstr>Wingdings</vt:lpstr>
      <vt:lpstr>Office テーマ</vt:lpstr>
      <vt:lpstr>デザインの設定</vt:lpstr>
      <vt:lpstr>1_デザインの設定</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office005</dc:creator>
  <cp:lastModifiedBy>樋口 和志(HIGUCHI Kazushi)</cp:lastModifiedBy>
  <cp:revision>81</cp:revision>
  <cp:lastPrinted>2024-12-11T07:25:32Z</cp:lastPrinted>
  <dcterms:created xsi:type="dcterms:W3CDTF">2024-03-19T09:21:17Z</dcterms:created>
  <dcterms:modified xsi:type="dcterms:W3CDTF">2025-01-09T09:00:38Z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0x010100532345FF6025B34180FCD3D7B559D7DB</vt:lpwstr>
  </property>
  <property fmtid="{D5CDD505-2E9C-101B-9397-08002B2CF9AE}" pid="3" name="MediaServiceImageTags">
    <vt:lpwstr/>
  </property>
</Properties>
</file>