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81"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E6EDF0"/>
    <a:srgbClr val="1E5193"/>
    <a:srgbClr val="FEF0DD"/>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29" d="100"/>
          <a:sy n="129" d="100"/>
        </p:scale>
        <p:origin x="1212" y="144"/>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白波瀬 雅之(SHIRAHASE Masayuki)" userId="3ceaabb8-9312-4be2-96a7-88f28736c9a3" providerId="ADAL" clId="{430DB501-C670-4887-AFB3-7378BA24AB35}"/>
    <pc:docChg chg="delSld">
      <pc:chgData name="白波瀬 雅之(SHIRAHASE Masayuki)" userId="3ceaabb8-9312-4be2-96a7-88f28736c9a3" providerId="ADAL" clId="{430DB501-C670-4887-AFB3-7378BA24AB35}" dt="2025-01-09T01:50:33.632" v="2" actId="2696"/>
      <pc:docMkLst>
        <pc:docMk/>
      </pc:docMkLst>
      <pc:sldChg chg="del">
        <pc:chgData name="白波瀬 雅之(SHIRAHASE Masayuki)" userId="3ceaabb8-9312-4be2-96a7-88f28736c9a3" providerId="ADAL" clId="{430DB501-C670-4887-AFB3-7378BA24AB35}" dt="2025-01-09T01:50:27.050" v="0" actId="2696"/>
        <pc:sldMkLst>
          <pc:docMk/>
          <pc:sldMk cId="2013951438" sldId="279"/>
        </pc:sldMkLst>
      </pc:sldChg>
      <pc:sldChg chg="del">
        <pc:chgData name="白波瀬 雅之(SHIRAHASE Masayuki)" userId="3ceaabb8-9312-4be2-96a7-88f28736c9a3" providerId="ADAL" clId="{430DB501-C670-4887-AFB3-7378BA24AB35}" dt="2025-01-09T01:50:32.089" v="1" actId="2696"/>
        <pc:sldMkLst>
          <pc:docMk/>
          <pc:sldMk cId="1883011370" sldId="280"/>
        </pc:sldMkLst>
      </pc:sldChg>
      <pc:sldChg chg="del">
        <pc:chgData name="白波瀬 雅之(SHIRAHASE Masayuki)" userId="3ceaabb8-9312-4be2-96a7-88f28736c9a3" providerId="ADAL" clId="{430DB501-C670-4887-AFB3-7378BA24AB35}" dt="2025-01-09T01:50:33.632" v="2" actId="2696"/>
        <pc:sldMkLst>
          <pc:docMk/>
          <pc:sldMk cId="3530075944" sldId="282"/>
        </pc:sldMkLst>
      </pc:sldChg>
    </pc:docChg>
  </pc:docChgLst>
  <pc:docChgLst>
    <pc:chgData name="崎谷 美由紀(SAKITANI Miyuki)" userId="5ab563e8-b481-4a79-b51d-8c9278a67868" providerId="ADAL" clId="{7969076F-DED3-4633-BFDE-3A289AC996DC}"/>
    <pc:docChg chg="modSld">
      <pc:chgData name="崎谷 美由紀(SAKITANI Miyuki)" userId="5ab563e8-b481-4a79-b51d-8c9278a67868" providerId="ADAL" clId="{7969076F-DED3-4633-BFDE-3A289AC996DC}" dt="2025-01-09T09:09:22.679" v="0" actId="14861"/>
      <pc:docMkLst>
        <pc:docMk/>
      </pc:docMkLst>
      <pc:sldChg chg="modSp mod">
        <pc:chgData name="崎谷 美由紀(SAKITANI Miyuki)" userId="5ab563e8-b481-4a79-b51d-8c9278a67868" providerId="ADAL" clId="{7969076F-DED3-4633-BFDE-3A289AC996DC}" dt="2025-01-09T09:09:22.679" v="0" actId="14861"/>
        <pc:sldMkLst>
          <pc:docMk/>
          <pc:sldMk cId="2885076869" sldId="281"/>
        </pc:sldMkLst>
        <pc:spChg chg="mod">
          <ac:chgData name="崎谷 美由紀(SAKITANI Miyuki)" userId="5ab563e8-b481-4a79-b51d-8c9278a67868" providerId="ADAL" clId="{7969076F-DED3-4633-BFDE-3A289AC996DC}" dt="2025-01-09T09:09:22.679" v="0" actId="14861"/>
          <ac:spMkLst>
            <pc:docMk/>
            <pc:sldMk cId="2885076869" sldId="281"/>
            <ac:spMk id="3" creationId="{B96FA5C8-7169-482C-9E10-72675A375631}"/>
          </ac:spMkLst>
        </pc:spChg>
      </pc:sldChg>
    </pc:docChg>
  </pc:docChgLst>
  <pc:docChgLst>
    <pc:chgData name="崎谷 美由紀(SAKITANI Miyuki)" userId="5ab563e8-b481-4a79-b51d-8c9278a67868" providerId="ADAL" clId="{3D3BF633-BA07-4AEA-96FA-06EFB7560F7B}"/>
    <pc:docChg chg="addSld modSld">
      <pc:chgData name="崎谷 美由紀(SAKITANI Miyuki)" userId="5ab563e8-b481-4a79-b51d-8c9278a67868" providerId="ADAL" clId="{3D3BF633-BA07-4AEA-96FA-06EFB7560F7B}" dt="2025-01-07T12:40:19.681" v="155" actId="14861"/>
      <pc:docMkLst>
        <pc:docMk/>
      </pc:docMkLst>
      <pc:sldChg chg="modSp mod">
        <pc:chgData name="崎谷 美由紀(SAKITANI Miyuki)" userId="5ab563e8-b481-4a79-b51d-8c9278a67868" providerId="ADAL" clId="{3D3BF633-BA07-4AEA-96FA-06EFB7560F7B}" dt="2025-01-07T12:40:19.681" v="155" actId="14861"/>
        <pc:sldMkLst>
          <pc:docMk/>
          <pc:sldMk cId="2013951438" sldId="279"/>
        </pc:sldMkLst>
        <pc:spChg chg="mod">
          <ac:chgData name="崎谷 美由紀(SAKITANI Miyuki)" userId="5ab563e8-b481-4a79-b51d-8c9278a67868" providerId="ADAL" clId="{3D3BF633-BA07-4AEA-96FA-06EFB7560F7B}" dt="2025-01-07T12:40:19.681" v="155" actId="14861"/>
          <ac:spMkLst>
            <pc:docMk/>
            <pc:sldMk cId="2013951438" sldId="279"/>
            <ac:spMk id="3" creationId="{B96FA5C8-7169-482C-9E10-72675A375631}"/>
          </ac:spMkLst>
        </pc:spChg>
      </pc:sldChg>
      <pc:sldChg chg="modSp add mod">
        <pc:chgData name="崎谷 美由紀(SAKITANI Miyuki)" userId="5ab563e8-b481-4a79-b51d-8c9278a67868" providerId="ADAL" clId="{3D3BF633-BA07-4AEA-96FA-06EFB7560F7B}" dt="2025-01-07T12:40:06.187" v="153" actId="14861"/>
        <pc:sldMkLst>
          <pc:docMk/>
          <pc:sldMk cId="1883011370" sldId="280"/>
        </pc:sldMkLst>
        <pc:spChg chg="mod">
          <ac:chgData name="崎谷 美由紀(SAKITANI Miyuki)" userId="5ab563e8-b481-4a79-b51d-8c9278a67868" providerId="ADAL" clId="{3D3BF633-BA07-4AEA-96FA-06EFB7560F7B}" dt="2025-01-07T12:40:06.187" v="153" actId="14861"/>
          <ac:spMkLst>
            <pc:docMk/>
            <pc:sldMk cId="1883011370" sldId="280"/>
            <ac:spMk id="3" creationId="{B96FA5C8-7169-482C-9E10-72675A375631}"/>
          </ac:spMkLst>
        </pc:spChg>
      </pc:sldChg>
      <pc:sldChg chg="modSp add mod">
        <pc:chgData name="崎谷 美由紀(SAKITANI Miyuki)" userId="5ab563e8-b481-4a79-b51d-8c9278a67868" providerId="ADAL" clId="{3D3BF633-BA07-4AEA-96FA-06EFB7560F7B}" dt="2025-01-07T12:39:46.520" v="151" actId="242"/>
        <pc:sldMkLst>
          <pc:docMk/>
          <pc:sldMk cId="2885076869" sldId="281"/>
        </pc:sldMkLst>
        <pc:spChg chg="mod">
          <ac:chgData name="崎谷 美由紀(SAKITANI Miyuki)" userId="5ab563e8-b481-4a79-b51d-8c9278a67868" providerId="ADAL" clId="{3D3BF633-BA07-4AEA-96FA-06EFB7560F7B}" dt="2025-01-07T12:39:46.520" v="151" actId="242"/>
          <ac:spMkLst>
            <pc:docMk/>
            <pc:sldMk cId="2885076869" sldId="281"/>
            <ac:spMk id="3" creationId="{B96FA5C8-7169-482C-9E10-72675A375631}"/>
          </ac:spMkLst>
        </pc:spChg>
      </pc:sldChg>
      <pc:sldChg chg="modSp add mod">
        <pc:chgData name="崎谷 美由紀(SAKITANI Miyuki)" userId="5ab563e8-b481-4a79-b51d-8c9278a67868" providerId="ADAL" clId="{3D3BF633-BA07-4AEA-96FA-06EFB7560F7B}" dt="2025-01-07T12:39:30.782" v="149" actId="242"/>
        <pc:sldMkLst>
          <pc:docMk/>
          <pc:sldMk cId="3530075944" sldId="282"/>
        </pc:sldMkLst>
        <pc:spChg chg="mod">
          <ac:chgData name="崎谷 美由紀(SAKITANI Miyuki)" userId="5ab563e8-b481-4a79-b51d-8c9278a67868" providerId="ADAL" clId="{3D3BF633-BA07-4AEA-96FA-06EFB7560F7B}" dt="2025-01-07T12:39:30.782" v="149" actId="242"/>
          <ac:spMkLst>
            <pc:docMk/>
            <pc:sldMk cId="3530075944" sldId="282"/>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2025/1/9</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2025/1/9</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2025/1/9</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846000" y="0"/>
            <a:ext cx="3060000" cy="276999"/>
          </a:xfrm>
          <a:prstGeom prst="rect">
            <a:avLst/>
          </a:prstGeom>
          <a:solidFill>
            <a:srgbClr val="E6EDF0"/>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kumimoji="1" lang="ja-JP" altLang="en-US" sz="1200" b="1" dirty="0">
                <a:solidFill>
                  <a:srgbClr val="990000"/>
                </a:solidFill>
                <a:latin typeface="+mn-ea"/>
              </a:rPr>
              <a:t>令和７年度</a:t>
            </a:r>
            <a:r>
              <a:rPr kumimoji="1" lang="en-US" altLang="ja-JP" sz="1200" b="1" dirty="0">
                <a:solidFill>
                  <a:srgbClr val="990000"/>
                </a:solidFill>
                <a:latin typeface="+mn-ea"/>
              </a:rPr>
              <a:t>_</a:t>
            </a:r>
            <a:r>
              <a:rPr kumimoji="1" lang="ja-JP" altLang="en-US" sz="1200" b="1" dirty="0">
                <a:solidFill>
                  <a:srgbClr val="990000"/>
                </a:solidFill>
                <a:latin typeface="+mn-ea"/>
              </a:rPr>
              <a:t>過疎地域遊休施設再整備事業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a:t>
              </a:r>
              <a:r>
                <a:rPr kumimoji="1" lang="ja-JP" altLang="en-US" sz="1100" dirty="0" err="1">
                  <a:solidFill>
                    <a:srgbClr val="000000"/>
                  </a:solidFill>
                  <a:latin typeface="Meiryo UI" panose="020B0604030504040204" pitchFamily="50" charset="-128"/>
                  <a:ea typeface="Meiryo UI" panose="020B0604030504040204" pitchFamily="50" charset="-128"/>
                </a:rPr>
                <a:t>ほ</a:t>
              </a:r>
              <a:r>
                <a:rPr kumimoji="1" lang="ja-JP" altLang="en-US" sz="1100" dirty="0">
                  <a:solidFill>
                    <a:srgbClr val="000000"/>
                  </a:solidFill>
                  <a:latin typeface="Meiryo UI" panose="020B0604030504040204" pitchFamily="50" charset="-128"/>
                  <a:ea typeface="Meiryo UI" panose="020B0604030504040204" pitchFamily="50" charset="-128"/>
                </a:rPr>
                <a:t>場毎の銘柄に栽培方法等を記録し、手間や品質に応じた価格設定が可能となる石高アプリを構築する</a:t>
              </a:r>
              <a:endParaRPr kumimoji="1" lang="en-US" altLang="ja-JP" sz="16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廃校を地域のコミュニティ施設として改修することで、歴史・文化を活かした体験、スポーツレクリエーション等を行い、世代間交流等を目指す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・児童数が多く、地区ごとに小学校が存在</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861774"/>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・少子化に伴う学校統合により廃校が発生</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861774"/>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・廃校を交流施設に改修し地域振興に繋げる</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1151665"/>
            <a:chOff x="273000" y="3675158"/>
            <a:chExt cx="9296982" cy="1151665"/>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938719"/>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石高アプリを構築し、農業収益の安定化や担い手の確保、交流人口や関係人口の拡大による地域全体の持続的発展を図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endParaRPr kumimoji="1" lang="ja-JP" altLang="en-US" sz="1100" dirty="0">
                <a:solidFill>
                  <a:srgbClr val="000000"/>
                </a:solidFill>
                <a:latin typeface="Meiryo UI" panose="020B0604030504040204" pitchFamily="50" charset="-128"/>
                <a:ea typeface="Meiryo UI" panose="020B0604030504040204" pitchFamily="50" charset="-128"/>
              </a:endParaRPr>
            </a:p>
          </p:txBody>
        </p:sp>
      </p:grpSp>
      <p:graphicFrame>
        <p:nvGraphicFramePr>
          <p:cNvPr id="11" name="図表 10">
            <a:extLst>
              <a:ext uri="{FF2B5EF4-FFF2-40B4-BE49-F238E27FC236}">
                <a16:creationId xmlns:a16="http://schemas.microsoft.com/office/drawing/2014/main" id="{BC85A2DD-69F5-42C6-82EB-6C60BCD2CCDC}"/>
              </a:ext>
            </a:extLst>
          </p:cNvPr>
          <p:cNvGraphicFramePr/>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5076869"/>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d84cd09964df88863c39dada424803f7">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b80ec4bf4e5f28d015bce24b00b84c6c"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06D8E2C-D6E0-4730-88B7-4BAC25111C0A}">
  <ds:schemaRefs>
    <ds:schemaRef ds:uri="http://schemas.microsoft.com/sharepoint/v3/contenttype/forms"/>
  </ds:schemaRefs>
</ds:datastoreItem>
</file>

<file path=customXml/itemProps2.xml><?xml version="1.0" encoding="utf-8"?>
<ds:datastoreItem xmlns:ds="http://schemas.openxmlformats.org/officeDocument/2006/customXml" ds:itemID="{E7FDBF0C-1215-4D9D-85A0-B46CAFDF1A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86c87-82a7-41f0-8b0e-07588df9ade8"/>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644CD8B-D9C7-4BF0-9EA7-B6E352F50418}">
  <ds:schemaRefs>
    <ds:schemaRef ds:uri="http://www.w3.org/XML/1998/namespace"/>
    <ds:schemaRef ds:uri="http://schemas.microsoft.com/office/2006/metadata/properties"/>
    <ds:schemaRef ds:uri="http://schemas.microsoft.com/office/2006/documentManagement/types"/>
    <ds:schemaRef ds:uri="23a86c87-82a7-41f0-8b0e-07588df9ade8"/>
    <ds:schemaRef ds:uri="http://purl.org/dc/elements/1.1/"/>
    <ds:schemaRef ds:uri="http://purl.org/dc/terms/"/>
    <ds:schemaRef ds:uri="http://schemas.microsoft.com/office/infopath/2007/PartnerControls"/>
    <ds:schemaRef ds:uri="http://schemas.openxmlformats.org/package/2006/metadata/core-properties"/>
    <ds:schemaRef ds:uri="de64e565-f0b0-4856-90c7-0bdae66761f4"/>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854</TotalTime>
  <Words>387</Words>
  <Application>Microsoft Office PowerPoint</Application>
  <PresentationFormat>A4 210 x 297 mm</PresentationFormat>
  <Paragraphs>34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崎谷 美由紀(SAKITANI Miyuki)</cp:lastModifiedBy>
  <cp:revision>85</cp:revision>
  <cp:lastPrinted>2024-12-11T07:25:32Z</cp:lastPrinted>
  <dcterms:created xsi:type="dcterms:W3CDTF">2024-03-19T09:21:17Z</dcterms:created>
  <dcterms:modified xsi:type="dcterms:W3CDTF">2025-01-09T09:09:24Z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