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74" r:id="rId4"/>
  </p:sldMasterIdLst>
  <p:notesMasterIdLst>
    <p:notesMasterId r:id="rId6"/>
  </p:notesMasterIdLst>
  <p:sldIdLst>
    <p:sldId id="335" r:id="rId5"/>
  </p:sldIdLst>
  <p:sldSz cx="9906000" cy="6858000" type="A4"/>
  <p:notesSz cx="6807200" cy="9939338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2" userDrawn="1">
          <p15:clr>
            <a:srgbClr val="A4A3A4"/>
          </p15:clr>
        </p15:guide>
        <p15:guide id="2" pos="309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6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003B83"/>
    <a:srgbClr val="C7DDFF"/>
    <a:srgbClr val="E46C0A"/>
    <a:srgbClr val="ED7D31"/>
    <a:srgbClr val="AE5A21"/>
    <a:srgbClr val="788EA9"/>
    <a:srgbClr val="FFE1E1"/>
    <a:srgbClr val="FFA7A7"/>
    <a:srgbClr val="E46D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16" autoAdjust="0"/>
    <p:restoredTop sz="96513" autoAdjust="0"/>
  </p:normalViewPr>
  <p:slideViewPr>
    <p:cSldViewPr snapToGrid="0" showGuides="1">
      <p:cViewPr varScale="1">
        <p:scale>
          <a:sx n="123" d="100"/>
          <a:sy n="123" d="100"/>
        </p:scale>
        <p:origin x="756" y="102"/>
      </p:cViewPr>
      <p:guideLst>
        <p:guide orient="horz" pos="3952"/>
        <p:guide pos="309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viewProps.xml" Type="http://schemas.openxmlformats.org/officeDocument/2006/relationships/viewProps"/><Relationship Id="rId11" Target="theme/theme1.xml" Type="http://schemas.openxmlformats.org/officeDocument/2006/relationships/theme"/><Relationship Id="rId12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tags/tag1.xml" Type="http://schemas.openxmlformats.org/officeDocument/2006/relationships/tags"/><Relationship Id="rId8" Target="commentAuthors.xml" Type="http://schemas.openxmlformats.org/officeDocument/2006/relationships/commentAuthors"/><Relationship Id="rId9" Target="presProps.xml" Type="http://schemas.openxmlformats.org/officeDocument/2006/relationships/presProp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38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30FBF-6DD2-46AC-8E2B-561665E39189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1039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040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41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42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0FDB8-BBED-40E3-8921-6F64D7CE1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325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CB43C-46BF-4416-8F82-3F8CD6EBF9EC}" type="datetime1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103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92583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4EF86-25B8-44ED-BE89-575E3D8ADD73}" type="datetime1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1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正方形/長方形 2"/>
          <p:cNvSpPr/>
          <p:nvPr/>
        </p:nvSpPr>
        <p:spPr>
          <a:xfrm>
            <a:off x="6000" y="88733"/>
            <a:ext cx="990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177">
              <a:defRPr/>
            </a:pPr>
            <a:r>
              <a:rPr lang="en-US" altLang="ja-JP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XXXXXXXXXXXXXX(</a:t>
            </a: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事業名を記載</a:t>
            </a:r>
            <a:r>
              <a:rPr lang="en-US" altLang="ja-JP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br>
              <a:rPr lang="en-US" altLang="ja-JP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endParaRPr lang="ja-JP" altLang="en-US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045" name="表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05309"/>
              </p:ext>
            </p:extLst>
          </p:nvPr>
        </p:nvGraphicFramePr>
        <p:xfrm>
          <a:off x="75000" y="521756"/>
          <a:ext cx="9756001" cy="22793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91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8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9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8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00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47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（下線：代表機関）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株式会社〇〇〇〇〇〇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、〇〇県〇〇市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実施地域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〇〇県〇〇市〇〇地域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整備する　通信インフラ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LPWA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（〇〇〇〇）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Wi-Fi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〇〇〇〇〇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主な補助対象機器等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LPWA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機器及び設備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Wi-Fi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アクセスポイント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AI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〇〇システム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〇〇の利用増加：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％⇒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％以上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職員巡回数</a:t>
                      </a: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の減少：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回⇒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〇〇の来場者数増加：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10%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増加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09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事業概要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ysClr val="windowText" lastClr="0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ja-JP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〇〇市では、〇〇〇〇〇〇〇〇〇〇〇〇〇〇〇〇といった課題を抱えている。</a:t>
                      </a:r>
                      <a:endParaRPr kumimoji="0" lang="en-US" altLang="ja-JP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ysClr val="windowText" lastClr="00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〇〇部で</a:t>
                      </a:r>
                      <a:r>
                        <a:rPr kumimoji="0" lang="en-US" altLang="ja-JP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LPWA(</a:t>
                      </a:r>
                      <a:r>
                        <a:rPr kumimoji="0" lang="ja-JP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〇〇〇〇）を整備し、</a:t>
                      </a:r>
                      <a:r>
                        <a:rPr kumimoji="0" lang="en-US" altLang="ja-JP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AI</a:t>
                      </a:r>
                      <a:r>
                        <a:rPr kumimoji="0" lang="ja-JP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○○システムを連携することで○○を把握して〇〇を実現する。</a:t>
                      </a:r>
                      <a:endParaRPr kumimoji="0" lang="en-US" altLang="ja-JP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ysClr val="windowText" lastClr="00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kumimoji="0" lang="ja-JP" altLang="en-US" sz="11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46" name="テキスト ボックス 7"/>
          <p:cNvSpPr txBox="1"/>
          <p:nvPr/>
        </p:nvSpPr>
        <p:spPr>
          <a:xfrm>
            <a:off x="577258" y="75279"/>
            <a:ext cx="239694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6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××</a:t>
            </a:r>
            <a:r>
              <a:rPr kumimoji="1" lang="ja-JP" altLang="en-US" sz="16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6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××</a:t>
            </a:r>
            <a:r>
              <a:rPr kumimoji="1" lang="ja-JP" altLang="en-US" sz="16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（分野を記載）</a:t>
            </a:r>
            <a:endParaRPr kumimoji="1" lang="en-US" altLang="ja-JP" sz="1600" b="1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D805562-8E05-12A7-39E2-A5E1CD35B53E}"/>
              </a:ext>
            </a:extLst>
          </p:cNvPr>
          <p:cNvSpPr txBox="1"/>
          <p:nvPr/>
        </p:nvSpPr>
        <p:spPr>
          <a:xfrm>
            <a:off x="0" y="2895355"/>
            <a:ext cx="91781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XXXXXXXXXXXXXX(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事業名を記載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概要＞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2BC1C3E-D58B-656A-4900-C09DF94F7BB6}"/>
              </a:ext>
            </a:extLst>
          </p:cNvPr>
          <p:cNvSpPr txBox="1"/>
          <p:nvPr/>
        </p:nvSpPr>
        <p:spPr>
          <a:xfrm>
            <a:off x="7198658" y="106056"/>
            <a:ext cx="26323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総事業費：〇千〇百万円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93D74EB3-0EFF-8B8E-F982-4ECB3D3A09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32522"/>
            <a:ext cx="9906000" cy="1425801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2CA1523-5706-3A9B-54C5-05E3A8C23EDD}"/>
              </a:ext>
            </a:extLst>
          </p:cNvPr>
          <p:cNvSpPr txBox="1"/>
          <p:nvPr/>
        </p:nvSpPr>
        <p:spPr>
          <a:xfrm>
            <a:off x="6012035" y="2389458"/>
            <a:ext cx="3818965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課題と具体的な解決策を記載する。</a:t>
            </a:r>
          </a:p>
        </p:txBody>
      </p:sp>
    </p:spTree>
    <p:extLst>
      <p:ext uri="{BB962C8B-B14F-4D97-AF65-F5344CB8AC3E}">
        <p14:creationId xmlns:p14="http://schemas.microsoft.com/office/powerpoint/2010/main" val="13903567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0fbcd015-fbac-494c-bcad-77fcf24a62f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D0FD4A8DAF05E499AF02B575CC670D6" ma:contentTypeVersion="15" ma:contentTypeDescription="新しいドキュメントを作成します。" ma:contentTypeScope="" ma:versionID="5840c5e5cfea199d07d6667c4ee74677">
  <xsd:schema xmlns:xsd="http://www.w3.org/2001/XMLSchema" xmlns:xs="http://www.w3.org/2001/XMLSchema" xmlns:p="http://schemas.microsoft.com/office/2006/metadata/properties" xmlns:ns2="87c57fd4-e6b1-4cf6-9723-831ad817bb93" xmlns:ns3="956f8374-eac6-4c01-9e9a-c7d7573af740" targetNamespace="http://schemas.microsoft.com/office/2006/metadata/properties" ma:root="true" ma:fieldsID="6025ce2d40adc1bebc96a3b8c92ce328" ns2:_="" ns3:_="">
    <xsd:import namespace="87c57fd4-e6b1-4cf6-9723-831ad817bb93"/>
    <xsd:import namespace="956f8374-eac6-4c01-9e9a-c7d7573af7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MediaServiceOCR" minOccurs="0"/>
                <xsd:element ref="ns2:lcf76f155ced4ddcb4097134ff3c332f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c57fd4-e6b1-4cf6-9723-831ad817bb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6f8374-eac6-4c01-9e9a-c7d7573af740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4f4c2df7-119e-42eb-b5ef-c638e6a4a2bd}" ma:internalName="TaxCatchAll" ma:showField="CatchAllData" ma:web="956f8374-eac6-4c01-9e9a-c7d7573af7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56f8374-eac6-4c01-9e9a-c7d7573af740" xsi:nil="true"/>
    <lcf76f155ced4ddcb4097134ff3c332f xmlns="87c57fd4-e6b1-4cf6-9723-831ad817bb9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8E5B36F-DE04-4B81-9C48-5BB91FE43B4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73BDF5-7CF6-44C2-BE01-930877337D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c57fd4-e6b1-4cf6-9723-831ad817bb93"/>
    <ds:schemaRef ds:uri="956f8374-eac6-4c01-9e9a-c7d7573af7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DFDE3B-E06C-455C-B5D3-0AD598DDEEF0}">
  <ds:schemaRefs>
    <ds:schemaRef ds:uri="http://schemas.microsoft.com/office/2006/metadata/properties"/>
    <ds:schemaRef ds:uri="http://schemas.microsoft.com/office/infopath/2007/PartnerControls"/>
    <ds:schemaRef ds:uri="956f8374-eac6-4c01-9e9a-c7d7573af740"/>
    <ds:schemaRef ds:uri="87c57fd4-e6b1-4cf6-9723-831ad817bb9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154</Words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5c4f4-7a29-4385-b7a5-afbe2154ae6f_Enabled">
    <vt:lpwstr>true</vt:lpwstr>
  </property>
  <property fmtid="{D5CDD505-2E9C-101B-9397-08002B2CF9AE}" pid="3" name="MSIP_Label_b0d5c4f4-7a29-4385-b7a5-afbe2154ae6f_SetDate">
    <vt:lpwstr>2024-08-15T11:49:06Z</vt:lpwstr>
  </property>
  <property fmtid="{D5CDD505-2E9C-101B-9397-08002B2CF9AE}" pid="4" name="MSIP_Label_b0d5c4f4-7a29-4385-b7a5-afbe2154ae6f_Method">
    <vt:lpwstr>Standard</vt:lpwstr>
  </property>
  <property fmtid="{D5CDD505-2E9C-101B-9397-08002B2CF9AE}" pid="5" name="MSIP_Label_b0d5c4f4-7a29-4385-b7a5-afbe2154ae6f_Name">
    <vt:lpwstr>Confidential</vt:lpwstr>
  </property>
  <property fmtid="{D5CDD505-2E9C-101B-9397-08002B2CF9AE}" pid="6" name="MSIP_Label_b0d5c4f4-7a29-4385-b7a5-afbe2154ae6f_SiteId">
    <vt:lpwstr>2dfb2f0b-4d21-4268-9559-72926144c918</vt:lpwstr>
  </property>
  <property fmtid="{D5CDD505-2E9C-101B-9397-08002B2CF9AE}" pid="7" name="MSIP_Label_b0d5c4f4-7a29-4385-b7a5-afbe2154ae6f_ActionId">
    <vt:lpwstr>0151a84c-fe98-45a2-9681-87d7dbeea356</vt:lpwstr>
  </property>
  <property fmtid="{D5CDD505-2E9C-101B-9397-08002B2CF9AE}" pid="8" name="MSIP_Label_b0d5c4f4-7a29-4385-b7a5-afbe2154ae6f_ContentBits">
    <vt:lpwstr>0</vt:lpwstr>
  </property>
  <property fmtid="{D5CDD505-2E9C-101B-9397-08002B2CF9AE}" pid="9" name="ContentTypeId">
    <vt:lpwstr>0x0101004D0FD4A8DAF05E499AF02B575CC670D6</vt:lpwstr>
  </property>
</Properties>
</file>