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ags/tag2.xml" ContentType="application/vnd.openxmlformats-officedocument.presentationml.tags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ags/tag3.xml" ContentType="application/vnd.openxmlformats-officedocument.presentationml.tags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tags/tag4.xml" ContentType="application/vnd.openxmlformats-officedocument.presentationml.tags+xml"/>
  <Override PartName="/ppt/theme/theme4.xml" ContentType="application/vnd.openxmlformats-officedocument.theme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2" r:id="rId1"/>
    <p:sldMasterId id="2147483675" r:id="rId2"/>
    <p:sldMasterId id="2147483677" r:id="rId3"/>
  </p:sldMasterIdLst>
  <p:notesMasterIdLst>
    <p:notesMasterId r:id="rId5"/>
  </p:notesMasterIdLst>
  <p:sldIdLst>
    <p:sldId id="2147481101" r:id="rId4"/>
  </p:sldIdLst>
  <p:sldSz cx="9906000" cy="6858000" type="A4"/>
  <p:notesSz cx="6807200" cy="9939338"/>
  <p:custDataLst>
    <p:tags r:id="rId6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作成者" initials="A" lastIdx="32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9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35BB165-5B87-41B8-9F62-40080D1DED19}" v="3" dt="2025-02-12T04:11:21.021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3552" autoAdjust="0"/>
  </p:normalViewPr>
  <p:slideViewPr>
    <p:cSldViewPr snapToGrid="0">
      <p:cViewPr varScale="1">
        <p:scale>
          <a:sx n="75" d="100"/>
          <a:sy n="75" d="100"/>
        </p:scale>
        <p:origin x="762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13" Type="http://schemas.openxmlformats.org/officeDocument/2006/relationships/customXml" Target="../customXml/item1.xml"/><Relationship Id="rId3" Type="http://schemas.openxmlformats.org/officeDocument/2006/relationships/slideMaster" Target="slideMasters/slideMaster3.xml"/><Relationship Id="rId7" Type="http://schemas.openxmlformats.org/officeDocument/2006/relationships/commentAuthors" Target="commentAuthors.xml"/><Relationship Id="rId12" Type="http://schemas.microsoft.com/office/2015/10/relationships/revisionInfo" Target="revisionInfo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11" Type="http://schemas.openxmlformats.org/officeDocument/2006/relationships/tableStyles" Target="tableStyles.xml"/><Relationship Id="rId5" Type="http://schemas.openxmlformats.org/officeDocument/2006/relationships/notesMaster" Target="notesMasters/notesMaster1.xml"/><Relationship Id="rId15" Type="http://schemas.openxmlformats.org/officeDocument/2006/relationships/customXml" Target="../customXml/item3.xml"/><Relationship Id="rId10" Type="http://schemas.openxmlformats.org/officeDocument/2006/relationships/theme" Target="theme/theme1.xml"/><Relationship Id="rId4" Type="http://schemas.openxmlformats.org/officeDocument/2006/relationships/slide" Target="slides/slide1.xml"/><Relationship Id="rId9" Type="http://schemas.openxmlformats.org/officeDocument/2006/relationships/viewProps" Target="viewProps.xml"/><Relationship Id="rId14" Type="http://schemas.openxmlformats.org/officeDocument/2006/relationships/customXml" Target="../customXml/item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787" cy="49869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5838" y="0"/>
            <a:ext cx="2949787" cy="49869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CCB043D-5067-4CF7-84A6-47CDB12E20D7}" type="datetimeFigureOut">
              <a:rPr kumimoji="1" lang="en-US" smtClean="0"/>
              <a:t>2/12/2025</a:t>
            </a:fld>
            <a:endParaRPr kumimoji="1" 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81075" y="1243013"/>
            <a:ext cx="4845050" cy="33543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0720" y="4783307"/>
            <a:ext cx="5445760" cy="3913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  <a:endParaRPr kumimoji="1"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40647"/>
            <a:ext cx="2949787" cy="49869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5838" y="9440647"/>
            <a:ext cx="2949787" cy="49869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EAE3B07-AFD1-414E-92FF-72D2A272D86F}" type="slidenum">
              <a:rPr kumimoji="1" lang="en-US" smtClean="0"/>
              <a:t>‹#›</a:t>
            </a:fld>
            <a:endParaRPr kumimoji="1" lang="en-US"/>
          </a:p>
        </p:txBody>
      </p:sp>
    </p:spTree>
    <p:extLst>
      <p:ext uri="{BB962C8B-B14F-4D97-AF65-F5344CB8AC3E}">
        <p14:creationId xmlns:p14="http://schemas.microsoft.com/office/powerpoint/2010/main" val="314590488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DCB43C-46BF-4416-8F82-3F8CD6EBF9EC}" type="datetime1">
              <a:rPr kumimoji="1" lang="ja-JP" altLang="en-US" smtClean="0"/>
              <a:t>2025/2/12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63339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ユーザー設定レイアウ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D98D708-0C33-4625-A7A4-5AC7E7370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5C2CFD98-BC90-4B9C-80D0-DD3EACF5FA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930D59-849C-44FC-A232-2F0921079289}" type="datetime1">
              <a:rPr kumimoji="1" lang="ja-JP" altLang="en-US" smtClean="0"/>
              <a:t>2025/2/12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B68A80A5-280D-4D13-9D2E-A08E2C246D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896641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. 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Date Placeholder 56"/>
          <p:cNvSpPr>
            <a:spLocks noGrp="1"/>
          </p:cNvSpPr>
          <p:nvPr>
            <p:ph type="dt" sz="half" idx="14"/>
          </p:nvPr>
        </p:nvSpPr>
        <p:spPr/>
        <p:txBody>
          <a:bodyPr/>
          <a:lstStyle>
            <a:lvl1pPr>
              <a:defRPr>
                <a:solidFill>
                  <a:schemeClr val="bg1">
                    <a:lumMod val="50000"/>
                  </a:schemeClr>
                </a:solidFill>
                <a:latin typeface="+mn-lt"/>
                <a:sym typeface="Trebuchet MS" panose="020B0603020202020204" pitchFamily="34" charset="0"/>
              </a:defRPr>
            </a:lvl1pPr>
          </a:lstStyle>
          <a:p>
            <a:endParaRPr lang="en-US"/>
          </a:p>
        </p:txBody>
      </p:sp>
      <p:sp>
        <p:nvSpPr>
          <p:cNvPr id="7" name="Copyright" hidden="1"/>
          <p:cNvSpPr txBox="1"/>
          <p:nvPr userDrawn="1"/>
        </p:nvSpPr>
        <p:spPr>
          <a:xfrm rot="16200000">
            <a:off x="7226799" y="3931571"/>
            <a:ext cx="5133975" cy="78804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>
              <a:lnSpc>
                <a:spcPct val="90000"/>
              </a:lnSpc>
              <a:spcAft>
                <a:spcPts val="488"/>
              </a:spcAft>
            </a:pPr>
            <a:r>
              <a:rPr lang="en-US" sz="569">
                <a:solidFill>
                  <a:schemeClr val="bg1">
                    <a:lumMod val="50000"/>
                  </a:schemeClr>
                </a:solidFill>
                <a:latin typeface="+mn-lt"/>
                <a:sym typeface="Trebuchet MS" panose="020B0603020202020204" pitchFamily="34" charset="0"/>
              </a:rPr>
              <a:t>Copyright © 2023 by Boston Consulting Group. All rights reserved.</a:t>
            </a:r>
          </a:p>
        </p:txBody>
      </p:sp>
      <p:sp>
        <p:nvSpPr>
          <p:cNvPr id="8" name="Title 7"/>
          <p:cNvSpPr>
            <a:spLocks noGrp="1"/>
          </p:cNvSpPr>
          <p:nvPr>
            <p:ph type="title" hasCustomPrompt="1"/>
          </p:nvPr>
        </p:nvSpPr>
        <p:spPr>
          <a:xfrm>
            <a:off x="511877" y="622804"/>
            <a:ext cx="8883347" cy="270074"/>
          </a:xfrm>
        </p:spPr>
        <p:txBody>
          <a:bodyPr/>
          <a:lstStyle>
            <a:lvl1pPr>
              <a:defRPr>
                <a:latin typeface="+mj-lt"/>
                <a:sym typeface="Trebuchet MS" panose="020B0603020202020204" pitchFamily="34" charset="0"/>
              </a:defRPr>
            </a:lvl1pPr>
          </a:lstStyle>
          <a:p>
            <a:r>
              <a:rPr lang="en-US"/>
              <a:t>Click to add title</a:t>
            </a:r>
          </a:p>
        </p:txBody>
      </p:sp>
    </p:spTree>
    <p:extLst>
      <p:ext uri="{BB962C8B-B14F-4D97-AF65-F5344CB8AC3E}">
        <p14:creationId xmlns:p14="http://schemas.microsoft.com/office/powerpoint/2010/main" val="18511179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  <p:extLst>
    <p:ext uri="{DCECCB84-F9BA-43D5-87BE-67443E8EF086}">
      <p15:sldGuideLst xmlns:p15="http://schemas.microsoft.com/office/powerpoint/2012/main">
        <p15:guide id="1" orient="horz" pos="4320">
          <p15:clr>
            <a:srgbClr val="FBAE40"/>
          </p15:clr>
        </p15:guide>
      </p15:sldGuideLst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. 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Date Placeholder 56"/>
          <p:cNvSpPr>
            <a:spLocks noGrp="1"/>
          </p:cNvSpPr>
          <p:nvPr>
            <p:ph type="dt" sz="half" idx="14"/>
          </p:nvPr>
        </p:nvSpPr>
        <p:spPr/>
        <p:txBody>
          <a:bodyPr/>
          <a:lstStyle>
            <a:lvl1pPr>
              <a:defRPr>
                <a:solidFill>
                  <a:schemeClr val="bg1">
                    <a:lumMod val="50000"/>
                  </a:schemeClr>
                </a:solidFill>
                <a:latin typeface="+mn-lt"/>
                <a:sym typeface="Trebuchet MS" panose="020B0603020202020204" pitchFamily="34" charset="0"/>
              </a:defRPr>
            </a:lvl1pPr>
          </a:lstStyle>
          <a:p>
            <a:endParaRPr lang="en-US"/>
          </a:p>
        </p:txBody>
      </p:sp>
      <p:sp>
        <p:nvSpPr>
          <p:cNvPr id="7" name="Copyright" hidden="1"/>
          <p:cNvSpPr txBox="1"/>
          <p:nvPr userDrawn="1"/>
        </p:nvSpPr>
        <p:spPr>
          <a:xfrm rot="16200000">
            <a:off x="7226799" y="3931571"/>
            <a:ext cx="5133975" cy="78804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>
              <a:lnSpc>
                <a:spcPct val="90000"/>
              </a:lnSpc>
              <a:spcAft>
                <a:spcPts val="488"/>
              </a:spcAft>
            </a:pPr>
            <a:r>
              <a:rPr lang="en-US" sz="569">
                <a:solidFill>
                  <a:schemeClr val="bg1">
                    <a:lumMod val="50000"/>
                  </a:schemeClr>
                </a:solidFill>
                <a:latin typeface="+mn-lt"/>
                <a:sym typeface="Trebuchet MS" panose="020B0603020202020204" pitchFamily="34" charset="0"/>
              </a:rPr>
              <a:t>Copyright © 2023 by Boston Consulting Group. All rights reserved.</a:t>
            </a:r>
          </a:p>
        </p:txBody>
      </p:sp>
      <p:sp>
        <p:nvSpPr>
          <p:cNvPr id="8" name="Title 7"/>
          <p:cNvSpPr>
            <a:spLocks noGrp="1"/>
          </p:cNvSpPr>
          <p:nvPr>
            <p:ph type="title" hasCustomPrompt="1"/>
          </p:nvPr>
        </p:nvSpPr>
        <p:spPr>
          <a:xfrm>
            <a:off x="511877" y="622804"/>
            <a:ext cx="8883347" cy="270074"/>
          </a:xfrm>
        </p:spPr>
        <p:txBody>
          <a:bodyPr/>
          <a:lstStyle>
            <a:lvl1pPr>
              <a:defRPr>
                <a:latin typeface="+mj-lt"/>
                <a:sym typeface="Trebuchet MS" panose="020B0603020202020204" pitchFamily="34" charset="0"/>
              </a:defRPr>
            </a:lvl1pPr>
          </a:lstStyle>
          <a:p>
            <a:r>
              <a:rPr lang="en-US"/>
              <a:t>Click to add title</a:t>
            </a:r>
          </a:p>
        </p:txBody>
      </p:sp>
    </p:spTree>
    <p:extLst>
      <p:ext uri="{BB962C8B-B14F-4D97-AF65-F5344CB8AC3E}">
        <p14:creationId xmlns:p14="http://schemas.microsoft.com/office/powerpoint/2010/main" val="19416318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  <p:extLst>
    <p:ext uri="{DCECCB84-F9BA-43D5-87BE-67443E8EF086}">
      <p15:sldGuideLst xmlns:p15="http://schemas.microsoft.com/office/powerpoint/2012/main">
        <p15:guide id="1" orient="horz" pos="4320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1.bin"/><Relationship Id="rId4" Type="http://schemas.openxmlformats.org/officeDocument/2006/relationships/tags" Target="../tags/tag2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tags" Target="../tags/tag3.xml"/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3.xml"/><Relationship Id="rId5" Type="http://schemas.openxmlformats.org/officeDocument/2006/relationships/image" Target="../media/image2.emf"/><Relationship Id="rId4" Type="http://schemas.openxmlformats.org/officeDocument/2006/relationships/oleObject" Target="../embeddings/oleObject2.bin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tags" Target="../tags/tag4.xml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4.xml"/><Relationship Id="rId5" Type="http://schemas.openxmlformats.org/officeDocument/2006/relationships/image" Target="../media/image2.emf"/><Relationship Id="rId4" Type="http://schemas.openxmlformats.org/officeDocument/2006/relationships/oleObject" Target="../embeddings/oleObject2.bin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think-cell data - do not delete" hidden="1">
            <a:extLst>
              <a:ext uri="{FF2B5EF4-FFF2-40B4-BE49-F238E27FC236}">
                <a16:creationId xmlns:a16="http://schemas.microsoft.com/office/drawing/2014/main" id="{33DCEDA7-0156-0DDD-FAA6-A34A71BCDD16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4"/>
            </p:custData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スライド" r:id="rId5" imgW="473" imgH="473" progId="TCLayout.ActiveDocument.1">
                  <p:embed/>
                </p:oleObj>
              </mc:Choice>
              <mc:Fallback>
                <p:oleObj name="think-cellスライド" r:id="rId5" imgW="473" imgH="473" progId="TCLayout.ActiveDocument.1">
                  <p:embed/>
                  <p:pic>
                    <p:nvPicPr>
                      <p:cNvPr id="7" name="think-cell data - do not delete" hidden="1">
                        <a:extLst>
                          <a:ext uri="{FF2B5EF4-FFF2-40B4-BE49-F238E27FC236}">
                            <a16:creationId xmlns:a16="http://schemas.microsoft.com/office/drawing/2014/main" id="{33DCEDA7-0156-0DDD-FAA6-A34A71BCDD16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94EF86-25B8-44ED-BE89-575E3D8ADD73}" type="datetime1">
              <a:rPr kumimoji="1" lang="ja-JP" altLang="en-US" smtClean="0"/>
              <a:t>2025/2/12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037719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1" hidden="1"/>
          <p:cNvGraphicFramePr>
            <a:graphicFrameLocks noChangeAspect="1"/>
          </p:cNvGraphicFramePr>
          <p:nvPr userDrawn="1">
            <p:custDataLst>
              <p:tags r:id="rId3"/>
            </p:custDataLst>
            <p:extLst>
              <p:ext uri="{D42A27DB-BD31-4B8C-83A1-F6EECF244321}">
                <p14:modId xmlns:p14="http://schemas.microsoft.com/office/powerpoint/2010/main" val="2861899088"/>
              </p:ext>
            </p:extLst>
          </p:nvPr>
        </p:nvGraphicFramePr>
        <p:xfrm>
          <a:off x="1293" y="1593"/>
          <a:ext cx="1289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スライド" r:id="rId4" imgW="270" imgH="270" progId="TCLayout.ActiveDocument.1">
                  <p:embed/>
                </p:oleObj>
              </mc:Choice>
              <mc:Fallback>
                <p:oleObj name="think-cellスライド" r:id="rId4" imgW="270" imgH="270" progId="TCLayout.ActiveDocument.1">
                  <p:embed/>
                  <p:pic>
                    <p:nvPicPr>
                      <p:cNvPr id="2" name="Object 1" hidden="1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1293" y="1593"/>
                        <a:ext cx="1289" cy="15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1" name="Date Placeholder 3"/>
          <p:cNvSpPr>
            <a:spLocks noGrp="1"/>
          </p:cNvSpPr>
          <p:nvPr>
            <p:ph type="dt" sz="half" idx="2"/>
          </p:nvPr>
        </p:nvSpPr>
        <p:spPr>
          <a:xfrm>
            <a:off x="7862888" y="6433827"/>
            <a:ext cx="1204166" cy="125099"/>
          </a:xfrm>
          <a:prstGeom prst="rect">
            <a:avLst/>
          </a:prstGeom>
        </p:spPr>
        <p:txBody>
          <a:bodyPr vert="horz" wrap="square" lIns="0" tIns="0" rIns="0" bIns="0" rtlCol="0" anchor="b">
            <a:spAutoFit/>
          </a:bodyPr>
          <a:lstStyle>
            <a:lvl1pPr algn="r">
              <a:defRPr sz="813">
                <a:solidFill>
                  <a:schemeClr val="bg1">
                    <a:lumMod val="50000"/>
                  </a:schemeClr>
                </a:solidFill>
                <a:latin typeface="+mn-lt"/>
                <a:sym typeface="Trebuchet MS" panose="020B0603020202020204" pitchFamily="34" charset="0"/>
              </a:defRPr>
            </a:lvl1pPr>
          </a:lstStyle>
          <a:p>
            <a:endParaRPr lang="en-US"/>
          </a:p>
        </p:txBody>
      </p:sp>
      <p:sp>
        <p:nvSpPr>
          <p:cNvPr id="9" name="Title Placeholder 1"/>
          <p:cNvSpPr>
            <a:spLocks noGrp="1"/>
          </p:cNvSpPr>
          <p:nvPr>
            <p:ph type="title"/>
          </p:nvPr>
        </p:nvSpPr>
        <p:spPr>
          <a:xfrm>
            <a:off x="511877" y="622804"/>
            <a:ext cx="8883347" cy="270074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/>
          <a:p>
            <a:r>
              <a:rPr lang="en-US"/>
              <a:t>Click to add title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511877" y="1825625"/>
            <a:ext cx="8883347" cy="4351338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  <a:p>
            <a:pPr lvl="5"/>
            <a:r>
              <a:rPr lang="en-US"/>
              <a:t>Level six</a:t>
            </a:r>
          </a:p>
          <a:p>
            <a:pPr lvl="6"/>
            <a:r>
              <a:rPr lang="en-US"/>
              <a:t>Level seven</a:t>
            </a:r>
          </a:p>
          <a:p>
            <a:pPr lvl="7"/>
            <a:r>
              <a:rPr lang="en-US"/>
              <a:t>Level eight</a:t>
            </a:r>
          </a:p>
          <a:p>
            <a:pPr lvl="8"/>
            <a:r>
              <a:rPr lang="en-US"/>
              <a:t>Level nine</a:t>
            </a:r>
          </a:p>
        </p:txBody>
      </p:sp>
    </p:spTree>
    <p:extLst>
      <p:ext uri="{BB962C8B-B14F-4D97-AF65-F5344CB8AC3E}">
        <p14:creationId xmlns:p14="http://schemas.microsoft.com/office/powerpoint/2010/main" val="4163933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6" r:id="rId1"/>
  </p:sldLayoutIdLst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  <p:hf sldNum="0" hdr="0" ftr="0" dt="0"/>
  <p:txStyles>
    <p:titleStyle>
      <a:lvl1pPr algn="l" defTabSz="742969" rtl="0" eaLnBrk="1" latinLnBrk="0" hangingPunct="1">
        <a:lnSpc>
          <a:spcPct val="90000"/>
        </a:lnSpc>
        <a:spcBef>
          <a:spcPct val="0"/>
        </a:spcBef>
        <a:buNone/>
        <a:defRPr sz="1950" kern="1200">
          <a:solidFill>
            <a:schemeClr val="tx2"/>
          </a:solidFill>
          <a:latin typeface="+mj-lt"/>
          <a:ea typeface="+mj-ea"/>
          <a:cs typeface="+mj-cs"/>
          <a:sym typeface="Trebuchet MS" panose="020B0603020202020204" pitchFamily="34" charset="0"/>
        </a:defRPr>
      </a:lvl1pPr>
    </p:titleStyle>
    <p:bodyStyle>
      <a:lvl1pPr marL="0" indent="0" algn="l" defTabSz="742969" rtl="0" eaLnBrk="1" latinLnBrk="0" hangingPunct="1">
        <a:lnSpc>
          <a:spcPct val="110000"/>
        </a:lnSpc>
        <a:spcBef>
          <a:spcPts val="488"/>
        </a:spcBef>
        <a:spcAft>
          <a:spcPts val="244"/>
        </a:spcAft>
        <a:buFont typeface="Arial" panose="020B0604020202020204" pitchFamily="34" charset="0"/>
        <a:buChar char="​"/>
        <a:defRPr lang="en-US" sz="975" kern="1200">
          <a:solidFill>
            <a:schemeClr val="tx1"/>
          </a:solidFill>
          <a:latin typeface="+mn-lt"/>
          <a:ea typeface="+mn-ea"/>
          <a:cs typeface="+mn-cs"/>
          <a:sym typeface="Trebuchet MS" panose="020B0603020202020204" pitchFamily="34" charset="0"/>
        </a:defRPr>
      </a:lvl1pPr>
      <a:lvl2pPr marL="231081" indent="-140403" algn="l" defTabSz="742969" rtl="0" eaLnBrk="1" latinLnBrk="0" hangingPunct="1">
        <a:lnSpc>
          <a:spcPct val="90000"/>
        </a:lnSpc>
        <a:spcBef>
          <a:spcPts val="0"/>
        </a:spcBef>
        <a:spcAft>
          <a:spcPts val="244"/>
        </a:spcAft>
        <a:buClr>
          <a:schemeClr val="tx2"/>
        </a:buClr>
        <a:buFont typeface="Arial" panose="020B0604020202020204" pitchFamily="34" charset="0"/>
        <a:buChar char="•"/>
        <a:defRPr lang="en-US" sz="975" kern="1200">
          <a:solidFill>
            <a:schemeClr val="tx1"/>
          </a:solidFill>
          <a:latin typeface="+mn-lt"/>
          <a:ea typeface="+mn-ea"/>
          <a:cs typeface="+mn-cs"/>
          <a:sym typeface="Trebuchet MS" panose="020B0603020202020204" pitchFamily="34" charset="0"/>
        </a:defRPr>
      </a:lvl2pPr>
      <a:lvl3pPr marL="415361" indent="-134553" algn="l" defTabSz="742969" rtl="0" eaLnBrk="1" latinLnBrk="0" hangingPunct="1">
        <a:lnSpc>
          <a:spcPct val="90000"/>
        </a:lnSpc>
        <a:spcBef>
          <a:spcPts val="0"/>
        </a:spcBef>
        <a:spcAft>
          <a:spcPts val="244"/>
        </a:spcAft>
        <a:buClr>
          <a:schemeClr val="tx2"/>
        </a:buClr>
        <a:buFont typeface="Trebuchet MS" panose="020B0603020202020204" pitchFamily="34" charset="0"/>
        <a:buChar char="–"/>
        <a:defRPr lang="en-US" sz="975" kern="1200">
          <a:solidFill>
            <a:schemeClr val="tx1"/>
          </a:solidFill>
          <a:latin typeface="+mn-lt"/>
          <a:ea typeface="+mn-ea"/>
          <a:cs typeface="+mn-cs"/>
          <a:sym typeface="Trebuchet MS" panose="020B0603020202020204" pitchFamily="34" charset="0"/>
        </a:defRPr>
      </a:lvl3pPr>
      <a:lvl4pPr marL="0" indent="0" algn="l" defTabSz="742969" rtl="0" eaLnBrk="1" latinLnBrk="0" hangingPunct="1">
        <a:lnSpc>
          <a:spcPct val="110000"/>
        </a:lnSpc>
        <a:spcBef>
          <a:spcPts val="244"/>
        </a:spcBef>
        <a:spcAft>
          <a:spcPts val="244"/>
        </a:spcAft>
        <a:buClr>
          <a:schemeClr val="tx2"/>
        </a:buClr>
        <a:buFont typeface="Arial" panose="020B0604020202020204" pitchFamily="34" charset="0"/>
        <a:buChar char="​"/>
        <a:defRPr lang="en-US" sz="1300" kern="1200">
          <a:solidFill>
            <a:schemeClr val="tx2"/>
          </a:solidFill>
          <a:latin typeface="+mn-lt"/>
          <a:ea typeface="+mn-ea"/>
          <a:cs typeface="+mn-cs"/>
          <a:sym typeface="Trebuchet MS" panose="020B0603020202020204" pitchFamily="34" charset="0"/>
        </a:defRPr>
      </a:lvl4pPr>
      <a:lvl5pPr marL="0" indent="0" algn="l" defTabSz="742969" rtl="0" eaLnBrk="1" latinLnBrk="0" hangingPunct="1">
        <a:lnSpc>
          <a:spcPct val="100000"/>
        </a:lnSpc>
        <a:spcBef>
          <a:spcPts val="0"/>
        </a:spcBef>
        <a:spcAft>
          <a:spcPts val="244"/>
        </a:spcAft>
        <a:buClrTx/>
        <a:buFont typeface="Arial" panose="020B0604020202020204" pitchFamily="34" charset="0"/>
        <a:buChar char="​"/>
        <a:defRPr lang="en-US" sz="1300" b="1" kern="1200" smtClean="0">
          <a:solidFill>
            <a:schemeClr val="tx1"/>
          </a:solidFill>
          <a:latin typeface="+mn-lt"/>
          <a:ea typeface="+mn-ea"/>
          <a:cs typeface="+mn-cs"/>
          <a:sym typeface="Trebuchet MS" panose="020B0603020202020204" pitchFamily="34" charset="0"/>
        </a:defRPr>
      </a:lvl5pPr>
      <a:lvl6pPr marL="219278" indent="-123828" algn="l" defTabSz="742969" rtl="0" eaLnBrk="1" latinLnBrk="0" hangingPunct="1">
        <a:lnSpc>
          <a:spcPct val="90000"/>
        </a:lnSpc>
        <a:spcBef>
          <a:spcPts val="0"/>
        </a:spcBef>
        <a:spcAft>
          <a:spcPts val="488"/>
        </a:spcAft>
        <a:buClr>
          <a:schemeClr val="tx2"/>
        </a:buClr>
        <a:buFont typeface="Arial" panose="020B0604020202020204" pitchFamily="34" charset="0"/>
        <a:buChar char="•"/>
        <a:defRPr lang="en-US" sz="1300" kern="1200" smtClean="0">
          <a:solidFill>
            <a:schemeClr val="tx1"/>
          </a:solidFill>
          <a:latin typeface="+mn-lt"/>
          <a:ea typeface="+mn-ea"/>
          <a:cs typeface="+mn-cs"/>
          <a:sym typeface="Trebuchet MS" panose="020B0603020202020204" pitchFamily="34" charset="0"/>
        </a:defRPr>
      </a:lvl6pPr>
      <a:lvl7pPr marL="0" indent="0" algn="l" defTabSz="742969" rtl="0" eaLnBrk="1" latinLnBrk="0" hangingPunct="1">
        <a:lnSpc>
          <a:spcPct val="90000"/>
        </a:lnSpc>
        <a:spcBef>
          <a:spcPts val="731"/>
        </a:spcBef>
        <a:spcAft>
          <a:spcPts val="731"/>
        </a:spcAft>
        <a:buFont typeface="Arial" panose="020B0604020202020204" pitchFamily="34" charset="0"/>
        <a:buChar char="​"/>
        <a:defRPr lang="en-US" sz="3575" kern="1200" baseline="0" smtClean="0">
          <a:solidFill>
            <a:schemeClr val="tx1"/>
          </a:solidFill>
          <a:latin typeface="+mn-lt"/>
          <a:ea typeface="+mn-ea"/>
          <a:cs typeface="+mn-cs"/>
          <a:sym typeface="Trebuchet MS" panose="020B0603020202020204" pitchFamily="34" charset="0"/>
        </a:defRPr>
      </a:lvl7pPr>
      <a:lvl8pPr marL="0" indent="0" algn="l" defTabSz="742969" rtl="0" eaLnBrk="1" latinLnBrk="0" hangingPunct="1">
        <a:lnSpc>
          <a:spcPct val="90000"/>
        </a:lnSpc>
        <a:spcBef>
          <a:spcPts val="731"/>
        </a:spcBef>
        <a:spcAft>
          <a:spcPts val="0"/>
        </a:spcAft>
        <a:buFont typeface="Arial" panose="020B0604020202020204" pitchFamily="34" charset="0"/>
        <a:buChar char="​"/>
        <a:defRPr lang="en-US" sz="4388" kern="1200" baseline="0" smtClean="0">
          <a:solidFill>
            <a:schemeClr val="tx2"/>
          </a:solidFill>
          <a:latin typeface="+mn-lt"/>
          <a:ea typeface="+mn-ea"/>
          <a:cs typeface="+mn-cs"/>
          <a:sym typeface="Trebuchet MS" panose="020B0603020202020204" pitchFamily="34" charset="0"/>
        </a:defRPr>
      </a:lvl8pPr>
      <a:lvl9pPr marL="0" indent="0" algn="l" defTabSz="742969" rtl="0" eaLnBrk="1" latinLnBrk="0" hangingPunct="1">
        <a:lnSpc>
          <a:spcPct val="100000"/>
        </a:lnSpc>
        <a:spcBef>
          <a:spcPts val="0"/>
        </a:spcBef>
        <a:spcAft>
          <a:spcPts val="731"/>
        </a:spcAft>
        <a:buFont typeface="Arial" panose="020B0604020202020204" pitchFamily="34" charset="0"/>
        <a:buChar char="​"/>
        <a:defRPr lang="en-US" sz="1950" kern="1200" baseline="0" dirty="0">
          <a:solidFill>
            <a:schemeClr val="tx2"/>
          </a:solidFill>
          <a:latin typeface="+mn-lt"/>
          <a:ea typeface="+mn-ea"/>
          <a:cs typeface="+mn-cs"/>
          <a:sym typeface="Trebuchet MS" panose="020B0603020202020204" pitchFamily="34" charset="0"/>
        </a:defRPr>
      </a:lvl9pPr>
    </p:bodyStyle>
    <p:otherStyle>
      <a:defPPr>
        <a:defRPr lang="en-US"/>
      </a:defPPr>
      <a:lvl1pPr marL="0" algn="l" defTabSz="742969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1pPr>
      <a:lvl2pPr marL="371484" algn="l" defTabSz="742969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2pPr>
      <a:lvl3pPr marL="742969" algn="l" defTabSz="742969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3pPr>
      <a:lvl4pPr marL="1114453" algn="l" defTabSz="742969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4pPr>
      <a:lvl5pPr marL="1485937" algn="l" defTabSz="742969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5pPr>
      <a:lvl6pPr marL="1857421" algn="l" defTabSz="742969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6pPr>
      <a:lvl7pPr marL="2228906" algn="l" defTabSz="742969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7pPr>
      <a:lvl8pPr marL="2600390" algn="l" defTabSz="742969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8pPr>
      <a:lvl9pPr marL="2971874" algn="l" defTabSz="742969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1311">
          <p15:clr>
            <a:srgbClr val="F26B43"/>
          </p15:clr>
        </p15:guide>
        <p15:guide id="2" pos="322">
          <p15:clr>
            <a:srgbClr val="F26B43"/>
          </p15:clr>
        </p15:guide>
        <p15:guide id="3" pos="5918">
          <p15:clr>
            <a:srgbClr val="F26B43"/>
          </p15:clr>
        </p15:guide>
        <p15:guide id="4" orient="horz" pos="3881">
          <p15:clr>
            <a:srgbClr val="F26B43"/>
          </p15:clr>
        </p15:guide>
      </p15:sldGuideLst>
    </p:ext>
  </p:extLst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1" hidden="1"/>
          <p:cNvGraphicFramePr>
            <a:graphicFrameLocks noChangeAspect="1"/>
          </p:cNvGraphicFramePr>
          <p:nvPr userDrawn="1">
            <p:custDataLst>
              <p:tags r:id="rId3"/>
            </p:custDataLst>
            <p:extLst>
              <p:ext uri="{D42A27DB-BD31-4B8C-83A1-F6EECF244321}">
                <p14:modId xmlns:p14="http://schemas.microsoft.com/office/powerpoint/2010/main" val="2861899088"/>
              </p:ext>
            </p:extLst>
          </p:nvPr>
        </p:nvGraphicFramePr>
        <p:xfrm>
          <a:off x="1293" y="1593"/>
          <a:ext cx="1289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スライド" r:id="rId4" imgW="270" imgH="270" progId="TCLayout.ActiveDocument.1">
                  <p:embed/>
                </p:oleObj>
              </mc:Choice>
              <mc:Fallback>
                <p:oleObj name="think-cellスライド" r:id="rId4" imgW="270" imgH="270" progId="TCLayout.ActiveDocument.1">
                  <p:embed/>
                  <p:pic>
                    <p:nvPicPr>
                      <p:cNvPr id="2" name="Object 1" hidden="1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1293" y="1593"/>
                        <a:ext cx="1289" cy="15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1" name="Date Placeholder 3"/>
          <p:cNvSpPr>
            <a:spLocks noGrp="1"/>
          </p:cNvSpPr>
          <p:nvPr>
            <p:ph type="dt" sz="half" idx="2"/>
          </p:nvPr>
        </p:nvSpPr>
        <p:spPr>
          <a:xfrm>
            <a:off x="7862888" y="6433827"/>
            <a:ext cx="1204166" cy="125099"/>
          </a:xfrm>
          <a:prstGeom prst="rect">
            <a:avLst/>
          </a:prstGeom>
        </p:spPr>
        <p:txBody>
          <a:bodyPr vert="horz" wrap="square" lIns="0" tIns="0" rIns="0" bIns="0" rtlCol="0" anchor="b">
            <a:spAutoFit/>
          </a:bodyPr>
          <a:lstStyle>
            <a:lvl1pPr algn="r">
              <a:defRPr sz="813">
                <a:solidFill>
                  <a:schemeClr val="bg1">
                    <a:lumMod val="50000"/>
                  </a:schemeClr>
                </a:solidFill>
                <a:latin typeface="+mn-lt"/>
                <a:sym typeface="Trebuchet MS" panose="020B0603020202020204" pitchFamily="34" charset="0"/>
              </a:defRPr>
            </a:lvl1pPr>
          </a:lstStyle>
          <a:p>
            <a:endParaRPr lang="en-US"/>
          </a:p>
        </p:txBody>
      </p:sp>
      <p:sp>
        <p:nvSpPr>
          <p:cNvPr id="12" name="TextBox 11"/>
          <p:cNvSpPr txBox="1"/>
          <p:nvPr userDrawn="1"/>
        </p:nvSpPr>
        <p:spPr>
          <a:xfrm>
            <a:off x="9477309" y="6631053"/>
            <a:ext cx="309563" cy="125099"/>
          </a:xfrm>
          <a:prstGeom prst="rect">
            <a:avLst/>
          </a:prstGeom>
          <a:noFill/>
        </p:spPr>
        <p:txBody>
          <a:bodyPr wrap="square" lIns="0" tIns="0" rIns="0" bIns="0" rtlCol="0" anchor="b">
            <a:spAutoFit/>
          </a:bodyPr>
          <a:lstStyle/>
          <a:p>
            <a:pPr marL="0" marR="0" indent="0" algn="r" defTabSz="742969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FCF27A5-1A5B-48D3-A060-2758FFBB1ADD}" type="slidenum">
              <a:rPr lang="en-US" sz="813" kern="1200" smtClean="0">
                <a:solidFill>
                  <a:schemeClr val="bg1">
                    <a:lumMod val="50000"/>
                  </a:schemeClr>
                </a:solidFill>
                <a:latin typeface="+mn-lt"/>
                <a:ea typeface="+mn-ea"/>
                <a:cs typeface="+mn-cs"/>
                <a:sym typeface="Trebuchet MS" panose="020B0603020202020204" pitchFamily="34" charset="0"/>
              </a:rPr>
              <a:pPr marL="0" marR="0" indent="0" algn="r" defTabSz="742969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sz="813" kern="1200">
              <a:solidFill>
                <a:schemeClr val="bg1">
                  <a:lumMod val="50000"/>
                </a:schemeClr>
              </a:solidFill>
              <a:latin typeface="+mn-lt"/>
              <a:ea typeface="+mn-ea"/>
              <a:cs typeface="+mn-cs"/>
              <a:sym typeface="Trebuchet MS" panose="020B0603020202020204" pitchFamily="34" charset="0"/>
            </a:endParaRPr>
          </a:p>
        </p:txBody>
      </p:sp>
      <p:sp>
        <p:nvSpPr>
          <p:cNvPr id="9" name="Title Placeholder 1"/>
          <p:cNvSpPr>
            <a:spLocks noGrp="1"/>
          </p:cNvSpPr>
          <p:nvPr>
            <p:ph type="title"/>
          </p:nvPr>
        </p:nvSpPr>
        <p:spPr>
          <a:xfrm>
            <a:off x="511877" y="622804"/>
            <a:ext cx="8883347" cy="270074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/>
          <a:p>
            <a:r>
              <a:rPr lang="en-US"/>
              <a:t>Click to add title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511877" y="1825625"/>
            <a:ext cx="8883347" cy="4351338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  <a:p>
            <a:pPr lvl="5"/>
            <a:r>
              <a:rPr lang="en-US"/>
              <a:t>Level six</a:t>
            </a:r>
          </a:p>
          <a:p>
            <a:pPr lvl="6"/>
            <a:r>
              <a:rPr lang="en-US"/>
              <a:t>Level seven</a:t>
            </a:r>
          </a:p>
          <a:p>
            <a:pPr lvl="7"/>
            <a:r>
              <a:rPr lang="en-US"/>
              <a:t>Level eight</a:t>
            </a:r>
          </a:p>
          <a:p>
            <a:pPr lvl="8"/>
            <a:r>
              <a:rPr lang="en-US"/>
              <a:t>Level nine</a:t>
            </a:r>
          </a:p>
        </p:txBody>
      </p:sp>
    </p:spTree>
    <p:extLst>
      <p:ext uri="{BB962C8B-B14F-4D97-AF65-F5344CB8AC3E}">
        <p14:creationId xmlns:p14="http://schemas.microsoft.com/office/powerpoint/2010/main" val="14352362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</p:sldLayoutIdLst>
  <mc:AlternateContent xmlns:mc="http://schemas.openxmlformats.org/markup-compatibility/2006" xmlns:p14="http://schemas.microsoft.com/office/powerpoint/2010/main">
    <mc:Choice Requires="p14">
      <p:transition p14:dur="250">
        <p:fade/>
      </p:transition>
    </mc:Choice>
    <mc:Fallback xmlns="">
      <p:transition>
        <p:fade/>
      </p:transition>
    </mc:Fallback>
  </mc:AlternateContent>
  <p:hf sldNum="0" hdr="0" ftr="0" dt="0"/>
  <p:txStyles>
    <p:titleStyle>
      <a:lvl1pPr algn="l" defTabSz="742969" rtl="0" eaLnBrk="1" latinLnBrk="0" hangingPunct="1">
        <a:lnSpc>
          <a:spcPct val="90000"/>
        </a:lnSpc>
        <a:spcBef>
          <a:spcPct val="0"/>
        </a:spcBef>
        <a:buNone/>
        <a:defRPr sz="1950" kern="1200">
          <a:solidFill>
            <a:schemeClr val="tx2"/>
          </a:solidFill>
          <a:latin typeface="+mj-lt"/>
          <a:ea typeface="+mj-ea"/>
          <a:cs typeface="+mj-cs"/>
          <a:sym typeface="Trebuchet MS" panose="020B0603020202020204" pitchFamily="34" charset="0"/>
        </a:defRPr>
      </a:lvl1pPr>
    </p:titleStyle>
    <p:bodyStyle>
      <a:lvl1pPr marL="0" indent="0" algn="l" defTabSz="742969" rtl="0" eaLnBrk="1" latinLnBrk="0" hangingPunct="1">
        <a:lnSpc>
          <a:spcPct val="110000"/>
        </a:lnSpc>
        <a:spcBef>
          <a:spcPts val="488"/>
        </a:spcBef>
        <a:spcAft>
          <a:spcPts val="244"/>
        </a:spcAft>
        <a:buFont typeface="Arial" panose="020B0604020202020204" pitchFamily="34" charset="0"/>
        <a:buChar char="​"/>
        <a:defRPr lang="en-US" sz="975" kern="1200">
          <a:solidFill>
            <a:schemeClr val="tx1"/>
          </a:solidFill>
          <a:latin typeface="+mn-lt"/>
          <a:ea typeface="+mn-ea"/>
          <a:cs typeface="+mn-cs"/>
          <a:sym typeface="Trebuchet MS" panose="020B0603020202020204" pitchFamily="34" charset="0"/>
        </a:defRPr>
      </a:lvl1pPr>
      <a:lvl2pPr marL="231081" indent="-140403" algn="l" defTabSz="742969" rtl="0" eaLnBrk="1" latinLnBrk="0" hangingPunct="1">
        <a:lnSpc>
          <a:spcPct val="90000"/>
        </a:lnSpc>
        <a:spcBef>
          <a:spcPts val="0"/>
        </a:spcBef>
        <a:spcAft>
          <a:spcPts val="244"/>
        </a:spcAft>
        <a:buClr>
          <a:schemeClr val="tx2"/>
        </a:buClr>
        <a:buFont typeface="Arial" panose="020B0604020202020204" pitchFamily="34" charset="0"/>
        <a:buChar char="•"/>
        <a:defRPr lang="en-US" sz="975" kern="1200">
          <a:solidFill>
            <a:schemeClr val="tx1"/>
          </a:solidFill>
          <a:latin typeface="+mn-lt"/>
          <a:ea typeface="+mn-ea"/>
          <a:cs typeface="+mn-cs"/>
          <a:sym typeface="Trebuchet MS" panose="020B0603020202020204" pitchFamily="34" charset="0"/>
        </a:defRPr>
      </a:lvl2pPr>
      <a:lvl3pPr marL="415361" indent="-134553" algn="l" defTabSz="742969" rtl="0" eaLnBrk="1" latinLnBrk="0" hangingPunct="1">
        <a:lnSpc>
          <a:spcPct val="90000"/>
        </a:lnSpc>
        <a:spcBef>
          <a:spcPts val="0"/>
        </a:spcBef>
        <a:spcAft>
          <a:spcPts val="244"/>
        </a:spcAft>
        <a:buClr>
          <a:schemeClr val="tx2"/>
        </a:buClr>
        <a:buFont typeface="Trebuchet MS" panose="020B0603020202020204" pitchFamily="34" charset="0"/>
        <a:buChar char="–"/>
        <a:defRPr lang="en-US" sz="975" kern="1200">
          <a:solidFill>
            <a:schemeClr val="tx1"/>
          </a:solidFill>
          <a:latin typeface="+mn-lt"/>
          <a:ea typeface="+mn-ea"/>
          <a:cs typeface="+mn-cs"/>
          <a:sym typeface="Trebuchet MS" panose="020B0603020202020204" pitchFamily="34" charset="0"/>
        </a:defRPr>
      </a:lvl3pPr>
      <a:lvl4pPr marL="0" indent="0" algn="l" defTabSz="742969" rtl="0" eaLnBrk="1" latinLnBrk="0" hangingPunct="1">
        <a:lnSpc>
          <a:spcPct val="110000"/>
        </a:lnSpc>
        <a:spcBef>
          <a:spcPts val="244"/>
        </a:spcBef>
        <a:spcAft>
          <a:spcPts val="244"/>
        </a:spcAft>
        <a:buClr>
          <a:schemeClr val="tx2"/>
        </a:buClr>
        <a:buFont typeface="Arial" panose="020B0604020202020204" pitchFamily="34" charset="0"/>
        <a:buChar char="​"/>
        <a:defRPr lang="en-US" sz="1300" kern="1200">
          <a:solidFill>
            <a:schemeClr val="tx2"/>
          </a:solidFill>
          <a:latin typeface="+mn-lt"/>
          <a:ea typeface="+mn-ea"/>
          <a:cs typeface="+mn-cs"/>
          <a:sym typeface="Trebuchet MS" panose="020B0603020202020204" pitchFamily="34" charset="0"/>
        </a:defRPr>
      </a:lvl4pPr>
      <a:lvl5pPr marL="0" indent="0" algn="l" defTabSz="742969" rtl="0" eaLnBrk="1" latinLnBrk="0" hangingPunct="1">
        <a:lnSpc>
          <a:spcPct val="100000"/>
        </a:lnSpc>
        <a:spcBef>
          <a:spcPts val="0"/>
        </a:spcBef>
        <a:spcAft>
          <a:spcPts val="244"/>
        </a:spcAft>
        <a:buClrTx/>
        <a:buFont typeface="Arial" panose="020B0604020202020204" pitchFamily="34" charset="0"/>
        <a:buChar char="​"/>
        <a:defRPr lang="en-US" sz="1300" b="1" kern="1200" smtClean="0">
          <a:solidFill>
            <a:schemeClr val="tx1"/>
          </a:solidFill>
          <a:latin typeface="+mn-lt"/>
          <a:ea typeface="+mn-ea"/>
          <a:cs typeface="+mn-cs"/>
          <a:sym typeface="Trebuchet MS" panose="020B0603020202020204" pitchFamily="34" charset="0"/>
        </a:defRPr>
      </a:lvl5pPr>
      <a:lvl6pPr marL="219278" indent="-123828" algn="l" defTabSz="742969" rtl="0" eaLnBrk="1" latinLnBrk="0" hangingPunct="1">
        <a:lnSpc>
          <a:spcPct val="90000"/>
        </a:lnSpc>
        <a:spcBef>
          <a:spcPts val="0"/>
        </a:spcBef>
        <a:spcAft>
          <a:spcPts val="488"/>
        </a:spcAft>
        <a:buClr>
          <a:schemeClr val="tx2"/>
        </a:buClr>
        <a:buFont typeface="Arial" panose="020B0604020202020204" pitchFamily="34" charset="0"/>
        <a:buChar char="•"/>
        <a:defRPr lang="en-US" sz="1300" kern="1200" smtClean="0">
          <a:solidFill>
            <a:schemeClr val="tx1"/>
          </a:solidFill>
          <a:latin typeface="+mn-lt"/>
          <a:ea typeface="+mn-ea"/>
          <a:cs typeface="+mn-cs"/>
          <a:sym typeface="Trebuchet MS" panose="020B0603020202020204" pitchFamily="34" charset="0"/>
        </a:defRPr>
      </a:lvl6pPr>
      <a:lvl7pPr marL="0" indent="0" algn="l" defTabSz="742969" rtl="0" eaLnBrk="1" latinLnBrk="0" hangingPunct="1">
        <a:lnSpc>
          <a:spcPct val="90000"/>
        </a:lnSpc>
        <a:spcBef>
          <a:spcPts val="731"/>
        </a:spcBef>
        <a:spcAft>
          <a:spcPts val="731"/>
        </a:spcAft>
        <a:buFont typeface="Arial" panose="020B0604020202020204" pitchFamily="34" charset="0"/>
        <a:buChar char="​"/>
        <a:defRPr lang="en-US" sz="3575" kern="1200" baseline="0" smtClean="0">
          <a:solidFill>
            <a:schemeClr val="tx1"/>
          </a:solidFill>
          <a:latin typeface="+mn-lt"/>
          <a:ea typeface="+mn-ea"/>
          <a:cs typeface="+mn-cs"/>
          <a:sym typeface="Trebuchet MS" panose="020B0603020202020204" pitchFamily="34" charset="0"/>
        </a:defRPr>
      </a:lvl7pPr>
      <a:lvl8pPr marL="0" indent="0" algn="l" defTabSz="742969" rtl="0" eaLnBrk="1" latinLnBrk="0" hangingPunct="1">
        <a:lnSpc>
          <a:spcPct val="90000"/>
        </a:lnSpc>
        <a:spcBef>
          <a:spcPts val="731"/>
        </a:spcBef>
        <a:spcAft>
          <a:spcPts val="0"/>
        </a:spcAft>
        <a:buFont typeface="Arial" panose="020B0604020202020204" pitchFamily="34" charset="0"/>
        <a:buChar char="​"/>
        <a:defRPr lang="en-US" sz="4388" kern="1200" baseline="0" smtClean="0">
          <a:solidFill>
            <a:schemeClr val="tx2"/>
          </a:solidFill>
          <a:latin typeface="+mn-lt"/>
          <a:ea typeface="+mn-ea"/>
          <a:cs typeface="+mn-cs"/>
          <a:sym typeface="Trebuchet MS" panose="020B0603020202020204" pitchFamily="34" charset="0"/>
        </a:defRPr>
      </a:lvl8pPr>
      <a:lvl9pPr marL="0" indent="0" algn="l" defTabSz="742969" rtl="0" eaLnBrk="1" latinLnBrk="0" hangingPunct="1">
        <a:lnSpc>
          <a:spcPct val="100000"/>
        </a:lnSpc>
        <a:spcBef>
          <a:spcPts val="0"/>
        </a:spcBef>
        <a:spcAft>
          <a:spcPts val="731"/>
        </a:spcAft>
        <a:buFont typeface="Arial" panose="020B0604020202020204" pitchFamily="34" charset="0"/>
        <a:buChar char="​"/>
        <a:defRPr lang="en-US" sz="1950" kern="1200" baseline="0" dirty="0">
          <a:solidFill>
            <a:schemeClr val="tx2"/>
          </a:solidFill>
          <a:latin typeface="+mn-lt"/>
          <a:ea typeface="+mn-ea"/>
          <a:cs typeface="+mn-cs"/>
          <a:sym typeface="Trebuchet MS" panose="020B0603020202020204" pitchFamily="34" charset="0"/>
        </a:defRPr>
      </a:lvl9pPr>
    </p:bodyStyle>
    <p:otherStyle>
      <a:defPPr>
        <a:defRPr lang="en-US"/>
      </a:defPPr>
      <a:lvl1pPr marL="0" algn="l" defTabSz="742969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1pPr>
      <a:lvl2pPr marL="371484" algn="l" defTabSz="742969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2pPr>
      <a:lvl3pPr marL="742969" algn="l" defTabSz="742969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3pPr>
      <a:lvl4pPr marL="1114453" algn="l" defTabSz="742969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4pPr>
      <a:lvl5pPr marL="1485937" algn="l" defTabSz="742969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5pPr>
      <a:lvl6pPr marL="1857421" algn="l" defTabSz="742969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6pPr>
      <a:lvl7pPr marL="2228906" algn="l" defTabSz="742969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7pPr>
      <a:lvl8pPr marL="2600390" algn="l" defTabSz="742969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8pPr>
      <a:lvl9pPr marL="2971874" algn="l" defTabSz="742969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1311">
          <p15:clr>
            <a:srgbClr val="F26B43"/>
          </p15:clr>
        </p15:guide>
        <p15:guide id="2" pos="322">
          <p15:clr>
            <a:srgbClr val="F26B43"/>
          </p15:clr>
        </p15:guide>
        <p15:guide id="3" pos="5918">
          <p15:clr>
            <a:srgbClr val="F26B43"/>
          </p15:clr>
        </p15:guide>
        <p15:guide id="4" orient="horz" pos="388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tags" Target="../tags/tag12.xml"/><Relationship Id="rId13" Type="http://schemas.openxmlformats.org/officeDocument/2006/relationships/tags" Target="../tags/tag17.xml"/><Relationship Id="rId18" Type="http://schemas.openxmlformats.org/officeDocument/2006/relationships/tags" Target="../tags/tag22.xml"/><Relationship Id="rId3" Type="http://schemas.openxmlformats.org/officeDocument/2006/relationships/tags" Target="../tags/tag7.xml"/><Relationship Id="rId21" Type="http://schemas.openxmlformats.org/officeDocument/2006/relationships/tags" Target="../tags/tag25.xml"/><Relationship Id="rId7" Type="http://schemas.openxmlformats.org/officeDocument/2006/relationships/tags" Target="../tags/tag11.xml"/><Relationship Id="rId12" Type="http://schemas.openxmlformats.org/officeDocument/2006/relationships/tags" Target="../tags/tag16.xml"/><Relationship Id="rId17" Type="http://schemas.openxmlformats.org/officeDocument/2006/relationships/tags" Target="../tags/tag21.xml"/><Relationship Id="rId2" Type="http://schemas.openxmlformats.org/officeDocument/2006/relationships/tags" Target="../tags/tag6.xml"/><Relationship Id="rId16" Type="http://schemas.openxmlformats.org/officeDocument/2006/relationships/tags" Target="../tags/tag20.xml"/><Relationship Id="rId20" Type="http://schemas.openxmlformats.org/officeDocument/2006/relationships/tags" Target="../tags/tag24.xml"/><Relationship Id="rId1" Type="http://schemas.openxmlformats.org/officeDocument/2006/relationships/tags" Target="../tags/tag5.xml"/><Relationship Id="rId6" Type="http://schemas.openxmlformats.org/officeDocument/2006/relationships/tags" Target="../tags/tag10.xml"/><Relationship Id="rId11" Type="http://schemas.openxmlformats.org/officeDocument/2006/relationships/tags" Target="../tags/tag15.xml"/><Relationship Id="rId5" Type="http://schemas.openxmlformats.org/officeDocument/2006/relationships/tags" Target="../tags/tag9.xml"/><Relationship Id="rId15" Type="http://schemas.openxmlformats.org/officeDocument/2006/relationships/tags" Target="../tags/tag19.xml"/><Relationship Id="rId10" Type="http://schemas.openxmlformats.org/officeDocument/2006/relationships/tags" Target="../tags/tag14.xml"/><Relationship Id="rId19" Type="http://schemas.openxmlformats.org/officeDocument/2006/relationships/tags" Target="../tags/tag23.xml"/><Relationship Id="rId4" Type="http://schemas.openxmlformats.org/officeDocument/2006/relationships/tags" Target="../tags/tag8.xml"/><Relationship Id="rId9" Type="http://schemas.openxmlformats.org/officeDocument/2006/relationships/tags" Target="../tags/tag13.xml"/><Relationship Id="rId14" Type="http://schemas.openxmlformats.org/officeDocument/2006/relationships/tags" Target="../tags/tag18.xml"/><Relationship Id="rId22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EA610EB2-D0B9-4E25-BA6F-59341CBDD5D7}"/>
              </a:ext>
            </a:extLst>
          </p:cNvPr>
          <p:cNvSpPr/>
          <p:nvPr/>
        </p:nvSpPr>
        <p:spPr>
          <a:xfrm>
            <a:off x="106578" y="62125"/>
            <a:ext cx="470680" cy="32553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>
                <a:solidFill>
                  <a:prstClr val="black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XX</a:t>
            </a:r>
            <a:endParaRPr kumimoji="1" lang="ja-JP" altLang="en-US" sz="18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rebuchet MS" panose="020B0603020202020204" pitchFamily="34" charset="0"/>
              <a:ea typeface="Meiryo UI" panose="020B060403050404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A5CF9882-BFE5-6C6B-1991-250577672A30}"/>
              </a:ext>
            </a:extLst>
          </p:cNvPr>
          <p:cNvSpPr/>
          <p:nvPr/>
        </p:nvSpPr>
        <p:spPr>
          <a:xfrm>
            <a:off x="577258" y="81790"/>
            <a:ext cx="9328742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ctr" defTabSz="457177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altLang="ja-JP" b="1" kern="10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XX(</a:t>
            </a:r>
            <a:r>
              <a:rPr lang="ja-JP" altLang="en-US" b="1" kern="10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取組の名称を記載</a:t>
            </a:r>
            <a:r>
              <a:rPr lang="en-US" altLang="ja-JP" b="1" kern="100">
                <a:solidFill>
                  <a:prstClr val="black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)</a:t>
            </a:r>
            <a:endParaRPr kumimoji="0" lang="ja-JP" altLang="en-US" sz="2800" b="1" i="0" u="none" strike="noStrike" kern="1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Times New Roman" panose="02020603050405020304" pitchFamily="18" charset="0"/>
            </a:endParaRPr>
          </a:p>
        </p:txBody>
      </p:sp>
      <p:sp>
        <p:nvSpPr>
          <p:cNvPr id="36" name="Rectangle 12">
            <a:extLst>
              <a:ext uri="{FF2B5EF4-FFF2-40B4-BE49-F238E27FC236}">
                <a16:creationId xmlns:a16="http://schemas.microsoft.com/office/drawing/2014/main" id="{24F3EED5-182E-49EC-3190-71825DD05BDE}"/>
              </a:ext>
            </a:extLst>
          </p:cNvPr>
          <p:cNvSpPr>
            <a:spLocks noChangeArrowheads="1"/>
          </p:cNvSpPr>
          <p:nvPr>
            <p:custDataLst>
              <p:tags r:id="rId1"/>
            </p:custDataLst>
          </p:nvPr>
        </p:nvSpPr>
        <p:spPr bwMode="auto">
          <a:xfrm>
            <a:off x="5010912" y="2708841"/>
            <a:ext cx="4787996" cy="365722"/>
          </a:xfrm>
          <a:prstGeom prst="rect">
            <a:avLst/>
          </a:prstGeom>
          <a:solidFill>
            <a:srgbClr val="FF9933"/>
          </a:solidFill>
          <a:ln w="9525" cap="flat" cmpd="sng" algn="ctr">
            <a:solidFill>
              <a:srgbClr val="6E6F73"/>
            </a:solidFill>
            <a:prstDash val="solid"/>
            <a:miter lim="800000"/>
            <a:headEnd type="none" w="med" len="med"/>
            <a:tailEnd type="none" w="lg" len="lg"/>
          </a:ln>
        </p:spPr>
        <p:txBody>
          <a:bodyPr wrap="square" lIns="29250" tIns="29250" rIns="29250" bIns="29250" anchor="ctr"/>
          <a:lstStyle/>
          <a:p>
            <a:pPr algn="ctr"/>
            <a:r>
              <a:rPr lang="ja-JP" altLang="en-US" sz="1400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実装する上で検証・検討しなければいけない課題</a:t>
            </a:r>
            <a:endParaRPr lang="en-US" altLang="ja-JP" sz="1400" dirty="0">
              <a:solidFill>
                <a:schemeClr val="bg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5" name="Rectangle 12">
            <a:extLst>
              <a:ext uri="{FF2B5EF4-FFF2-40B4-BE49-F238E27FC236}">
                <a16:creationId xmlns:a16="http://schemas.microsoft.com/office/drawing/2014/main" id="{01C6B5CE-AAEB-98E2-B09D-D5246B957379}"/>
              </a:ext>
            </a:extLst>
          </p:cNvPr>
          <p:cNvSpPr>
            <a:spLocks noChangeArrowheads="1"/>
          </p:cNvSpPr>
          <p:nvPr>
            <p:custDataLst>
              <p:tags r:id="rId2"/>
            </p:custDataLst>
          </p:nvPr>
        </p:nvSpPr>
        <p:spPr bwMode="auto">
          <a:xfrm>
            <a:off x="106578" y="449761"/>
            <a:ext cx="1145776" cy="570716"/>
          </a:xfrm>
          <a:prstGeom prst="rect">
            <a:avLst/>
          </a:prstGeom>
          <a:solidFill>
            <a:srgbClr val="FF9933"/>
          </a:solidFill>
          <a:ln w="9525" algn="ctr">
            <a:solidFill>
              <a:srgbClr val="595959"/>
            </a:solidFill>
            <a:miter lim="800000"/>
            <a:headEnd/>
            <a:tailEnd type="none" w="lg" len="lg"/>
          </a:ln>
        </p:spPr>
        <p:txBody>
          <a:bodyPr wrap="square" lIns="29250" tIns="29250" rIns="29250" bIns="29250" anchor="ctr"/>
          <a:lstStyle/>
          <a:p>
            <a:pPr algn="ctr"/>
            <a:r>
              <a:rPr lang="zh-TW" altLang="en-US" sz="1400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実施体制</a:t>
            </a:r>
          </a:p>
          <a:p>
            <a:pPr algn="ctr"/>
            <a:r>
              <a:rPr lang="en-US" altLang="zh-TW" sz="1000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(</a:t>
            </a:r>
            <a:r>
              <a:rPr lang="zh-TW" altLang="en-US" sz="1000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下線</a:t>
            </a:r>
            <a:r>
              <a:rPr lang="en-US" altLang="zh-TW" sz="1000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:</a:t>
            </a:r>
            <a:r>
              <a:rPr lang="zh-TW" altLang="en-US" sz="1000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代表機関</a:t>
            </a:r>
            <a:r>
              <a:rPr lang="en-US" altLang="zh-TW" sz="1000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)</a:t>
            </a:r>
          </a:p>
        </p:txBody>
      </p:sp>
      <p:sp>
        <p:nvSpPr>
          <p:cNvPr id="67" name="Rectangle 12">
            <a:extLst>
              <a:ext uri="{FF2B5EF4-FFF2-40B4-BE49-F238E27FC236}">
                <a16:creationId xmlns:a16="http://schemas.microsoft.com/office/drawing/2014/main" id="{FB72C7B2-C1A0-DFE6-AEB5-A402AAE502B9}"/>
              </a:ext>
            </a:extLst>
          </p:cNvPr>
          <p:cNvSpPr>
            <a:spLocks noChangeArrowheads="1"/>
          </p:cNvSpPr>
          <p:nvPr>
            <p:custDataLst>
              <p:tags r:id="rId3"/>
            </p:custDataLst>
          </p:nvPr>
        </p:nvSpPr>
        <p:spPr bwMode="auto">
          <a:xfrm>
            <a:off x="1252356" y="449761"/>
            <a:ext cx="5903517" cy="570716"/>
          </a:xfrm>
          <a:prstGeom prst="rect">
            <a:avLst/>
          </a:prstGeom>
          <a:noFill/>
          <a:ln w="9525" algn="ctr">
            <a:solidFill>
              <a:srgbClr val="595959"/>
            </a:solidFill>
            <a:miter lim="800000"/>
            <a:headEnd/>
            <a:tailEnd type="none" w="lg" len="lg"/>
          </a:ln>
        </p:spPr>
        <p:txBody>
          <a:bodyPr wrap="square" lIns="58500" tIns="29250" rIns="29250" bIns="29250" anchor="ctr"/>
          <a:lstStyle/>
          <a:p>
            <a:pPr marL="87752" lvl="1">
              <a:buClr>
                <a:schemeClr val="tx2"/>
              </a:buClr>
            </a:pPr>
            <a:r>
              <a:rPr lang="en-US" altLang="ja-JP" sz="1200" u="sng" dirty="0" err="1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Xx</a:t>
            </a:r>
            <a:r>
              <a:rPr lang="ja-JP" altLang="en-US" sz="1200" u="sng" dirty="0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社</a:t>
            </a:r>
            <a:r>
              <a:rPr lang="ja-JP" altLang="en-US" sz="1200" dirty="0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、</a:t>
            </a:r>
            <a:r>
              <a:rPr lang="en-US" altLang="ja-JP" sz="1200" dirty="0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XX</a:t>
            </a:r>
            <a:r>
              <a:rPr lang="ja-JP" altLang="en-US" sz="1200" dirty="0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市、</a:t>
            </a:r>
            <a:r>
              <a:rPr lang="en-US" altLang="ja-JP" sz="1200" dirty="0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XXX</a:t>
            </a:r>
            <a:endParaRPr lang="en-US" altLang="ja-JP" sz="1200" dirty="0">
              <a:latin typeface="Trebuchet MS" panose="020B0603020202020204" pitchFamily="34" charset="0"/>
              <a:ea typeface="Meiryo UI" panose="020B0604030504040204" pitchFamily="50" charset="-128"/>
            </a:endParaRPr>
          </a:p>
        </p:txBody>
      </p:sp>
      <p:sp>
        <p:nvSpPr>
          <p:cNvPr id="71" name="Rectangle 12">
            <a:extLst>
              <a:ext uri="{FF2B5EF4-FFF2-40B4-BE49-F238E27FC236}">
                <a16:creationId xmlns:a16="http://schemas.microsoft.com/office/drawing/2014/main" id="{180CBF98-93A3-3C6E-6C8E-06A8C5F303BF}"/>
              </a:ext>
            </a:extLst>
          </p:cNvPr>
          <p:cNvSpPr>
            <a:spLocks noChangeArrowheads="1"/>
          </p:cNvSpPr>
          <p:nvPr>
            <p:custDataLst>
              <p:tags r:id="rId4"/>
            </p:custDataLst>
          </p:nvPr>
        </p:nvSpPr>
        <p:spPr bwMode="auto">
          <a:xfrm>
            <a:off x="7155873" y="449761"/>
            <a:ext cx="1036340" cy="570716"/>
          </a:xfrm>
          <a:prstGeom prst="rect">
            <a:avLst/>
          </a:prstGeom>
          <a:solidFill>
            <a:srgbClr val="FF9933"/>
          </a:solidFill>
          <a:ln w="9525" algn="ctr">
            <a:solidFill>
              <a:srgbClr val="595959"/>
            </a:solidFill>
            <a:miter lim="800000"/>
            <a:headEnd/>
            <a:tailEnd type="none" w="lg" len="lg"/>
          </a:ln>
        </p:spPr>
        <p:txBody>
          <a:bodyPr wrap="square" lIns="29250" tIns="29250" rIns="29250" bIns="29250" anchor="ctr"/>
          <a:lstStyle/>
          <a:p>
            <a:pPr algn="ctr"/>
            <a:r>
              <a:rPr lang="zh-TW" altLang="en-US" sz="1400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実施地域</a:t>
            </a:r>
          </a:p>
        </p:txBody>
      </p:sp>
      <p:sp>
        <p:nvSpPr>
          <p:cNvPr id="73" name="Rectangle 12">
            <a:extLst>
              <a:ext uri="{FF2B5EF4-FFF2-40B4-BE49-F238E27FC236}">
                <a16:creationId xmlns:a16="http://schemas.microsoft.com/office/drawing/2014/main" id="{EE5260C2-DE04-C7F6-C8AC-C08922E946CB}"/>
              </a:ext>
            </a:extLst>
          </p:cNvPr>
          <p:cNvSpPr>
            <a:spLocks noChangeArrowheads="1"/>
          </p:cNvSpPr>
          <p:nvPr>
            <p:custDataLst>
              <p:tags r:id="rId5"/>
            </p:custDataLst>
          </p:nvPr>
        </p:nvSpPr>
        <p:spPr bwMode="auto">
          <a:xfrm>
            <a:off x="8192216" y="449761"/>
            <a:ext cx="1606692" cy="570716"/>
          </a:xfrm>
          <a:prstGeom prst="rect">
            <a:avLst/>
          </a:prstGeom>
          <a:noFill/>
          <a:ln w="9525" algn="ctr">
            <a:solidFill>
              <a:srgbClr val="595959"/>
            </a:solidFill>
            <a:miter lim="800000"/>
            <a:headEnd/>
            <a:tailEnd type="none" w="lg" len="lg"/>
          </a:ln>
        </p:spPr>
        <p:txBody>
          <a:bodyPr wrap="square" lIns="58500" tIns="29250" rIns="29250" bIns="29250" anchor="ctr"/>
          <a:lstStyle/>
          <a:p>
            <a:pPr marL="87752" lvl="1">
              <a:buClr>
                <a:schemeClr val="tx2"/>
              </a:buClr>
            </a:pPr>
            <a:r>
              <a:rPr lang="en-US" altLang="ja-JP" sz="1200">
                <a:latin typeface="Trebuchet MS" panose="020B0603020202020204" pitchFamily="34" charset="0"/>
                <a:ea typeface="Meiryo UI" panose="020B0604030504040204" pitchFamily="50" charset="-128"/>
              </a:rPr>
              <a:t>XXXXX</a:t>
            </a:r>
          </a:p>
        </p:txBody>
      </p:sp>
      <p:sp>
        <p:nvSpPr>
          <p:cNvPr id="78" name="Rectangle 12">
            <a:extLst>
              <a:ext uri="{FF2B5EF4-FFF2-40B4-BE49-F238E27FC236}">
                <a16:creationId xmlns:a16="http://schemas.microsoft.com/office/drawing/2014/main" id="{CBF9EF38-CC72-68ED-A6AF-FD76D539567E}"/>
              </a:ext>
            </a:extLst>
          </p:cNvPr>
          <p:cNvSpPr>
            <a:spLocks noChangeArrowheads="1"/>
          </p:cNvSpPr>
          <p:nvPr>
            <p:custDataLst>
              <p:tags r:id="rId6"/>
            </p:custDataLst>
          </p:nvPr>
        </p:nvSpPr>
        <p:spPr bwMode="auto">
          <a:xfrm>
            <a:off x="106578" y="1020476"/>
            <a:ext cx="1145776" cy="768413"/>
          </a:xfrm>
          <a:prstGeom prst="rect">
            <a:avLst/>
          </a:prstGeom>
          <a:solidFill>
            <a:srgbClr val="FF9933"/>
          </a:solidFill>
          <a:ln w="9525" algn="ctr">
            <a:solidFill>
              <a:srgbClr val="595959"/>
            </a:solidFill>
            <a:miter lim="800000"/>
            <a:headEnd/>
            <a:tailEnd type="none" w="lg" len="lg"/>
          </a:ln>
        </p:spPr>
        <p:txBody>
          <a:bodyPr wrap="square" lIns="29250" tIns="29250" rIns="29250" bIns="2925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地域課題</a:t>
            </a:r>
            <a:endParaRPr kumimoji="0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解決手法</a:t>
            </a:r>
            <a:endParaRPr kumimoji="0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期待する効果</a:t>
            </a:r>
            <a:endParaRPr lang="en-US" altLang="ja-JP" sz="4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9" name="Rectangle 12">
            <a:extLst>
              <a:ext uri="{FF2B5EF4-FFF2-40B4-BE49-F238E27FC236}">
                <a16:creationId xmlns:a16="http://schemas.microsoft.com/office/drawing/2014/main" id="{43C90B98-F555-197D-D823-06732860A57C}"/>
              </a:ext>
            </a:extLst>
          </p:cNvPr>
          <p:cNvSpPr>
            <a:spLocks noChangeArrowheads="1"/>
          </p:cNvSpPr>
          <p:nvPr>
            <p:custDataLst>
              <p:tags r:id="rId7"/>
            </p:custDataLst>
          </p:nvPr>
        </p:nvSpPr>
        <p:spPr bwMode="auto">
          <a:xfrm>
            <a:off x="1252356" y="1020476"/>
            <a:ext cx="5903517" cy="768413"/>
          </a:xfrm>
          <a:prstGeom prst="rect">
            <a:avLst/>
          </a:prstGeom>
          <a:noFill/>
          <a:ln w="9525" algn="ctr">
            <a:solidFill>
              <a:srgbClr val="595959"/>
            </a:solidFill>
            <a:miter lim="800000"/>
            <a:headEnd/>
            <a:tailEnd type="none" w="lg" len="lg"/>
          </a:ln>
        </p:spPr>
        <p:txBody>
          <a:bodyPr wrap="square" lIns="58500" tIns="29250" rIns="29250" bIns="29250" anchor="ctr"/>
          <a:lstStyle/>
          <a:p>
            <a:pPr marL="0" lvl="1" defTabSz="914400">
              <a:buClr>
                <a:srgbClr val="FF8222"/>
              </a:buClr>
              <a:defRPr/>
            </a:pPr>
            <a:r>
              <a:rPr lang="ja-JP" altLang="en-US" sz="1200" dirty="0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鉄道事業者の人手不足により、目視巡視の継続が困難となる課題が存在。</a:t>
            </a:r>
            <a:br>
              <a:rPr lang="en-US" altLang="ja-JP" sz="1200" dirty="0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</a:br>
            <a:r>
              <a:rPr lang="ja-JP" altLang="en-US" sz="1200" dirty="0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車載カメラと</a:t>
            </a:r>
            <a:r>
              <a:rPr lang="en-US" altLang="ja-JP" sz="1200" dirty="0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AI</a:t>
            </a:r>
            <a:r>
              <a:rPr lang="ja-JP" altLang="en-US" sz="1200" dirty="0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による巡視点検の自動化によって、徒歩巡視の周期延長と労働力不足への対応を図り、列車の安全・安定輸送の維持を目指す</a:t>
            </a:r>
            <a:endParaRPr lang="en-US" altLang="ja-JP" sz="1200" dirty="0">
              <a:solidFill>
                <a:srgbClr val="3EAD92"/>
              </a:solidFill>
              <a:latin typeface="Trebuchet MS" panose="020B0603020202020204" pitchFamily="34" charset="0"/>
              <a:ea typeface="Meiryo UI" panose="020B0604030504040204" pitchFamily="50" charset="-128"/>
            </a:endParaRPr>
          </a:p>
        </p:txBody>
      </p:sp>
      <p:sp>
        <p:nvSpPr>
          <p:cNvPr id="80" name="Rectangle 12">
            <a:extLst>
              <a:ext uri="{FF2B5EF4-FFF2-40B4-BE49-F238E27FC236}">
                <a16:creationId xmlns:a16="http://schemas.microsoft.com/office/drawing/2014/main" id="{DB1FF70D-9D5D-F62E-19D2-31762C0D55B9}"/>
              </a:ext>
            </a:extLst>
          </p:cNvPr>
          <p:cNvSpPr>
            <a:spLocks noChangeArrowheads="1"/>
          </p:cNvSpPr>
          <p:nvPr>
            <p:custDataLst>
              <p:tags r:id="rId8"/>
            </p:custDataLst>
          </p:nvPr>
        </p:nvSpPr>
        <p:spPr bwMode="auto">
          <a:xfrm>
            <a:off x="7155873" y="1020476"/>
            <a:ext cx="1036340" cy="768413"/>
          </a:xfrm>
          <a:prstGeom prst="rect">
            <a:avLst/>
          </a:prstGeom>
          <a:solidFill>
            <a:srgbClr val="FF9933"/>
          </a:solidFill>
          <a:ln w="9525" algn="ctr">
            <a:solidFill>
              <a:srgbClr val="595959"/>
            </a:solidFill>
            <a:miter lim="800000"/>
            <a:headEnd/>
            <a:tailEnd type="none" w="lg" len="lg"/>
          </a:ln>
        </p:spPr>
        <p:txBody>
          <a:bodyPr wrap="square" lIns="29250" tIns="29250" rIns="29250" bIns="29250" anchor="ctr"/>
          <a:lstStyle/>
          <a:p>
            <a:pPr algn="ctr"/>
            <a:r>
              <a:rPr lang="ja-JP" altLang="en-US" sz="1400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通信技術</a:t>
            </a:r>
            <a:endParaRPr lang="zh-TW" altLang="en-US" sz="1400" dirty="0">
              <a:solidFill>
                <a:schemeClr val="bg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2" name="Rectangle 12">
            <a:extLst>
              <a:ext uri="{FF2B5EF4-FFF2-40B4-BE49-F238E27FC236}">
                <a16:creationId xmlns:a16="http://schemas.microsoft.com/office/drawing/2014/main" id="{B97B5E94-8D18-8906-A592-0509F813B8BB}"/>
              </a:ext>
            </a:extLst>
          </p:cNvPr>
          <p:cNvSpPr>
            <a:spLocks noChangeArrowheads="1"/>
          </p:cNvSpPr>
          <p:nvPr>
            <p:custDataLst>
              <p:tags r:id="rId9"/>
            </p:custDataLst>
          </p:nvPr>
        </p:nvSpPr>
        <p:spPr bwMode="auto">
          <a:xfrm>
            <a:off x="8192216" y="1020476"/>
            <a:ext cx="1606692" cy="768413"/>
          </a:xfrm>
          <a:prstGeom prst="rect">
            <a:avLst/>
          </a:prstGeom>
          <a:noFill/>
          <a:ln w="9525" algn="ctr">
            <a:solidFill>
              <a:srgbClr val="595959"/>
            </a:solidFill>
            <a:miter lim="800000"/>
            <a:headEnd/>
            <a:tailEnd type="none" w="lg" len="lg"/>
          </a:ln>
        </p:spPr>
        <p:txBody>
          <a:bodyPr wrap="square" lIns="58500" tIns="29250" rIns="29250" bIns="29250" anchor="ctr"/>
          <a:lstStyle/>
          <a:p>
            <a:pPr marL="87752" lvl="1">
              <a:buClr>
                <a:schemeClr val="tx2"/>
              </a:buClr>
            </a:pPr>
            <a:r>
              <a:rPr lang="en-US" altLang="ja-JP" sz="1200">
                <a:latin typeface="Trebuchet MS" panose="020B0603020202020204" pitchFamily="34" charset="0"/>
                <a:ea typeface="Meiryo UI" panose="020B0604030504040204" pitchFamily="50" charset="-128"/>
              </a:rPr>
              <a:t>XXXXX</a:t>
            </a:r>
          </a:p>
        </p:txBody>
      </p:sp>
      <p:sp>
        <p:nvSpPr>
          <p:cNvPr id="83" name="Rectangle 12">
            <a:extLst>
              <a:ext uri="{FF2B5EF4-FFF2-40B4-BE49-F238E27FC236}">
                <a16:creationId xmlns:a16="http://schemas.microsoft.com/office/drawing/2014/main" id="{75A9AC63-31AB-DB69-D225-6589BB4A6401}"/>
              </a:ext>
            </a:extLst>
          </p:cNvPr>
          <p:cNvSpPr>
            <a:spLocks noChangeArrowheads="1"/>
          </p:cNvSpPr>
          <p:nvPr>
            <p:custDataLst>
              <p:tags r:id="rId10"/>
            </p:custDataLst>
          </p:nvPr>
        </p:nvSpPr>
        <p:spPr bwMode="auto">
          <a:xfrm>
            <a:off x="106578" y="1788890"/>
            <a:ext cx="1145776" cy="867508"/>
          </a:xfrm>
          <a:prstGeom prst="rect">
            <a:avLst/>
          </a:prstGeom>
          <a:solidFill>
            <a:srgbClr val="FF9933"/>
          </a:solidFill>
          <a:ln w="9525" algn="ctr">
            <a:solidFill>
              <a:srgbClr val="595959"/>
            </a:solidFill>
            <a:miter lim="800000"/>
            <a:headEnd/>
            <a:tailEnd type="none" w="lg" len="lg"/>
          </a:ln>
        </p:spPr>
        <p:txBody>
          <a:bodyPr wrap="square" lIns="29250" tIns="29250" rIns="29250" bIns="29250" anchor="ctr"/>
          <a:lstStyle/>
          <a:p>
            <a:pPr algn="ctr"/>
            <a:r>
              <a:rPr lang="ja-JP" altLang="en-US" sz="1400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実証概要</a:t>
            </a:r>
            <a:endParaRPr lang="en-US" altLang="ja-JP" sz="1400" dirty="0">
              <a:solidFill>
                <a:schemeClr val="bg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lang="en-US" altLang="ja-JP" sz="1000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(</a:t>
            </a:r>
            <a:r>
              <a:rPr lang="ja-JP" altLang="en-US" sz="1000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実証課題と方法</a:t>
            </a:r>
            <a:r>
              <a:rPr lang="en-US" altLang="ja-JP" sz="1000" dirty="0">
                <a:solidFill>
                  <a:schemeClr val="bg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)</a:t>
            </a:r>
            <a:endParaRPr lang="en-US" altLang="zh-TW" sz="1000" dirty="0">
              <a:solidFill>
                <a:schemeClr val="bg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4" name="Rectangle 12">
            <a:extLst>
              <a:ext uri="{FF2B5EF4-FFF2-40B4-BE49-F238E27FC236}">
                <a16:creationId xmlns:a16="http://schemas.microsoft.com/office/drawing/2014/main" id="{75F75956-F36C-1733-0D57-07018ECAAE64}"/>
              </a:ext>
            </a:extLst>
          </p:cNvPr>
          <p:cNvSpPr>
            <a:spLocks noChangeArrowheads="1"/>
          </p:cNvSpPr>
          <p:nvPr>
            <p:custDataLst>
              <p:tags r:id="rId11"/>
            </p:custDataLst>
          </p:nvPr>
        </p:nvSpPr>
        <p:spPr bwMode="auto">
          <a:xfrm>
            <a:off x="1252355" y="1788890"/>
            <a:ext cx="8546552" cy="867508"/>
          </a:xfrm>
          <a:prstGeom prst="rect">
            <a:avLst/>
          </a:prstGeom>
          <a:noFill/>
          <a:ln w="9525" algn="ctr">
            <a:solidFill>
              <a:srgbClr val="595959"/>
            </a:solidFill>
            <a:miter lim="800000"/>
            <a:headEnd/>
            <a:tailEnd type="none" w="lg" len="lg"/>
          </a:ln>
        </p:spPr>
        <p:txBody>
          <a:bodyPr wrap="square" lIns="58500" tIns="29250" rIns="29250" bIns="29250" anchor="ctr"/>
          <a:lstStyle/>
          <a:p>
            <a:pPr marL="0" marR="0" lvl="1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8222"/>
              </a:buClr>
              <a:buSzTx/>
              <a:buFontTx/>
              <a:buNone/>
              <a:tabLst/>
              <a:defRPr/>
            </a:pPr>
            <a:r>
              <a:rPr kumimoji="0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3EAD92"/>
                </a:solidFill>
                <a:effectLst/>
                <a:uLnTx/>
                <a:uFillTx/>
                <a:latin typeface="Trebuchet MS" panose="020B0603020202020204" pitchFamily="34" charset="0"/>
                <a:ea typeface="Meiryo UI" panose="020B0604030504040204" pitchFamily="50" charset="-128"/>
                <a:cs typeface="+mn-cs"/>
              </a:rPr>
              <a:t>地域鉄道事業者の車載カメラソリューションの導入にあたっては、地方環境条件における巡視点検</a:t>
            </a:r>
            <a:r>
              <a:rPr kumimoji="0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srgbClr val="3EAD92"/>
                </a:solidFill>
                <a:effectLst/>
                <a:uLnTx/>
                <a:uFillTx/>
                <a:latin typeface="Trebuchet MS" panose="020B0603020202020204" pitchFamily="34" charset="0"/>
                <a:ea typeface="Meiryo UI" panose="020B0604030504040204" pitchFamily="50" charset="-128"/>
                <a:cs typeface="+mn-cs"/>
              </a:rPr>
              <a:t>AI</a:t>
            </a:r>
            <a:r>
              <a:rPr kumimoji="0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3EAD92"/>
                </a:solidFill>
                <a:effectLst/>
                <a:uLnTx/>
                <a:uFillTx/>
                <a:latin typeface="Trebuchet MS" panose="020B0603020202020204" pitchFamily="34" charset="0"/>
                <a:ea typeface="Meiryo UI" panose="020B0604030504040204" pitchFamily="50" charset="-128"/>
                <a:cs typeface="+mn-cs"/>
              </a:rPr>
              <a:t>の精度及び通信ネットワークの安定性・運用負荷の大きさが課題。本実証を通じて、</a:t>
            </a:r>
            <a:r>
              <a:rPr kumimoji="0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srgbClr val="3EAD92"/>
                </a:solidFill>
                <a:effectLst/>
                <a:uLnTx/>
                <a:uFillTx/>
                <a:latin typeface="Trebuchet MS" panose="020B0603020202020204" pitchFamily="34" charset="0"/>
                <a:ea typeface="Meiryo UI" panose="020B0604030504040204" pitchFamily="50" charset="-128"/>
                <a:cs typeface="+mn-cs"/>
              </a:rPr>
              <a:t>AI</a:t>
            </a:r>
            <a:r>
              <a:rPr kumimoji="0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3EAD92"/>
                </a:solidFill>
                <a:effectLst/>
                <a:uLnTx/>
                <a:uFillTx/>
                <a:latin typeface="Trebuchet MS" panose="020B0603020202020204" pitchFamily="34" charset="0"/>
                <a:ea typeface="Meiryo UI" panose="020B0604030504040204" pitchFamily="50" charset="-128"/>
                <a:cs typeface="+mn-cs"/>
              </a:rPr>
              <a:t>等の技術検証を行うことに加え、費用対効果を評価し、持続可能な運用モデルを構築。</a:t>
            </a:r>
            <a:endParaRPr kumimoji="0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srgbClr val="3EAD92"/>
              </a:solidFill>
              <a:effectLst/>
              <a:uLnTx/>
              <a:uFillTx/>
              <a:latin typeface="Trebuchet MS" panose="020B0603020202020204" pitchFamily="34" charset="0"/>
              <a:ea typeface="Meiryo UI" panose="020B0604030504040204" pitchFamily="50" charset="-128"/>
              <a:cs typeface="+mn-cs"/>
            </a:endParaRPr>
          </a:p>
          <a:p>
            <a:pPr marL="263257" marR="0" lvl="1" indent="-175504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8222"/>
              </a:buClr>
              <a:buSzTx/>
              <a:buFont typeface="Trebuchet MS" panose="020B0603020202020204" pitchFamily="34" charset="0"/>
              <a:buChar char="•"/>
              <a:tabLst/>
              <a:defRPr/>
            </a:pPr>
            <a:r>
              <a:rPr lang="ja-JP" altLang="en-US" sz="1200" dirty="0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地方環境</a:t>
            </a:r>
            <a:r>
              <a:rPr kumimoji="0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srgbClr val="3EAD92"/>
                </a:solidFill>
                <a:effectLst/>
                <a:uLnTx/>
                <a:uFillTx/>
                <a:latin typeface="Trebuchet MS" panose="020B0603020202020204" pitchFamily="34" charset="0"/>
                <a:ea typeface="Meiryo UI" panose="020B0604030504040204" pitchFamily="50" charset="-128"/>
                <a:cs typeface="+mn-cs"/>
              </a:rPr>
              <a:t>AI</a:t>
            </a:r>
            <a:r>
              <a:rPr kumimoji="0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3EAD92"/>
                </a:solidFill>
                <a:effectLst/>
                <a:uLnTx/>
                <a:uFillTx/>
                <a:latin typeface="Trebuchet MS" panose="020B0603020202020204" pitchFamily="34" charset="0"/>
                <a:ea typeface="Meiryo UI" panose="020B0604030504040204" pitchFamily="50" charset="-128"/>
                <a:cs typeface="+mn-cs"/>
              </a:rPr>
              <a:t>モデル構築に向け、複数地域鉄道共同でのデータ取得・</a:t>
            </a:r>
            <a:r>
              <a:rPr kumimoji="0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srgbClr val="3EAD92"/>
                </a:solidFill>
                <a:effectLst/>
                <a:uLnTx/>
                <a:uFillTx/>
                <a:latin typeface="Trebuchet MS" panose="020B0603020202020204" pitchFamily="34" charset="0"/>
                <a:ea typeface="Meiryo UI" panose="020B0604030504040204" pitchFamily="50" charset="-128"/>
                <a:cs typeface="+mn-cs"/>
              </a:rPr>
              <a:t>AI</a:t>
            </a:r>
            <a:r>
              <a:rPr kumimoji="0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3EAD92"/>
                </a:solidFill>
                <a:effectLst/>
                <a:uLnTx/>
                <a:uFillTx/>
                <a:latin typeface="Trebuchet MS" panose="020B0603020202020204" pitchFamily="34" charset="0"/>
                <a:ea typeface="Meiryo UI" panose="020B0604030504040204" pitchFamily="50" charset="-128"/>
                <a:cs typeface="+mn-cs"/>
              </a:rPr>
              <a:t>学習による異常検知精度の検証</a:t>
            </a:r>
            <a:endParaRPr kumimoji="0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srgbClr val="3EAD92"/>
              </a:solidFill>
              <a:effectLst/>
              <a:uLnTx/>
              <a:uFillTx/>
              <a:latin typeface="Trebuchet MS" panose="020B0603020202020204" pitchFamily="34" charset="0"/>
              <a:ea typeface="Meiryo UI" panose="020B0604030504040204" pitchFamily="50" charset="-128"/>
              <a:cs typeface="+mn-cs"/>
            </a:endParaRPr>
          </a:p>
          <a:p>
            <a:pPr marL="263257" marR="0" lvl="1" indent="-175504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8222"/>
              </a:buClr>
              <a:buSzTx/>
              <a:buFont typeface="Trebuchet MS" panose="020B0603020202020204" pitchFamily="34" charset="0"/>
              <a:buChar char="•"/>
              <a:tabLst/>
              <a:defRPr/>
            </a:pPr>
            <a:r>
              <a:rPr kumimoji="0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3EAD92"/>
                </a:solidFill>
                <a:effectLst/>
                <a:uLnTx/>
                <a:uFillTx/>
                <a:latin typeface="Trebuchet MS" panose="020B0603020202020204" pitchFamily="34" charset="0"/>
                <a:ea typeface="Meiryo UI" panose="020B0604030504040204" pitchFamily="50" charset="-128"/>
                <a:cs typeface="+mn-cs"/>
              </a:rPr>
              <a:t>車両前方カメラ </a:t>
            </a:r>
            <a:r>
              <a:rPr kumimoji="0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srgbClr val="3EAD92"/>
                </a:solidFill>
                <a:effectLst/>
                <a:uLnTx/>
                <a:uFillTx/>
                <a:latin typeface="Trebuchet MS" panose="020B0603020202020204" pitchFamily="34" charset="0"/>
                <a:ea typeface="Meiryo UI" panose="020B0604030504040204" pitchFamily="50" charset="-128"/>
                <a:cs typeface="+mn-cs"/>
              </a:rPr>
              <a:t>(</a:t>
            </a:r>
            <a:r>
              <a:rPr kumimoji="0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3EAD92"/>
                </a:solidFill>
                <a:effectLst/>
                <a:uLnTx/>
                <a:uFillTx/>
                <a:latin typeface="Trebuchet MS" panose="020B0603020202020204" pitchFamily="34" charset="0"/>
                <a:ea typeface="Meiryo UI" panose="020B0604030504040204" pitchFamily="50" charset="-128"/>
                <a:cs typeface="+mn-cs"/>
              </a:rPr>
              <a:t>車載器</a:t>
            </a:r>
            <a:r>
              <a:rPr kumimoji="0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srgbClr val="3EAD92"/>
                </a:solidFill>
                <a:effectLst/>
                <a:uLnTx/>
                <a:uFillTx/>
                <a:latin typeface="Trebuchet MS" panose="020B0603020202020204" pitchFamily="34" charset="0"/>
                <a:ea typeface="Meiryo UI" panose="020B0604030504040204" pitchFamily="50" charset="-128"/>
                <a:cs typeface="+mn-cs"/>
              </a:rPr>
              <a:t>) </a:t>
            </a:r>
            <a:r>
              <a:rPr kumimoji="0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3EAD92"/>
                </a:solidFill>
                <a:effectLst/>
                <a:uLnTx/>
                <a:uFillTx/>
                <a:latin typeface="Trebuchet MS" panose="020B0603020202020204" pitchFamily="34" charset="0"/>
                <a:ea typeface="Meiryo UI" panose="020B0604030504040204" pitchFamily="50" charset="-128"/>
                <a:cs typeface="+mn-cs"/>
              </a:rPr>
              <a:t>で取得した高解像度映像データを、駅の</a:t>
            </a:r>
            <a:r>
              <a:rPr kumimoji="0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srgbClr val="3EAD92"/>
                </a:solidFill>
                <a:effectLst/>
                <a:uLnTx/>
                <a:uFillTx/>
                <a:latin typeface="Trebuchet MS" panose="020B0603020202020204" pitchFamily="34" charset="0"/>
                <a:ea typeface="Meiryo UI" panose="020B0604030504040204" pitchFamily="50" charset="-128"/>
                <a:cs typeface="+mn-cs"/>
              </a:rPr>
              <a:t>Wi-Fi 6E</a:t>
            </a:r>
            <a:r>
              <a:rPr kumimoji="0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3EAD92"/>
                </a:solidFill>
                <a:effectLst/>
                <a:uLnTx/>
                <a:uFillTx/>
                <a:latin typeface="Trebuchet MS" panose="020B0603020202020204" pitchFamily="34" charset="0"/>
                <a:ea typeface="Meiryo UI" panose="020B0604030504040204" pitchFamily="50" charset="-128"/>
                <a:cs typeface="+mn-cs"/>
              </a:rPr>
              <a:t>で</a:t>
            </a:r>
            <a:r>
              <a:rPr kumimoji="0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srgbClr val="3EAD92"/>
                </a:solidFill>
                <a:effectLst/>
                <a:uLnTx/>
                <a:uFillTx/>
                <a:latin typeface="Trebuchet MS" panose="020B0603020202020204" pitchFamily="34" charset="0"/>
                <a:ea typeface="Meiryo UI" panose="020B0604030504040204" pitchFamily="50" charset="-128"/>
                <a:cs typeface="+mn-cs"/>
              </a:rPr>
              <a:t>AI</a:t>
            </a:r>
            <a:r>
              <a:rPr kumimoji="0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srgbClr val="3EAD92"/>
                </a:solidFill>
                <a:effectLst/>
                <a:uLnTx/>
                <a:uFillTx/>
                <a:latin typeface="Trebuchet MS" panose="020B0603020202020204" pitchFamily="34" charset="0"/>
                <a:ea typeface="Meiryo UI" panose="020B0604030504040204" pitchFamily="50" charset="-128"/>
                <a:cs typeface="+mn-cs"/>
              </a:rPr>
              <a:t>サーバーに伝送する運用環境の有効性・費用の検証</a:t>
            </a:r>
          </a:p>
        </p:txBody>
      </p: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FF5526BA-9AE0-1A64-317B-05536B7F6C66}"/>
              </a:ext>
            </a:extLst>
          </p:cNvPr>
          <p:cNvGrpSpPr/>
          <p:nvPr/>
        </p:nvGrpSpPr>
        <p:grpSpPr>
          <a:xfrm>
            <a:off x="5010912" y="3074561"/>
            <a:ext cx="4788001" cy="2353863"/>
            <a:chOff x="5010912" y="3014466"/>
            <a:chExt cx="4788001" cy="2272644"/>
          </a:xfrm>
        </p:grpSpPr>
        <p:sp>
          <p:nvSpPr>
            <p:cNvPr id="37" name="Rectangle 12">
              <a:extLst>
                <a:ext uri="{FF2B5EF4-FFF2-40B4-BE49-F238E27FC236}">
                  <a16:creationId xmlns:a16="http://schemas.microsoft.com/office/drawing/2014/main" id="{4B1675D3-1F49-7B1C-9AFD-0A0AC7B456EF}"/>
                </a:ext>
              </a:extLst>
            </p:cNvPr>
            <p:cNvSpPr>
              <a:spLocks noChangeArrowheads="1"/>
            </p:cNvSpPr>
            <p:nvPr>
              <p:custDataLst>
                <p:tags r:id="rId18"/>
              </p:custDataLst>
            </p:nvPr>
          </p:nvSpPr>
          <p:spPr bwMode="auto">
            <a:xfrm>
              <a:off x="5753101" y="3059752"/>
              <a:ext cx="4045812" cy="521628"/>
            </a:xfrm>
            <a:prstGeom prst="rect">
              <a:avLst/>
            </a:prstGeom>
            <a:noFill/>
            <a:ln w="9525" algn="ctr">
              <a:noFill/>
              <a:miter lim="800000"/>
              <a:headEnd/>
              <a:tailEnd type="none" w="lg" len="lg"/>
            </a:ln>
            <a:extLst>
              <a:ext uri="{91240B29-F687-4F45-9708-019B960494DF}">
                <a14:hiddenLine xmlns:a14="http://schemas.microsoft.com/office/drawing/2010/main" w="9525" algn="ctr">
                  <a:solidFill>
                    <a:srgbClr val="595959"/>
                  </a:solidFill>
                  <a:miter lim="800000"/>
                  <a:headEnd/>
                  <a:tailEnd type="none" w="lg" len="lg"/>
                </a14:hiddenLine>
              </a:ext>
            </a:extLst>
          </p:spPr>
          <p:txBody>
            <a:bodyPr wrap="square" lIns="58500" tIns="29250" rIns="29250" bIns="29250" anchor="ctr"/>
            <a:lstStyle/>
            <a:p>
              <a:pPr marL="263257" lvl="1" indent="-175504">
                <a:buClr>
                  <a:schemeClr val="tx2"/>
                </a:buClr>
                <a:buFont typeface="Trebuchet MS" panose="020B0603020202020204" pitchFamily="34" charset="0"/>
                <a:buChar char="•"/>
              </a:pPr>
              <a:r>
                <a:rPr lang="ja-JP" altLang="en-US" sz="1200" dirty="0">
                  <a:solidFill>
                    <a:srgbClr val="3EAD92"/>
                  </a:solidFill>
                  <a:latin typeface="Trebuchet MS" panose="020B0603020202020204" pitchFamily="34" charset="0"/>
                  <a:ea typeface="Meiryo UI" panose="020B0604030504040204" pitchFamily="50" charset="-128"/>
                </a:rPr>
                <a:t>実装に向けて、作業工数を</a:t>
              </a:r>
              <a:r>
                <a:rPr lang="en-US" altLang="ja-JP" sz="1200" dirty="0">
                  <a:solidFill>
                    <a:srgbClr val="3EAD92"/>
                  </a:solidFill>
                  <a:latin typeface="Trebuchet MS" panose="020B0603020202020204" pitchFamily="34" charset="0"/>
                  <a:ea typeface="Meiryo UI" panose="020B0604030504040204" pitchFamily="50" charset="-128"/>
                </a:rPr>
                <a:t>XX%</a:t>
              </a:r>
              <a:r>
                <a:rPr lang="ja-JP" altLang="en-US" sz="1200" dirty="0">
                  <a:solidFill>
                    <a:srgbClr val="3EAD92"/>
                  </a:solidFill>
                  <a:latin typeface="Trebuchet MS" panose="020B0603020202020204" pitchFamily="34" charset="0"/>
                  <a:ea typeface="Meiryo UI" panose="020B0604030504040204" pitchFamily="50" charset="-128"/>
                </a:rPr>
                <a:t>以上削減できるかどうか検証</a:t>
              </a:r>
              <a:endParaRPr lang="en-US" altLang="ja-JP" sz="1200" dirty="0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endParaRPr>
            </a:p>
            <a:p>
              <a:pPr marL="263257" lvl="1" indent="-175504">
                <a:buClr>
                  <a:schemeClr val="tx2"/>
                </a:buClr>
                <a:buFont typeface="Trebuchet MS" panose="020B0603020202020204" pitchFamily="34" charset="0"/>
                <a:buChar char="•"/>
              </a:pPr>
              <a:r>
                <a:rPr lang="en-US" altLang="ja-JP" sz="1200" dirty="0">
                  <a:latin typeface="Trebuchet MS" panose="020B0603020202020204" pitchFamily="34" charset="0"/>
                  <a:ea typeface="Meiryo UI" panose="020B0604030504040204" pitchFamily="50" charset="-128"/>
                </a:rPr>
                <a:t>XXXXX</a:t>
              </a:r>
            </a:p>
            <a:p>
              <a:pPr marL="263257" lvl="1" indent="-175504">
                <a:buClr>
                  <a:schemeClr val="tx2"/>
                </a:buClr>
                <a:buFont typeface="Trebuchet MS" panose="020B0603020202020204" pitchFamily="34" charset="0"/>
                <a:buChar char="•"/>
              </a:pPr>
              <a:r>
                <a:rPr lang="en-US" altLang="ja-JP" sz="1200" dirty="0">
                  <a:latin typeface="Trebuchet MS" panose="020B0603020202020204" pitchFamily="34" charset="0"/>
                  <a:ea typeface="Meiryo UI" panose="020B0604030504040204" pitchFamily="50" charset="-128"/>
                </a:rPr>
                <a:t>XXXXX</a:t>
              </a:r>
            </a:p>
          </p:txBody>
        </p:sp>
        <p:cxnSp>
          <p:nvCxnSpPr>
            <p:cNvPr id="38" name="Straight Connector 41">
              <a:extLst>
                <a:ext uri="{FF2B5EF4-FFF2-40B4-BE49-F238E27FC236}">
                  <a16:creationId xmlns:a16="http://schemas.microsoft.com/office/drawing/2014/main" id="{DF28E35F-AFC6-8075-5BD3-384815A6BCDE}"/>
                </a:ext>
              </a:extLst>
            </p:cNvPr>
            <p:cNvCxnSpPr>
              <a:cxnSpLocks/>
            </p:cNvCxnSpPr>
            <p:nvPr/>
          </p:nvCxnSpPr>
          <p:spPr>
            <a:xfrm>
              <a:off x="5010916" y="3595712"/>
              <a:ext cx="4787995" cy="0"/>
            </a:xfrm>
            <a:prstGeom prst="line">
              <a:avLst/>
            </a:prstGeom>
            <a:ln w="9525" cap="rnd">
              <a:solidFill>
                <a:schemeClr val="tx1">
                  <a:lumMod val="60000"/>
                  <a:lumOff val="40000"/>
                </a:schemeClr>
              </a:solidFill>
              <a:prstDash val="sysDot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9" name="Rectangle 12">
              <a:extLst>
                <a:ext uri="{FF2B5EF4-FFF2-40B4-BE49-F238E27FC236}">
                  <a16:creationId xmlns:a16="http://schemas.microsoft.com/office/drawing/2014/main" id="{0701C90D-CD27-B625-6A64-2B48E901C795}"/>
                </a:ext>
              </a:extLst>
            </p:cNvPr>
            <p:cNvSpPr>
              <a:spLocks noChangeArrowheads="1"/>
            </p:cNvSpPr>
            <p:nvPr>
              <p:custDataLst>
                <p:tags r:id="rId19"/>
              </p:custDataLst>
            </p:nvPr>
          </p:nvSpPr>
          <p:spPr bwMode="auto">
            <a:xfrm>
              <a:off x="5010912" y="3014466"/>
              <a:ext cx="4787996" cy="2272644"/>
            </a:xfrm>
            <a:prstGeom prst="rect">
              <a:avLst/>
            </a:prstGeom>
            <a:noFill/>
            <a:ln w="9525" cap="flat" cmpd="sng" algn="ctr">
              <a:solidFill>
                <a:srgbClr val="6E6F73"/>
              </a:solidFill>
              <a:prstDash val="solid"/>
              <a:miter lim="800000"/>
              <a:headEnd type="none" w="med" len="med"/>
              <a:tailEnd type="none" w="lg" len="lg"/>
            </a:ln>
          </p:spPr>
          <p:txBody>
            <a:bodyPr wrap="square" lIns="58500" tIns="29250" rIns="29250" bIns="29250" anchor="ctr"/>
            <a:lstStyle/>
            <a:p>
              <a:endParaRPr lang="en-US" altLang="ja-JP" sz="975">
                <a:solidFill>
                  <a:srgbClr val="575757"/>
                </a:solidFill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41" name="正方形/長方形 8">
              <a:extLst>
                <a:ext uri="{FF2B5EF4-FFF2-40B4-BE49-F238E27FC236}">
                  <a16:creationId xmlns:a16="http://schemas.microsoft.com/office/drawing/2014/main" id="{DD81233F-C21E-16B7-CD68-F78F5FB882EB}"/>
                </a:ext>
              </a:extLst>
            </p:cNvPr>
            <p:cNvSpPr/>
            <p:nvPr/>
          </p:nvSpPr>
          <p:spPr>
            <a:xfrm>
              <a:off x="5182349" y="3056323"/>
              <a:ext cx="687271" cy="521628"/>
            </a:xfrm>
            <a:prstGeom prst="rect">
              <a:avLst/>
            </a:prstGeom>
            <a:solidFill>
              <a:srgbClr val="FFCC99"/>
            </a:solidFill>
            <a:ln w="9525" cap="rnd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7148" rIns="0" bIns="37148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lvl="1" algn="ctr">
                <a:spcAft>
                  <a:spcPts val="488"/>
                </a:spcAft>
                <a:buClr>
                  <a:schemeClr val="tx2"/>
                </a:buClr>
              </a:pPr>
              <a:r>
                <a:rPr kumimoji="1" lang="ja-JP" altLang="en-US" sz="1400" dirty="0">
                  <a:solidFill>
                    <a:schemeClr val="tx1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効果面</a:t>
              </a:r>
              <a:br>
                <a:rPr kumimoji="1" lang="en-US" altLang="ja-JP" sz="1400" dirty="0">
                  <a:solidFill>
                    <a:schemeClr val="tx1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</a:br>
              <a:r>
                <a:rPr kumimoji="1" lang="ja-JP" altLang="en-US" sz="800" dirty="0">
                  <a:solidFill>
                    <a:schemeClr val="tx1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（効果等）</a:t>
              </a:r>
            </a:p>
          </p:txBody>
        </p:sp>
        <p:cxnSp>
          <p:nvCxnSpPr>
            <p:cNvPr id="51" name="Straight Connector 41">
              <a:extLst>
                <a:ext uri="{FF2B5EF4-FFF2-40B4-BE49-F238E27FC236}">
                  <a16:creationId xmlns:a16="http://schemas.microsoft.com/office/drawing/2014/main" id="{7ECFC6DA-8242-95A9-28C2-D0E16B25B1E4}"/>
                </a:ext>
              </a:extLst>
            </p:cNvPr>
            <p:cNvCxnSpPr>
              <a:cxnSpLocks/>
            </p:cNvCxnSpPr>
            <p:nvPr/>
          </p:nvCxnSpPr>
          <p:spPr>
            <a:xfrm>
              <a:off x="5010916" y="4167314"/>
              <a:ext cx="4787995" cy="0"/>
            </a:xfrm>
            <a:prstGeom prst="line">
              <a:avLst/>
            </a:prstGeom>
            <a:ln w="9525" cap="rnd">
              <a:solidFill>
                <a:schemeClr val="tx1">
                  <a:lumMod val="60000"/>
                  <a:lumOff val="40000"/>
                </a:schemeClr>
              </a:solidFill>
              <a:prstDash val="sysDot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2" name="正方形/長方形 8">
              <a:extLst>
                <a:ext uri="{FF2B5EF4-FFF2-40B4-BE49-F238E27FC236}">
                  <a16:creationId xmlns:a16="http://schemas.microsoft.com/office/drawing/2014/main" id="{EB8B5A45-02C8-7503-4339-93D356C8D556}"/>
                </a:ext>
              </a:extLst>
            </p:cNvPr>
            <p:cNvSpPr/>
            <p:nvPr/>
          </p:nvSpPr>
          <p:spPr>
            <a:xfrm>
              <a:off x="5182349" y="4185170"/>
              <a:ext cx="687270" cy="521628"/>
            </a:xfrm>
            <a:prstGeom prst="rect">
              <a:avLst/>
            </a:prstGeom>
            <a:solidFill>
              <a:srgbClr val="FFCC99"/>
            </a:solidFill>
            <a:ln w="9525" cap="rnd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7148" rIns="0" bIns="37148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1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488"/>
                </a:spcAft>
                <a:buClr>
                  <a:srgbClr val="44546A"/>
                </a:buClr>
                <a:buSzTx/>
                <a:buFontTx/>
                <a:buNone/>
                <a:tabLst/>
                <a:defRPr/>
              </a:pPr>
              <a:r>
                <a:rPr kumimoji="1" lang="ja-JP" altLang="en-US" sz="14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Meiryo UI" panose="020B0604030504040204" pitchFamily="50" charset="-128"/>
                  <a:ea typeface="Meiryo UI" panose="020B0604030504040204" pitchFamily="50" charset="-128"/>
                  <a:cs typeface="+mn-cs"/>
                </a:rPr>
                <a:t>運営面</a:t>
              </a:r>
              <a:br>
                <a:rPr kumimoji="1" lang="en-US" altLang="ja-JP" sz="14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Meiryo UI" panose="020B0604030504040204" pitchFamily="50" charset="-128"/>
                  <a:ea typeface="Meiryo UI" panose="020B0604030504040204" pitchFamily="50" charset="-128"/>
                  <a:cs typeface="+mn-cs"/>
                </a:rPr>
              </a:br>
              <a:r>
                <a:rPr kumimoji="1" lang="ja-JP" altLang="en-US" sz="8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Meiryo UI" panose="020B0604030504040204" pitchFamily="50" charset="-128"/>
                  <a:ea typeface="Meiryo UI" panose="020B0604030504040204" pitchFamily="50" charset="-128"/>
                  <a:cs typeface="+mn-cs"/>
                </a:rPr>
                <a:t>（サービス内容、</a:t>
              </a:r>
              <a:br>
                <a:rPr kumimoji="1" lang="en-US" altLang="ja-JP" sz="8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Meiryo UI" panose="020B0604030504040204" pitchFamily="50" charset="-128"/>
                  <a:ea typeface="Meiryo UI" panose="020B0604030504040204" pitchFamily="50" charset="-128"/>
                  <a:cs typeface="+mn-cs"/>
                </a:rPr>
              </a:br>
              <a:r>
                <a:rPr kumimoji="1" lang="ja-JP" altLang="en-US" sz="8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Meiryo UI" panose="020B0604030504040204" pitchFamily="50" charset="-128"/>
                  <a:ea typeface="Meiryo UI" panose="020B0604030504040204" pitchFamily="50" charset="-128"/>
                  <a:cs typeface="+mn-cs"/>
                </a:rPr>
                <a:t>費用負担等）</a:t>
              </a:r>
            </a:p>
          </p:txBody>
        </p:sp>
        <p:sp>
          <p:nvSpPr>
            <p:cNvPr id="53" name="Rectangle 12">
              <a:extLst>
                <a:ext uri="{FF2B5EF4-FFF2-40B4-BE49-F238E27FC236}">
                  <a16:creationId xmlns:a16="http://schemas.microsoft.com/office/drawing/2014/main" id="{7A69AD7A-DA0B-D264-10C6-A6DB96C98C57}"/>
                </a:ext>
              </a:extLst>
            </p:cNvPr>
            <p:cNvSpPr>
              <a:spLocks noChangeArrowheads="1"/>
            </p:cNvSpPr>
            <p:nvPr>
              <p:custDataLst>
                <p:tags r:id="rId20"/>
              </p:custDataLst>
            </p:nvPr>
          </p:nvSpPr>
          <p:spPr bwMode="auto">
            <a:xfrm>
              <a:off x="5753101" y="4749573"/>
              <a:ext cx="4045811" cy="521628"/>
            </a:xfrm>
            <a:prstGeom prst="rect">
              <a:avLst/>
            </a:prstGeom>
            <a:noFill/>
            <a:ln w="9525" algn="ctr">
              <a:noFill/>
              <a:miter lim="800000"/>
              <a:headEnd/>
              <a:tailEnd type="none" w="lg" len="lg"/>
            </a:ln>
            <a:extLst>
              <a:ext uri="{91240B29-F687-4F45-9708-019B960494DF}">
                <a14:hiddenLine xmlns:a14="http://schemas.microsoft.com/office/drawing/2010/main" w="9525" algn="ctr">
                  <a:solidFill>
                    <a:srgbClr val="595959"/>
                  </a:solidFill>
                  <a:miter lim="800000"/>
                  <a:headEnd/>
                  <a:tailEnd type="none" w="lg" len="lg"/>
                </a14:hiddenLine>
              </a:ext>
            </a:extLst>
          </p:spPr>
          <p:txBody>
            <a:bodyPr wrap="square" lIns="58500" tIns="29250" rIns="29250" bIns="29250" anchor="ctr"/>
            <a:lstStyle/>
            <a:p>
              <a:pPr marL="263257" lvl="1" indent="-175504">
                <a:buClr>
                  <a:schemeClr val="tx2"/>
                </a:buClr>
                <a:buFont typeface="Trebuchet MS" panose="020B0603020202020204" pitchFamily="34" charset="0"/>
                <a:buChar char="•"/>
              </a:pPr>
              <a:r>
                <a:rPr lang="en-US" altLang="ja-JP" sz="1200" dirty="0">
                  <a:solidFill>
                    <a:srgbClr val="3EAD92"/>
                  </a:solidFill>
                  <a:latin typeface="Trebuchet MS" panose="020B0603020202020204" pitchFamily="34" charset="0"/>
                  <a:ea typeface="Meiryo UI" panose="020B0604030504040204" pitchFamily="50" charset="-128"/>
                </a:rPr>
                <a:t>XXXX</a:t>
              </a:r>
              <a:r>
                <a:rPr lang="ja-JP" altLang="en-US" sz="1200" dirty="0">
                  <a:solidFill>
                    <a:srgbClr val="3EAD92"/>
                  </a:solidFill>
                  <a:latin typeface="Trebuchet MS" panose="020B0603020202020204" pitchFamily="34" charset="0"/>
                  <a:ea typeface="Meiryo UI" panose="020B0604030504040204" pitchFamily="50" charset="-128"/>
                </a:rPr>
                <a:t>の観点で、汎用的な需要が期待できるソリューションかどうかを検証</a:t>
              </a:r>
              <a:r>
                <a:rPr lang="en-US" altLang="ja-JP" sz="1200" dirty="0">
                  <a:solidFill>
                    <a:srgbClr val="3EAD92"/>
                  </a:solidFill>
                  <a:latin typeface="Trebuchet MS" panose="020B0603020202020204" pitchFamily="34" charset="0"/>
                  <a:ea typeface="Meiryo UI" panose="020B0604030504040204" pitchFamily="50" charset="-128"/>
                </a:rPr>
                <a:t>(</a:t>
              </a:r>
              <a:r>
                <a:rPr lang="ja-JP" altLang="en-US" sz="1200" dirty="0">
                  <a:solidFill>
                    <a:srgbClr val="3EAD92"/>
                  </a:solidFill>
                  <a:latin typeface="Trebuchet MS" panose="020B0603020202020204" pitchFamily="34" charset="0"/>
                  <a:ea typeface="Meiryo UI" panose="020B0604030504040204" pitchFamily="50" charset="-128"/>
                </a:rPr>
                <a:t>目標</a:t>
              </a:r>
              <a:r>
                <a:rPr lang="en-US" altLang="ja-JP" sz="1200" dirty="0">
                  <a:solidFill>
                    <a:srgbClr val="3EAD92"/>
                  </a:solidFill>
                  <a:latin typeface="Trebuchet MS" panose="020B0603020202020204" pitchFamily="34" charset="0"/>
                  <a:ea typeface="Meiryo UI" panose="020B0604030504040204" pitchFamily="50" charset="-128"/>
                </a:rPr>
                <a:t>: XX</a:t>
              </a:r>
              <a:r>
                <a:rPr lang="ja-JP" altLang="en-US" sz="1200" dirty="0">
                  <a:solidFill>
                    <a:srgbClr val="3EAD92"/>
                  </a:solidFill>
                  <a:latin typeface="Trebuchet MS" panose="020B0603020202020204" pitchFamily="34" charset="0"/>
                  <a:ea typeface="Meiryo UI" panose="020B0604030504040204" pitchFamily="50" charset="-128"/>
                </a:rPr>
                <a:t>団体以上</a:t>
              </a:r>
              <a:r>
                <a:rPr lang="en-US" altLang="ja-JP" sz="1200" dirty="0">
                  <a:solidFill>
                    <a:srgbClr val="3EAD92"/>
                  </a:solidFill>
                  <a:latin typeface="Trebuchet MS" panose="020B0603020202020204" pitchFamily="34" charset="0"/>
                  <a:ea typeface="Meiryo UI" panose="020B0604030504040204" pitchFamily="50" charset="-128"/>
                </a:rPr>
                <a:t>)</a:t>
              </a:r>
            </a:p>
            <a:p>
              <a:pPr marL="263257" lvl="1" indent="-175504">
                <a:buClr>
                  <a:schemeClr val="tx2"/>
                </a:buClr>
                <a:buFont typeface="Trebuchet MS" panose="020B0603020202020204" pitchFamily="34" charset="0"/>
                <a:buChar char="•"/>
              </a:pPr>
              <a:r>
                <a:rPr lang="en-US" altLang="ja-JP" sz="1200" dirty="0">
                  <a:latin typeface="Trebuchet MS" panose="020B0603020202020204" pitchFamily="34" charset="0"/>
                  <a:ea typeface="Meiryo UI" panose="020B0604030504040204" pitchFamily="50" charset="-128"/>
                </a:rPr>
                <a:t>XXXXX</a:t>
              </a:r>
            </a:p>
          </p:txBody>
        </p:sp>
        <p:sp>
          <p:nvSpPr>
            <p:cNvPr id="54" name="正方形/長方形 8">
              <a:extLst>
                <a:ext uri="{FF2B5EF4-FFF2-40B4-BE49-F238E27FC236}">
                  <a16:creationId xmlns:a16="http://schemas.microsoft.com/office/drawing/2014/main" id="{98B2BA8C-4B4F-2720-B059-AF128EFDB0DC}"/>
                </a:ext>
              </a:extLst>
            </p:cNvPr>
            <p:cNvSpPr/>
            <p:nvPr/>
          </p:nvSpPr>
          <p:spPr>
            <a:xfrm>
              <a:off x="5182349" y="4748443"/>
              <a:ext cx="687263" cy="521628"/>
            </a:xfrm>
            <a:prstGeom prst="rect">
              <a:avLst/>
            </a:prstGeom>
            <a:solidFill>
              <a:srgbClr val="FFCC99"/>
            </a:solidFill>
            <a:ln w="9525" cap="rnd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7148" rIns="0" bIns="37148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lvl="1" algn="ctr">
                <a:spcAft>
                  <a:spcPts val="488"/>
                </a:spcAft>
                <a:buClr>
                  <a:schemeClr val="tx2"/>
                </a:buClr>
              </a:pPr>
              <a:r>
                <a:rPr kumimoji="1" lang="ja-JP" altLang="en-US" sz="1400" dirty="0">
                  <a:solidFill>
                    <a:schemeClr val="tx1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展開先</a:t>
              </a:r>
              <a:br>
                <a:rPr kumimoji="1" lang="en-US" altLang="ja-JP" sz="1400" dirty="0">
                  <a:solidFill>
                    <a:schemeClr val="tx1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</a:br>
              <a:r>
                <a:rPr kumimoji="1" lang="ja-JP" altLang="en-US" sz="800" dirty="0">
                  <a:solidFill>
                    <a:schemeClr val="tx1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（売り先等）</a:t>
              </a:r>
            </a:p>
          </p:txBody>
        </p:sp>
        <p:sp>
          <p:nvSpPr>
            <p:cNvPr id="90" name="Rectangle 12">
              <a:extLst>
                <a:ext uri="{FF2B5EF4-FFF2-40B4-BE49-F238E27FC236}">
                  <a16:creationId xmlns:a16="http://schemas.microsoft.com/office/drawing/2014/main" id="{3ED51377-5BDF-91A0-ECC8-9268131C079B}"/>
                </a:ext>
              </a:extLst>
            </p:cNvPr>
            <p:cNvSpPr>
              <a:spLocks noChangeArrowheads="1"/>
            </p:cNvSpPr>
            <p:nvPr>
              <p:custDataLst>
                <p:tags r:id="rId21"/>
              </p:custDataLst>
            </p:nvPr>
          </p:nvSpPr>
          <p:spPr bwMode="auto">
            <a:xfrm>
              <a:off x="5753101" y="4201826"/>
              <a:ext cx="4045812" cy="521628"/>
            </a:xfrm>
            <a:prstGeom prst="rect">
              <a:avLst/>
            </a:prstGeom>
            <a:noFill/>
            <a:ln w="9525" algn="ctr">
              <a:noFill/>
              <a:miter lim="800000"/>
              <a:headEnd/>
              <a:tailEnd type="none" w="lg" len="lg"/>
            </a:ln>
            <a:extLst>
              <a:ext uri="{91240B29-F687-4F45-9708-019B960494DF}">
                <a14:hiddenLine xmlns:a14="http://schemas.microsoft.com/office/drawing/2010/main" w="9525" algn="ctr">
                  <a:solidFill>
                    <a:srgbClr val="595959"/>
                  </a:solidFill>
                  <a:miter lim="800000"/>
                  <a:headEnd/>
                  <a:tailEnd type="none" w="lg" len="lg"/>
                </a14:hiddenLine>
              </a:ext>
            </a:extLst>
          </p:spPr>
          <p:txBody>
            <a:bodyPr wrap="square" lIns="58500" tIns="29250" rIns="29250" bIns="29250" anchor="ctr"/>
            <a:lstStyle/>
            <a:p>
              <a:pPr marL="263257" lvl="1" indent="-175504">
                <a:buClr>
                  <a:schemeClr val="tx2"/>
                </a:buClr>
                <a:buFont typeface="Trebuchet MS" panose="020B0603020202020204" pitchFamily="34" charset="0"/>
                <a:buChar char="•"/>
              </a:pPr>
              <a:r>
                <a:rPr lang="ja-JP" altLang="en-US" sz="1200" dirty="0">
                  <a:solidFill>
                    <a:srgbClr val="3EAD92"/>
                  </a:solidFill>
                  <a:latin typeface="Trebuchet MS" panose="020B0603020202020204" pitchFamily="34" charset="0"/>
                  <a:ea typeface="Meiryo UI" panose="020B0604030504040204" pitchFamily="50" charset="-128"/>
                </a:rPr>
                <a:t>実装可能なサービス内容の検証や、サービス提供・設備設置・運用等に関する費用負担</a:t>
              </a:r>
              <a:r>
                <a:rPr lang="en-US" altLang="ja-JP" sz="1200" dirty="0">
                  <a:solidFill>
                    <a:srgbClr val="3EAD92"/>
                  </a:solidFill>
                  <a:latin typeface="Trebuchet MS" panose="020B0603020202020204" pitchFamily="34" charset="0"/>
                  <a:ea typeface="Meiryo UI" panose="020B0604030504040204" pitchFamily="50" charset="-128"/>
                </a:rPr>
                <a:t>(</a:t>
              </a:r>
              <a:r>
                <a:rPr lang="ja-JP" altLang="en-US" sz="1200" dirty="0">
                  <a:solidFill>
                    <a:srgbClr val="3EAD92"/>
                  </a:solidFill>
                  <a:latin typeface="Trebuchet MS" panose="020B0603020202020204" pitchFamily="34" charset="0"/>
                  <a:ea typeface="Meiryo UI" panose="020B0604030504040204" pitchFamily="50" charset="-128"/>
                </a:rPr>
                <a:t>目標</a:t>
              </a:r>
              <a:r>
                <a:rPr lang="en-US" altLang="ja-JP" sz="1200" dirty="0">
                  <a:solidFill>
                    <a:srgbClr val="3EAD92"/>
                  </a:solidFill>
                  <a:latin typeface="Trebuchet MS" panose="020B0603020202020204" pitchFamily="34" charset="0"/>
                  <a:ea typeface="Meiryo UI" panose="020B0604030504040204" pitchFamily="50" charset="-128"/>
                </a:rPr>
                <a:t>: XX</a:t>
              </a:r>
              <a:r>
                <a:rPr lang="ja-JP" altLang="en-US" sz="1200" dirty="0">
                  <a:solidFill>
                    <a:srgbClr val="3EAD92"/>
                  </a:solidFill>
                  <a:latin typeface="Trebuchet MS" panose="020B0603020202020204" pitchFamily="34" charset="0"/>
                  <a:ea typeface="Meiryo UI" panose="020B0604030504040204" pitchFamily="50" charset="-128"/>
                </a:rPr>
                <a:t>万円未満</a:t>
              </a:r>
              <a:r>
                <a:rPr lang="en-US" altLang="ja-JP" sz="1200" dirty="0">
                  <a:solidFill>
                    <a:srgbClr val="3EAD92"/>
                  </a:solidFill>
                  <a:latin typeface="Trebuchet MS" panose="020B0603020202020204" pitchFamily="34" charset="0"/>
                  <a:ea typeface="Meiryo UI" panose="020B0604030504040204" pitchFamily="50" charset="-128"/>
                </a:rPr>
                <a:t>)</a:t>
              </a:r>
              <a:r>
                <a:rPr lang="ja-JP" altLang="en-US" sz="1200" dirty="0">
                  <a:solidFill>
                    <a:srgbClr val="3EAD92"/>
                  </a:solidFill>
                  <a:latin typeface="Trebuchet MS" panose="020B0603020202020204" pitchFamily="34" charset="0"/>
                  <a:ea typeface="Meiryo UI" panose="020B0604030504040204" pitchFamily="50" charset="-128"/>
                </a:rPr>
                <a:t>の検証</a:t>
              </a:r>
              <a:endParaRPr lang="en-US" altLang="ja-JP" sz="1200" dirty="0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endParaRPr>
            </a:p>
            <a:p>
              <a:pPr marL="263257" lvl="1" indent="-175504">
                <a:buClr>
                  <a:schemeClr val="tx2"/>
                </a:buClr>
                <a:buFont typeface="Trebuchet MS" panose="020B0603020202020204" pitchFamily="34" charset="0"/>
                <a:buChar char="•"/>
              </a:pPr>
              <a:r>
                <a:rPr lang="en-US" altLang="ja-JP" sz="1200" dirty="0">
                  <a:latin typeface="Trebuchet MS" panose="020B0603020202020204" pitchFamily="34" charset="0"/>
                  <a:ea typeface="Meiryo UI" panose="020B0604030504040204" pitchFamily="50" charset="-128"/>
                </a:rPr>
                <a:t>XXXXX</a:t>
              </a:r>
            </a:p>
          </p:txBody>
        </p:sp>
        <p:sp>
          <p:nvSpPr>
            <p:cNvPr id="91" name="正方形/長方形 8">
              <a:extLst>
                <a:ext uri="{FF2B5EF4-FFF2-40B4-BE49-F238E27FC236}">
                  <a16:creationId xmlns:a16="http://schemas.microsoft.com/office/drawing/2014/main" id="{113C280F-00A1-2FD5-BE6A-6D16A63CF952}"/>
                </a:ext>
              </a:extLst>
            </p:cNvPr>
            <p:cNvSpPr/>
            <p:nvPr/>
          </p:nvSpPr>
          <p:spPr>
            <a:xfrm>
              <a:off x="5182349" y="3619597"/>
              <a:ext cx="687263" cy="521628"/>
            </a:xfrm>
            <a:prstGeom prst="rect">
              <a:avLst/>
            </a:prstGeom>
            <a:solidFill>
              <a:srgbClr val="FFCC99"/>
            </a:solidFill>
            <a:ln w="9525" cap="rnd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none" lIns="0" tIns="37148" rIns="0" bIns="37148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1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488"/>
                </a:spcAft>
                <a:buClr>
                  <a:srgbClr val="44546A"/>
                </a:buClr>
                <a:buSzTx/>
                <a:buFontTx/>
                <a:buNone/>
                <a:tabLst/>
                <a:defRPr/>
              </a:pPr>
              <a:r>
                <a:rPr kumimoji="1" lang="ja-JP" altLang="en-US" sz="14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Meiryo UI" panose="020B0604030504040204" pitchFamily="50" charset="-128"/>
                  <a:ea typeface="Meiryo UI" panose="020B0604030504040204" pitchFamily="50" charset="-128"/>
                  <a:cs typeface="+mn-cs"/>
                </a:rPr>
                <a:t>技術面</a:t>
              </a:r>
              <a:br>
                <a:rPr kumimoji="1" lang="en-US" altLang="ja-JP" sz="8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Meiryo UI" panose="020B0604030504040204" pitchFamily="50" charset="-128"/>
                  <a:ea typeface="Meiryo UI" panose="020B0604030504040204" pitchFamily="50" charset="-128"/>
                  <a:cs typeface="+mn-cs"/>
                </a:rPr>
              </a:br>
              <a:r>
                <a:rPr kumimoji="1" lang="ja-JP" altLang="en-US" sz="8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Meiryo UI" panose="020B0604030504040204" pitchFamily="50" charset="-128"/>
                  <a:ea typeface="Meiryo UI" panose="020B0604030504040204" pitchFamily="50" charset="-128"/>
                  <a:cs typeface="+mn-cs"/>
                </a:rPr>
                <a:t>（精度、制度等）</a:t>
              </a:r>
              <a:endPara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endParaRPr>
            </a:p>
          </p:txBody>
        </p:sp>
        <p:cxnSp>
          <p:nvCxnSpPr>
            <p:cNvPr id="92" name="Straight Connector 41">
              <a:extLst>
                <a:ext uri="{FF2B5EF4-FFF2-40B4-BE49-F238E27FC236}">
                  <a16:creationId xmlns:a16="http://schemas.microsoft.com/office/drawing/2014/main" id="{51C7E359-008D-46F2-7BD3-91F34B0F3851}"/>
                </a:ext>
              </a:extLst>
            </p:cNvPr>
            <p:cNvCxnSpPr>
              <a:cxnSpLocks/>
            </p:cNvCxnSpPr>
            <p:nvPr/>
          </p:nvCxnSpPr>
          <p:spPr>
            <a:xfrm>
              <a:off x="5010916" y="4732979"/>
              <a:ext cx="4787995" cy="0"/>
            </a:xfrm>
            <a:prstGeom prst="line">
              <a:avLst/>
            </a:prstGeom>
            <a:ln w="9525" cap="rnd">
              <a:solidFill>
                <a:schemeClr val="tx1">
                  <a:lumMod val="60000"/>
                  <a:lumOff val="40000"/>
                </a:schemeClr>
              </a:solidFill>
              <a:prstDash val="sysDot"/>
              <a:round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Rectangle 12">
            <a:extLst>
              <a:ext uri="{FF2B5EF4-FFF2-40B4-BE49-F238E27FC236}">
                <a16:creationId xmlns:a16="http://schemas.microsoft.com/office/drawing/2014/main" id="{E2A61F5C-EE3A-C26C-3874-6027D1752ADA}"/>
              </a:ext>
            </a:extLst>
          </p:cNvPr>
          <p:cNvSpPr>
            <a:spLocks noChangeArrowheads="1"/>
          </p:cNvSpPr>
          <p:nvPr>
            <p:custDataLst>
              <p:tags r:id="rId12"/>
            </p:custDataLst>
          </p:nvPr>
        </p:nvSpPr>
        <p:spPr bwMode="auto">
          <a:xfrm>
            <a:off x="106630" y="3098815"/>
            <a:ext cx="4786968" cy="3700996"/>
          </a:xfrm>
          <a:prstGeom prst="rect">
            <a:avLst/>
          </a:prstGeom>
          <a:solidFill>
            <a:srgbClr val="F2F2F2"/>
          </a:solidFill>
          <a:ln w="9525" cap="flat" cmpd="sng" algn="ctr">
            <a:noFill/>
            <a:prstDash val="solid"/>
            <a:miter lim="800000"/>
            <a:headEnd type="none" w="med" len="med"/>
            <a:tailEnd type="none" w="lg" len="lg"/>
          </a:ln>
          <a:extLst>
            <a:ext uri="{91240B29-F687-4F45-9708-019B960494DF}">
              <a14:hiddenLine xmlns:a14="http://schemas.microsoft.com/office/drawing/2010/main" w="9525" cap="flat" cmpd="sng" algn="ctr">
                <a:solidFill>
                  <a:schemeClr val="accent5"/>
                </a:solidFill>
                <a:prstDash val="solid"/>
                <a:miter lim="800000"/>
                <a:headEnd type="none" w="med" len="med"/>
                <a:tailEnd type="none" w="lg" len="lg"/>
              </a14:hiddenLine>
            </a:ext>
          </a:extLst>
        </p:spPr>
        <p:txBody>
          <a:bodyPr wrap="square" lIns="0" tIns="0" rIns="0" bIns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300" b="0" i="0" u="none" strike="noStrike" kern="1200" cap="none" spc="0" normalizeH="0" baseline="0" noProof="0">
                <a:ln>
                  <a:noFill/>
                </a:ln>
                <a:solidFill>
                  <a:srgbClr val="575757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実証の写真・イラスト等で実証のイメージを掲載</a:t>
            </a:r>
            <a:endParaRPr kumimoji="0" lang="en-US" altLang="ja-JP" sz="1300" b="0" i="0" u="none" strike="noStrike" kern="1200" cap="none" spc="0" normalizeH="0" baseline="0" noProof="0">
              <a:ln>
                <a:noFill/>
              </a:ln>
              <a:solidFill>
                <a:srgbClr val="575757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300">
                <a:solidFill>
                  <a:srgbClr val="575757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（イメージが分かるように適宜文章で補足）</a:t>
            </a:r>
            <a:endParaRPr kumimoji="0" lang="en-US" altLang="ja-JP" sz="1300" b="0" i="0" u="none" strike="noStrike" kern="1200" cap="none" spc="0" normalizeH="0" baseline="0" noProof="0">
              <a:ln>
                <a:noFill/>
              </a:ln>
              <a:solidFill>
                <a:srgbClr val="575757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D9572628-EA9D-8C22-C19B-DDE64CC5D70D}"/>
              </a:ext>
            </a:extLst>
          </p:cNvPr>
          <p:cNvSpPr>
            <a:spLocks noChangeArrowheads="1"/>
          </p:cNvSpPr>
          <p:nvPr>
            <p:custDataLst>
              <p:tags r:id="rId13"/>
            </p:custDataLst>
          </p:nvPr>
        </p:nvSpPr>
        <p:spPr bwMode="auto">
          <a:xfrm>
            <a:off x="105601" y="2723795"/>
            <a:ext cx="4786968" cy="4076016"/>
          </a:xfrm>
          <a:prstGeom prst="rect">
            <a:avLst/>
          </a:prstGeom>
          <a:noFill/>
          <a:ln w="9525" algn="ctr">
            <a:solidFill>
              <a:srgbClr val="595959"/>
            </a:solidFill>
            <a:miter lim="800000"/>
            <a:headEnd/>
            <a:tailEnd type="none" w="lg" len="lg"/>
          </a:ln>
        </p:spPr>
        <p:txBody>
          <a:bodyPr wrap="square" lIns="58500" tIns="29250" rIns="29250" bIns="29250" anchor="ctr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ja-JP" sz="975" b="0" i="0" u="none" strike="noStrike" kern="1200" cap="none" spc="0" normalizeH="0" baseline="0" noProof="0">
              <a:ln>
                <a:noFill/>
              </a:ln>
              <a:solidFill>
                <a:srgbClr val="575757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9" name="Rectangle 12">
            <a:extLst>
              <a:ext uri="{FF2B5EF4-FFF2-40B4-BE49-F238E27FC236}">
                <a16:creationId xmlns:a16="http://schemas.microsoft.com/office/drawing/2014/main" id="{25D5B18A-468E-05BA-A7CB-2D4BBB860EE3}"/>
              </a:ext>
            </a:extLst>
          </p:cNvPr>
          <p:cNvSpPr>
            <a:spLocks noChangeArrowheads="1"/>
          </p:cNvSpPr>
          <p:nvPr>
            <p:custDataLst>
              <p:tags r:id="rId14"/>
            </p:custDataLst>
          </p:nvPr>
        </p:nvSpPr>
        <p:spPr bwMode="auto">
          <a:xfrm>
            <a:off x="106633" y="2708841"/>
            <a:ext cx="4786967" cy="365722"/>
          </a:xfrm>
          <a:prstGeom prst="rect">
            <a:avLst/>
          </a:prstGeom>
          <a:solidFill>
            <a:srgbClr val="FF9933"/>
          </a:solidFill>
          <a:ln w="9525" cap="flat" cmpd="sng" algn="ctr">
            <a:solidFill>
              <a:srgbClr val="6E6F73"/>
            </a:solidFill>
            <a:prstDash val="solid"/>
            <a:miter lim="800000"/>
            <a:headEnd type="none" w="med" len="med"/>
            <a:tailEnd type="none" w="lg" len="lg"/>
          </a:ln>
        </p:spPr>
        <p:txBody>
          <a:bodyPr wrap="square" lIns="29250" tIns="29250" rIns="29250" bIns="2925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実証イメージ・項目</a:t>
            </a:r>
            <a:endParaRPr kumimoji="0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FE8ACDDB-E395-974A-4A65-6A6CFDB84BFD}"/>
              </a:ext>
            </a:extLst>
          </p:cNvPr>
          <p:cNvSpPr>
            <a:spLocks noChangeArrowheads="1"/>
          </p:cNvSpPr>
          <p:nvPr>
            <p:custDataLst>
              <p:tags r:id="rId15"/>
            </p:custDataLst>
          </p:nvPr>
        </p:nvSpPr>
        <p:spPr bwMode="auto">
          <a:xfrm>
            <a:off x="5010909" y="5471654"/>
            <a:ext cx="4787996" cy="346595"/>
          </a:xfrm>
          <a:prstGeom prst="rect">
            <a:avLst/>
          </a:prstGeom>
          <a:solidFill>
            <a:srgbClr val="FF9933"/>
          </a:solidFill>
          <a:ln w="9525" cap="flat" cmpd="sng" algn="ctr">
            <a:solidFill>
              <a:srgbClr val="6E6F73"/>
            </a:solidFill>
            <a:prstDash val="solid"/>
            <a:miter lim="800000"/>
            <a:headEnd type="none" w="med" len="med"/>
            <a:tailEnd type="none" w="lg" len="lg"/>
          </a:ln>
        </p:spPr>
        <p:txBody>
          <a:bodyPr wrap="square" lIns="29250" tIns="29250" rIns="29250" bIns="29250" anchor="ctr"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4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実装・展開のスケジュール</a:t>
            </a:r>
            <a:endParaRPr kumimoji="0" lang="en-US" altLang="ja-JP" sz="14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0" name="Rectangle 12">
            <a:extLst>
              <a:ext uri="{FF2B5EF4-FFF2-40B4-BE49-F238E27FC236}">
                <a16:creationId xmlns:a16="http://schemas.microsoft.com/office/drawing/2014/main" id="{FBF62769-B8F5-4802-1B20-EE348572F411}"/>
              </a:ext>
            </a:extLst>
          </p:cNvPr>
          <p:cNvSpPr>
            <a:spLocks noChangeArrowheads="1"/>
          </p:cNvSpPr>
          <p:nvPr>
            <p:custDataLst>
              <p:tags r:id="rId16"/>
            </p:custDataLst>
          </p:nvPr>
        </p:nvSpPr>
        <p:spPr bwMode="auto">
          <a:xfrm>
            <a:off x="5010909" y="5818247"/>
            <a:ext cx="4787996" cy="981564"/>
          </a:xfrm>
          <a:prstGeom prst="rect">
            <a:avLst/>
          </a:prstGeom>
          <a:noFill/>
          <a:ln w="9525" cap="flat" cmpd="sng" algn="ctr">
            <a:solidFill>
              <a:srgbClr val="6E6F73"/>
            </a:solidFill>
            <a:prstDash val="solid"/>
            <a:miter lim="800000"/>
            <a:headEnd type="none" w="med" len="med"/>
            <a:tailEnd type="none" w="lg" len="lg"/>
          </a:ln>
        </p:spPr>
        <p:txBody>
          <a:bodyPr wrap="square" lIns="58500" tIns="29250" rIns="29250" bIns="29250" anchor="ctr"/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ja-JP" sz="975" b="0" i="0" u="none" strike="noStrike" kern="1200" cap="none" spc="0" normalizeH="0" baseline="0" noProof="0">
              <a:ln>
                <a:noFill/>
              </a:ln>
              <a:solidFill>
                <a:srgbClr val="575757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1" name="矢印: 五方向 20">
            <a:extLst>
              <a:ext uri="{FF2B5EF4-FFF2-40B4-BE49-F238E27FC236}">
                <a16:creationId xmlns:a16="http://schemas.microsoft.com/office/drawing/2014/main" id="{5774E478-D168-3DBE-07F4-0B5215062A86}"/>
              </a:ext>
            </a:extLst>
          </p:cNvPr>
          <p:cNvSpPr/>
          <p:nvPr/>
        </p:nvSpPr>
        <p:spPr>
          <a:xfrm>
            <a:off x="5039201" y="5861476"/>
            <a:ext cx="1568411" cy="255091"/>
          </a:xfrm>
          <a:prstGeom prst="homePlate">
            <a:avLst/>
          </a:prstGeom>
          <a:solidFill>
            <a:srgbClr val="CC6600"/>
          </a:solidFill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91240B29-F687-4F45-9708-019B960494DF}">
              <a14:hiddenLine xmlns:a14="http://schemas.microsoft.com/office/drawing/2010/main" w="9525" cap="rnd" cmpd="sng" algn="ctr">
                <a:solidFill>
                  <a:srgbClr val="29BA74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4295" tIns="37148" rIns="74295" bIns="37148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138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2025</a:t>
            </a:r>
            <a:r>
              <a:rPr kumimoji="1" lang="ja-JP" altLang="en-US" sz="1138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年</a:t>
            </a:r>
            <a:r>
              <a:rPr kumimoji="1" lang="en-US" altLang="ja-JP" sz="1138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:</a:t>
            </a:r>
            <a:r>
              <a:rPr kumimoji="1" lang="ja-JP" altLang="en-US" sz="1138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実証</a:t>
            </a:r>
            <a:endParaRPr kumimoji="1" lang="en-US" sz="1138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2" name="矢印: 五方向 21">
            <a:extLst>
              <a:ext uri="{FF2B5EF4-FFF2-40B4-BE49-F238E27FC236}">
                <a16:creationId xmlns:a16="http://schemas.microsoft.com/office/drawing/2014/main" id="{A364CF12-CECF-EEEB-CD7E-9E9C94BB4EAC}"/>
              </a:ext>
            </a:extLst>
          </p:cNvPr>
          <p:cNvSpPr/>
          <p:nvPr/>
        </p:nvSpPr>
        <p:spPr>
          <a:xfrm>
            <a:off x="6634850" y="5861476"/>
            <a:ext cx="1568411" cy="255091"/>
          </a:xfrm>
          <a:prstGeom prst="homePlate">
            <a:avLst/>
          </a:prstGeom>
          <a:solidFill>
            <a:srgbClr val="CC6600"/>
          </a:solidFill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91240B29-F687-4F45-9708-019B960494DF}">
              <a14:hiddenLine xmlns:a14="http://schemas.microsoft.com/office/drawing/2010/main" w="9525" cap="rnd" cmpd="sng" algn="ctr">
                <a:solidFill>
                  <a:srgbClr val="29BA74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4295" tIns="37148" rIns="74295" bIns="37148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138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2026</a:t>
            </a:r>
            <a:r>
              <a:rPr kumimoji="1" lang="ja-JP" altLang="en-US" sz="1138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年</a:t>
            </a:r>
            <a:r>
              <a:rPr kumimoji="1" lang="en-US" altLang="ja-JP" sz="1138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:</a:t>
            </a:r>
            <a:r>
              <a:rPr kumimoji="1" lang="ja-JP" altLang="en-US" sz="1138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実装</a:t>
            </a:r>
            <a:endParaRPr kumimoji="1" lang="en-US" sz="1138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26" name="矢印: 五方向 25">
            <a:extLst>
              <a:ext uri="{FF2B5EF4-FFF2-40B4-BE49-F238E27FC236}">
                <a16:creationId xmlns:a16="http://schemas.microsoft.com/office/drawing/2014/main" id="{097878C2-DBF8-6A7C-F3F8-054D5B7B07AC}"/>
              </a:ext>
            </a:extLst>
          </p:cNvPr>
          <p:cNvSpPr/>
          <p:nvPr/>
        </p:nvSpPr>
        <p:spPr>
          <a:xfrm>
            <a:off x="8230496" y="5861476"/>
            <a:ext cx="1568411" cy="255091"/>
          </a:xfrm>
          <a:prstGeom prst="homePlate">
            <a:avLst/>
          </a:prstGeom>
          <a:solidFill>
            <a:srgbClr val="CC6600"/>
          </a:solidFill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>
            <a:ext uri="{91240B29-F687-4F45-9708-019B960494DF}">
              <a14:hiddenLine xmlns:a14="http://schemas.microsoft.com/office/drawing/2010/main" w="9525" cap="rnd" cmpd="sng" algn="ctr">
                <a:solidFill>
                  <a:srgbClr val="29BA74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4295" tIns="37148" rIns="74295" bIns="37148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138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2027</a:t>
            </a:r>
            <a:r>
              <a:rPr kumimoji="1" lang="ja-JP" altLang="en-US" sz="1138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年</a:t>
            </a:r>
            <a:r>
              <a:rPr kumimoji="1" lang="en-US" altLang="ja-JP" sz="1138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:</a:t>
            </a:r>
            <a:r>
              <a:rPr kumimoji="1" lang="ja-JP" altLang="en-US" sz="1138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展開</a:t>
            </a:r>
            <a:endParaRPr kumimoji="1" lang="en-US" sz="1138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</p:txBody>
      </p:sp>
      <p:sp>
        <p:nvSpPr>
          <p:cNvPr id="5" name="正方形/長方形 8">
            <a:extLst>
              <a:ext uri="{FF2B5EF4-FFF2-40B4-BE49-F238E27FC236}">
                <a16:creationId xmlns:a16="http://schemas.microsoft.com/office/drawing/2014/main" id="{575E2655-F740-3907-C056-250A09900153}"/>
              </a:ext>
            </a:extLst>
          </p:cNvPr>
          <p:cNvSpPr/>
          <p:nvPr/>
        </p:nvSpPr>
        <p:spPr>
          <a:xfrm>
            <a:off x="5039220" y="3117790"/>
            <a:ext cx="128296" cy="1123702"/>
          </a:xfrm>
          <a:prstGeom prst="rect">
            <a:avLst/>
          </a:prstGeom>
          <a:solidFill>
            <a:srgbClr val="FFCC99"/>
          </a:solidFill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eaVert" wrap="none" lIns="0" tIns="37148" rIns="0" bIns="37148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lvl="1" algn="ctr">
              <a:spcAft>
                <a:spcPts val="488"/>
              </a:spcAft>
              <a:buClr>
                <a:schemeClr val="tx2"/>
              </a:buClr>
            </a:pPr>
            <a:r>
              <a:rPr kumimoji="1" lang="ja-JP" altLang="en-US" sz="8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実証における検証事項</a:t>
            </a:r>
          </a:p>
        </p:txBody>
      </p:sp>
      <p:sp>
        <p:nvSpPr>
          <p:cNvPr id="6" name="Rectangle 12">
            <a:extLst>
              <a:ext uri="{FF2B5EF4-FFF2-40B4-BE49-F238E27FC236}">
                <a16:creationId xmlns:a16="http://schemas.microsoft.com/office/drawing/2014/main" id="{3C4830F5-1073-9883-89B6-33B4B16E76DE}"/>
              </a:ext>
            </a:extLst>
          </p:cNvPr>
          <p:cNvSpPr>
            <a:spLocks noChangeArrowheads="1"/>
          </p:cNvSpPr>
          <p:nvPr>
            <p:custDataLst>
              <p:tags r:id="rId17"/>
            </p:custDataLst>
          </p:nvPr>
        </p:nvSpPr>
        <p:spPr bwMode="auto">
          <a:xfrm>
            <a:off x="5753101" y="3715696"/>
            <a:ext cx="4045804" cy="540270"/>
          </a:xfrm>
          <a:prstGeom prst="rect">
            <a:avLst/>
          </a:prstGeom>
          <a:noFill/>
          <a:ln w="9525" algn="ctr">
            <a:noFill/>
            <a:miter lim="800000"/>
            <a:headEnd/>
            <a:tailEnd type="none" w="lg" len="lg"/>
          </a:ln>
          <a:extLst>
            <a:ext uri="{91240B29-F687-4F45-9708-019B960494DF}">
              <a14:hiddenLine xmlns:a14="http://schemas.microsoft.com/office/drawing/2010/main" w="9525" algn="ctr">
                <a:solidFill>
                  <a:srgbClr val="595959"/>
                </a:solidFill>
                <a:miter lim="800000"/>
                <a:headEnd/>
                <a:tailEnd type="none" w="lg" len="lg"/>
              </a14:hiddenLine>
            </a:ext>
          </a:extLst>
        </p:spPr>
        <p:txBody>
          <a:bodyPr wrap="square" lIns="58500" tIns="29250" rIns="29250" bIns="29250" anchor="ctr"/>
          <a:lstStyle/>
          <a:p>
            <a:pPr marL="263257" lvl="1" indent="-175504">
              <a:buClr>
                <a:schemeClr val="tx2"/>
              </a:buClr>
              <a:buFont typeface="Trebuchet MS" panose="020B0603020202020204" pitchFamily="34" charset="0"/>
              <a:buChar char="•"/>
            </a:pPr>
            <a:r>
              <a:rPr lang="ja-JP" altLang="en-US" sz="1200" dirty="0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実運用が可能かどうか、</a:t>
            </a:r>
            <a:r>
              <a:rPr lang="en-US" altLang="ja-JP" sz="1200" dirty="0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AI</a:t>
            </a:r>
            <a:r>
              <a:rPr lang="ja-JP" altLang="en-US" sz="1200" dirty="0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での点検制度を検証</a:t>
            </a:r>
            <a:r>
              <a:rPr lang="en-US" altLang="ja-JP" sz="1200" dirty="0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(</a:t>
            </a:r>
            <a:r>
              <a:rPr lang="ja-JP" altLang="en-US" sz="1200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点検精度</a:t>
            </a:r>
            <a:r>
              <a:rPr lang="en-US" altLang="ja-JP" sz="1200" dirty="0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95%</a:t>
            </a:r>
            <a:r>
              <a:rPr lang="ja-JP" altLang="en-US" sz="1200" dirty="0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以上</a:t>
            </a:r>
            <a:r>
              <a:rPr lang="en-US" altLang="ja-JP" sz="1200" dirty="0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)</a:t>
            </a:r>
          </a:p>
          <a:p>
            <a:pPr marL="263257" lvl="1" indent="-175504">
              <a:buClr>
                <a:schemeClr val="tx2"/>
              </a:buClr>
              <a:buFont typeface="Trebuchet MS" panose="020B0603020202020204" pitchFamily="34" charset="0"/>
              <a:buChar char="•"/>
            </a:pPr>
            <a:r>
              <a:rPr lang="en-US" altLang="ja-JP" sz="1200" dirty="0" err="1">
                <a:latin typeface="Trebuchet MS" panose="020B0603020202020204" pitchFamily="34" charset="0"/>
                <a:ea typeface="Meiryo UI" panose="020B0604030504040204" pitchFamily="50" charset="-128"/>
              </a:rPr>
              <a:t>XXXXX</a:t>
            </a:r>
            <a:endParaRPr lang="en-US" altLang="ja-JP" sz="1200" dirty="0">
              <a:latin typeface="Trebuchet MS" panose="020B0603020202020204" pitchFamily="34" charset="0"/>
              <a:ea typeface="Meiryo UI" panose="020B0604030504040204" pitchFamily="50" charset="-128"/>
            </a:endParaRPr>
          </a:p>
        </p:txBody>
      </p:sp>
      <p:sp>
        <p:nvSpPr>
          <p:cNvPr id="7" name="正方形/長方形 8">
            <a:extLst>
              <a:ext uri="{FF2B5EF4-FFF2-40B4-BE49-F238E27FC236}">
                <a16:creationId xmlns:a16="http://schemas.microsoft.com/office/drawing/2014/main" id="{392FB720-D374-1565-CF82-191140D790C5}"/>
              </a:ext>
            </a:extLst>
          </p:cNvPr>
          <p:cNvSpPr/>
          <p:nvPr/>
        </p:nvSpPr>
        <p:spPr>
          <a:xfrm>
            <a:off x="5034140" y="4289297"/>
            <a:ext cx="128296" cy="1123702"/>
          </a:xfrm>
          <a:prstGeom prst="rect">
            <a:avLst/>
          </a:prstGeom>
          <a:solidFill>
            <a:srgbClr val="FFCC99"/>
          </a:solidFill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eaVert" wrap="none" lIns="0" tIns="37148" rIns="0" bIns="37148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lvl="1" algn="ctr">
              <a:spcAft>
                <a:spcPts val="488"/>
              </a:spcAft>
              <a:buClr>
                <a:schemeClr val="tx2"/>
              </a:buClr>
            </a:pPr>
            <a:r>
              <a:rPr kumimoji="1" lang="ja-JP" altLang="en-US" sz="8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実装する上での検討事項</a:t>
            </a:r>
          </a:p>
        </p:txBody>
      </p:sp>
      <p:sp>
        <p:nvSpPr>
          <p:cNvPr id="11" name="Rectangle 2">
            <a:extLst>
              <a:ext uri="{FF2B5EF4-FFF2-40B4-BE49-F238E27FC236}">
                <a16:creationId xmlns:a16="http://schemas.microsoft.com/office/drawing/2014/main" id="{92F109EA-4E87-9E02-660A-4FB35B6CE946}"/>
              </a:ext>
            </a:extLst>
          </p:cNvPr>
          <p:cNvSpPr/>
          <p:nvPr/>
        </p:nvSpPr>
        <p:spPr>
          <a:xfrm>
            <a:off x="6529014" y="10044"/>
            <a:ext cx="3321117" cy="406991"/>
          </a:xfrm>
          <a:prstGeom prst="rect">
            <a:avLst/>
          </a:prstGeom>
          <a:solidFill>
            <a:srgbClr val="EEE89A"/>
          </a:solidFill>
          <a:ln w="76200" cap="flat" cmpd="sng" algn="ctr">
            <a:noFill/>
            <a:prstDash val="solid"/>
          </a:ln>
          <a:effectLst/>
          <a:extLst>
            <a:ext uri="{91240B29-F687-4F45-9708-019B960494DF}">
              <a14:hiddenLine xmlns:a14="http://schemas.microsoft.com/office/drawing/2010/main" w="76200" cap="flat" cmpd="sng" algn="ctr">
                <a:gradFill flip="none" rotWithShape="1">
                  <a:gsLst>
                    <a:gs pos="0">
                      <a:schemeClr val="accent2"/>
                    </a:gs>
                    <a:gs pos="100000">
                      <a:schemeClr val="tx2"/>
                    </a:gs>
                  </a:gsLst>
                  <a:lin ang="2700000" scaled="1"/>
                  <a:tileRect/>
                </a:gradFill>
                <a:prstDash val="solid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marL="263250" lvl="1" indent="-175500" defTabSz="742950">
              <a:buClr>
                <a:srgbClr val="FE9341"/>
              </a:buClr>
              <a:buFont typeface="Trebuchet MS" panose="020B0603020202020204" pitchFamily="34" charset="0"/>
              <a:buChar char="•"/>
              <a:defRPr/>
            </a:pPr>
            <a:r>
              <a:rPr kumimoji="1" lang="ja-JP" altLang="en-US" sz="1300" dirty="0">
                <a:solidFill>
                  <a:srgbClr val="3EAD92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緑字</a:t>
            </a:r>
            <a:r>
              <a:rPr kumimoji="1" lang="ja-JP" altLang="en-US" sz="1300" dirty="0">
                <a:solidFill>
                  <a:srgbClr val="575757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の部分は記載例ですので、ご参照頂いた上で、全て削除の上、ご提出ください</a:t>
            </a:r>
            <a:endParaRPr kumimoji="1" lang="en-US" sz="1300" dirty="0">
              <a:solidFill>
                <a:srgbClr val="3EAD92"/>
              </a:solidFill>
              <a:latin typeface="Trebuchet MS" panose="020B0603020202020204" pitchFamily="34" charset="0"/>
              <a:ea typeface="Meiryo UI" panose="020B0604030504040204" pitchFamily="50" charset="-128"/>
            </a:endParaRPr>
          </a:p>
        </p:txBody>
      </p:sp>
      <p:sp>
        <p:nvSpPr>
          <p:cNvPr id="16" name="Rectangle 2">
            <a:extLst>
              <a:ext uri="{FF2B5EF4-FFF2-40B4-BE49-F238E27FC236}">
                <a16:creationId xmlns:a16="http://schemas.microsoft.com/office/drawing/2014/main" id="{088BBA5C-BB4E-F72D-9185-759EF69F3C75}"/>
              </a:ext>
            </a:extLst>
          </p:cNvPr>
          <p:cNvSpPr/>
          <p:nvPr/>
        </p:nvSpPr>
        <p:spPr>
          <a:xfrm>
            <a:off x="2704070" y="504357"/>
            <a:ext cx="3930780" cy="461524"/>
          </a:xfrm>
          <a:prstGeom prst="wedgeRectCallout">
            <a:avLst>
              <a:gd name="adj1" fmla="val -39572"/>
              <a:gd name="adj2" fmla="val 84873"/>
            </a:avLst>
          </a:prstGeom>
          <a:solidFill>
            <a:srgbClr val="EEE89A"/>
          </a:solidFill>
          <a:ln w="76200" cap="flat" cmpd="sng" algn="ctr">
            <a:noFill/>
            <a:prstDash val="solid"/>
          </a:ln>
          <a:effectLst/>
          <a:extLst>
            <a:ext uri="{91240B29-F687-4F45-9708-019B960494DF}">
              <a14:hiddenLine xmlns:a14="http://schemas.microsoft.com/office/drawing/2010/main" w="76200" cap="flat" cmpd="sng" algn="ctr">
                <a:gradFill flip="none" rotWithShape="1">
                  <a:gsLst>
                    <a:gs pos="0">
                      <a:schemeClr val="accent2"/>
                    </a:gs>
                    <a:gs pos="100000">
                      <a:schemeClr val="tx2"/>
                    </a:gs>
                  </a:gsLst>
                  <a:lin ang="2700000" scaled="1"/>
                  <a:tileRect/>
                </a:gradFill>
                <a:prstDash val="solid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marL="87750" lvl="1" defTabSz="742950">
              <a:buClr>
                <a:srgbClr val="FF8222"/>
              </a:buClr>
              <a:defRPr/>
            </a:pPr>
            <a:r>
              <a:rPr kumimoji="1" lang="ja-JP" altLang="en-US" sz="1200" dirty="0">
                <a:solidFill>
                  <a:srgbClr val="575757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地域課題→解決手法（ソリューション概要）→期待する効果（ソリューション実装による目指す姿）という構造で記載すること</a:t>
            </a:r>
            <a:endParaRPr kumimoji="1" lang="en-US" altLang="ja-JP" sz="1200" dirty="0">
              <a:solidFill>
                <a:srgbClr val="575757"/>
              </a:solidFill>
              <a:latin typeface="Trebuchet MS" panose="020B0603020202020204" pitchFamily="34" charset="0"/>
              <a:ea typeface="Meiryo UI" panose="020B0604030504040204" pitchFamily="50" charset="-128"/>
            </a:endParaRPr>
          </a:p>
        </p:txBody>
      </p:sp>
      <p:sp>
        <p:nvSpPr>
          <p:cNvPr id="23" name="Rectangle 2">
            <a:extLst>
              <a:ext uri="{FF2B5EF4-FFF2-40B4-BE49-F238E27FC236}">
                <a16:creationId xmlns:a16="http://schemas.microsoft.com/office/drawing/2014/main" id="{876388AC-B42C-B574-7D99-4DAC13C5721B}"/>
              </a:ext>
            </a:extLst>
          </p:cNvPr>
          <p:cNvSpPr/>
          <p:nvPr/>
        </p:nvSpPr>
        <p:spPr>
          <a:xfrm>
            <a:off x="407828" y="3048810"/>
            <a:ext cx="3191583" cy="609374"/>
          </a:xfrm>
          <a:prstGeom prst="wedgeRectCallout">
            <a:avLst>
              <a:gd name="adj1" fmla="val -43409"/>
              <a:gd name="adj2" fmla="val -153434"/>
            </a:avLst>
          </a:prstGeom>
          <a:solidFill>
            <a:srgbClr val="EEE89A"/>
          </a:solidFill>
          <a:ln w="76200" cap="flat" cmpd="sng" algn="ctr">
            <a:noFill/>
            <a:prstDash val="solid"/>
          </a:ln>
          <a:effectLst/>
          <a:extLst>
            <a:ext uri="{91240B29-F687-4F45-9708-019B960494DF}">
              <a14:hiddenLine xmlns:a14="http://schemas.microsoft.com/office/drawing/2010/main" w="76200" cap="flat" cmpd="sng" algn="ctr">
                <a:gradFill flip="none" rotWithShape="1">
                  <a:gsLst>
                    <a:gs pos="0">
                      <a:schemeClr val="accent2"/>
                    </a:gs>
                    <a:gs pos="100000">
                      <a:schemeClr val="tx2"/>
                    </a:gs>
                  </a:gsLst>
                  <a:lin ang="2700000" scaled="1"/>
                  <a:tileRect/>
                </a:gradFill>
                <a:prstDash val="solid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marL="87750" lvl="1" defTabSz="742950">
              <a:buClr>
                <a:srgbClr val="FF8222"/>
              </a:buClr>
              <a:defRPr/>
            </a:pPr>
            <a:r>
              <a:rPr kumimoji="1" lang="ja-JP" altLang="en-US" sz="1200">
                <a:solidFill>
                  <a:srgbClr val="575757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期待する効果（ソリューション</a:t>
            </a:r>
            <a:r>
              <a:rPr kumimoji="1" lang="ja-JP" altLang="en-US" sz="1200" dirty="0">
                <a:solidFill>
                  <a:srgbClr val="575757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実装による</a:t>
            </a:r>
            <a:r>
              <a:rPr kumimoji="1" lang="ja-JP" altLang="en-US" sz="1200">
                <a:solidFill>
                  <a:srgbClr val="575757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目指す姿）を</a:t>
            </a:r>
            <a:r>
              <a:rPr kumimoji="1" lang="ja-JP" altLang="en-US" sz="1200" dirty="0">
                <a:solidFill>
                  <a:srgbClr val="575757"/>
                </a:solidFill>
                <a:latin typeface="Trebuchet MS" panose="020B0603020202020204" pitchFamily="34" charset="0"/>
                <a:ea typeface="Meiryo UI" panose="020B0604030504040204" pitchFamily="50" charset="-128"/>
              </a:rPr>
              <a:t>実現するための課題（実証課題）と、その課題を解決するための実証内容を記載すること</a:t>
            </a:r>
            <a:endParaRPr kumimoji="1" lang="en-US" altLang="ja-JP" sz="1200" dirty="0">
              <a:solidFill>
                <a:srgbClr val="575757"/>
              </a:solidFill>
              <a:latin typeface="Trebuchet MS" panose="020B0603020202020204" pitchFamily="34" charset="0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79591698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E4P_STYLE_ID" val="0fbcd015-fbac-494c-bcad-77fcf24a62f5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XFYekK5hEW5iX6z6lfl3Q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XFYekK5hEW5iX6z6lfl3Q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XFYekK5hEW5iX6z6lfl3Q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XFYekK5hEW5iX6z6lfl3Q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XFYekK5hEW5iX6z6lfl3Q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XFYekK5hEW5iX6z6lfl3Q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XFYekK5hEW5iX6z6lfl3Q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XFYekK5hEW5iX6z6lfl3Q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XFYekK5hEW5iX6z6lfl3Q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XFYekK5hEW5iX6z6lfl3Q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XFYekK5hEW5iX6z6lfl3Q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XFYekK5hEW5iX6z6lfl3Q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XFYekK5hEW5iX6z6lfl3Q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XFYekK5hEW5iX6z6lfl3Q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XFYekK5hEW5iX6z6lfl3Q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XFYekK5hEW5iX6z6lfl3Q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XFYekK5hEW5iX6z6lfl3Q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XFYekK5hEW5iX6z6lfl3Q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XFYekK5hEW5iX6z6lfl3Q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XFYekK5hEW5iX6z6lfl3Q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KXFYekK5hEW5iX6z6lfl3Q"/>
</p:tagLst>
</file>

<file path=ppt/theme/theme1.xml><?xml version="1.0" encoding="utf-8"?>
<a:theme xmlns:a="http://schemas.openxmlformats.org/drawingml/2006/main" name="1_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2_BCG Grid 16:9">
  <a:themeElements>
    <a:clrScheme name="Custom 11">
      <a:dk1>
        <a:srgbClr val="575757"/>
      </a:dk1>
      <a:lt1>
        <a:sysClr val="window" lastClr="FFFFFF"/>
      </a:lt1>
      <a:dk2>
        <a:srgbClr val="FF8222"/>
      </a:dk2>
      <a:lt2>
        <a:srgbClr val="F2F2F2"/>
      </a:lt2>
      <a:accent1>
        <a:srgbClr val="C85600"/>
      </a:accent1>
      <a:accent2>
        <a:srgbClr val="C9700A"/>
      </a:accent2>
      <a:accent3>
        <a:srgbClr val="D4DF33"/>
      </a:accent3>
      <a:accent4>
        <a:srgbClr val="E48D4A"/>
      </a:accent4>
      <a:accent5>
        <a:srgbClr val="6E6F73"/>
      </a:accent5>
      <a:accent6>
        <a:srgbClr val="295E7E"/>
      </a:accent6>
      <a:hlink>
        <a:srgbClr val="2E3558"/>
      </a:hlink>
      <a:folHlink>
        <a:srgbClr val="2E3558"/>
      </a:folHlink>
    </a:clrScheme>
    <a:fontScheme name="BCG Trebuchet">
      <a:majorFont>
        <a:latin typeface="Trebuchet MS"/>
        <a:ea typeface=""/>
        <a:cs typeface=""/>
      </a:majorFont>
      <a:minorFont>
        <a:latin typeface="Trebuchet MS"/>
        <a:ea typeface=""/>
        <a:cs typeface=""/>
      </a:minorFont>
    </a:fontScheme>
    <a:fmtScheme name="Subtle Solids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rgbClr val="E71C57"/>
        </a:solidFill>
        <a:ln w="76200" cap="flat" cmpd="sng" algn="ctr">
          <a:noFill/>
          <a:prstDash val="solid"/>
        </a:ln>
        <a:effectLst/>
      </a:spPr>
      <a:bodyPr lIns="0" tIns="0" rIns="0" bIns="0" rtlCol="0" anchor="ctr"/>
      <a:lstStyle>
        <a:defPPr algn="ctr">
          <a:lnSpc>
            <a:spcPct val="95000"/>
          </a:lnSpc>
          <a:defRPr kumimoji="1" sz="2000" kern="0" dirty="0">
            <a:solidFill>
              <a:srgbClr val="575757"/>
            </a:solidFill>
            <a:latin typeface="Meiryo UI" panose="020B0604030504040204" pitchFamily="50" charset="-128"/>
            <a:ea typeface="Meiryo UI" panose="020B0604030504040204" pitchFamily="50" charset="-128"/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 w="9525" cap="rnd">
          <a:solidFill>
            <a:schemeClr val="tx1">
              <a:lumMod val="60000"/>
              <a:lumOff val="40000"/>
            </a:schemeClr>
          </a:solidFill>
          <a:prstDash val="solid"/>
          <a:round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  <a:ln w="9525" cap="rnd">
          <a:noFill/>
          <a:prstDash val="solid"/>
          <a:round/>
        </a:ln>
        <a:extLst>
          <a:ext uri="{909E8E84-426E-40DD-AFC4-6F175D3DCCD1}">
            <a14:hiddenFill xmlns:a14="http://schemas.microsoft.com/office/drawing/2010/main">
              <a:solidFill>
                <a:srgbClr val="29BA74"/>
              </a:solidFill>
            </a14:hiddenFill>
          </a:ext>
        </a:extLst>
      </a:spPr>
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dirty="0" err="1" smtClean="0">
            <a:solidFill>
              <a:srgbClr val="575757"/>
            </a:solidFill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txDef>
  </a:objectDefaults>
  <a:extraClrSchemeLst/>
  <a:custClrLst>
    <a:custClr name="Custom Color">
      <a:srgbClr val="37373A"/>
    </a:custClr>
    <a:custClr name="Custom Color">
      <a:srgbClr val="2E3558"/>
    </a:custClr>
    <a:custClr name="Custom Color">
      <a:srgbClr val="30C1D7"/>
    </a:custClr>
    <a:custClr name="Custom Color">
      <a:srgbClr val="670F31"/>
    </a:custClr>
    <a:custClr name="Custom Color">
      <a:srgbClr val="E71C57"/>
    </a:custClr>
  </a:custClrLst>
  <a:extLst>
    <a:ext uri="{05A4C25C-085E-4340-85A3-A5531E510DB2}">
      <thm15:themeFamily xmlns:thm15="http://schemas.microsoft.com/office/thememl/2012/main" name="BCG_Grid_16x9.pptx" id="{6741F1D1-726F-4F5C-AF82-6A4B030D48FC}" vid="{32BB820F-5679-4F98-8B04-67B27827A899}"/>
    </a:ext>
  </a:extLst>
</a:theme>
</file>

<file path=ppt/theme/theme3.xml><?xml version="1.0" encoding="utf-8"?>
<a:theme xmlns:a="http://schemas.openxmlformats.org/drawingml/2006/main" name="3_BCG Grid 16:9">
  <a:themeElements>
    <a:clrScheme name="Custom 11">
      <a:dk1>
        <a:srgbClr val="575757"/>
      </a:dk1>
      <a:lt1>
        <a:sysClr val="window" lastClr="FFFFFF"/>
      </a:lt1>
      <a:dk2>
        <a:srgbClr val="FF8222"/>
      </a:dk2>
      <a:lt2>
        <a:srgbClr val="F2F2F2"/>
      </a:lt2>
      <a:accent1>
        <a:srgbClr val="C85600"/>
      </a:accent1>
      <a:accent2>
        <a:srgbClr val="C9700A"/>
      </a:accent2>
      <a:accent3>
        <a:srgbClr val="D4DF33"/>
      </a:accent3>
      <a:accent4>
        <a:srgbClr val="E48D4A"/>
      </a:accent4>
      <a:accent5>
        <a:srgbClr val="6E6F73"/>
      </a:accent5>
      <a:accent6>
        <a:srgbClr val="295E7E"/>
      </a:accent6>
      <a:hlink>
        <a:srgbClr val="2E3558"/>
      </a:hlink>
      <a:folHlink>
        <a:srgbClr val="2E3558"/>
      </a:folHlink>
    </a:clrScheme>
    <a:fontScheme name="BCG Trebuchet">
      <a:majorFont>
        <a:latin typeface="Trebuchet MS"/>
        <a:ea typeface=""/>
        <a:cs typeface=""/>
      </a:majorFont>
      <a:minorFont>
        <a:latin typeface="Trebuchet MS"/>
        <a:ea typeface=""/>
        <a:cs typeface=""/>
      </a:minorFont>
    </a:fontScheme>
    <a:fmtScheme name="Subtle Solids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rgbClr val="E71C57"/>
        </a:solidFill>
        <a:ln w="76200" cap="flat" cmpd="sng" algn="ctr">
          <a:noFill/>
          <a:prstDash val="solid"/>
        </a:ln>
        <a:effectLst/>
      </a:spPr>
      <a:bodyPr lIns="0" tIns="0" rIns="0" bIns="0" rtlCol="0" anchor="ctr"/>
      <a:lstStyle>
        <a:defPPr algn="ctr">
          <a:lnSpc>
            <a:spcPct val="95000"/>
          </a:lnSpc>
          <a:defRPr kumimoji="1" sz="2000" kern="0" dirty="0">
            <a:solidFill>
              <a:srgbClr val="575757"/>
            </a:solidFill>
            <a:latin typeface="Meiryo UI" panose="020B0604030504040204" pitchFamily="50" charset="-128"/>
            <a:ea typeface="Meiryo UI" panose="020B0604030504040204" pitchFamily="50" charset="-128"/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 w="9525" cap="rnd">
          <a:solidFill>
            <a:schemeClr val="tx1">
              <a:lumMod val="60000"/>
              <a:lumOff val="40000"/>
            </a:schemeClr>
          </a:solidFill>
          <a:prstDash val="solid"/>
          <a:round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  <a:ln w="9525" cap="rnd">
          <a:noFill/>
          <a:prstDash val="solid"/>
          <a:round/>
        </a:ln>
        <a:extLst>
          <a:ext uri="{909E8E84-426E-40DD-AFC4-6F175D3DCCD1}">
            <a14:hiddenFill xmlns:a14="http://schemas.microsoft.com/office/drawing/2010/main">
              <a:solidFill>
                <a:srgbClr val="29BA74"/>
              </a:solidFill>
            </a14:hiddenFill>
          </a:ext>
        </a:extLst>
      </a:spPr>
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dirty="0" err="1" smtClean="0">
            <a:solidFill>
              <a:srgbClr val="575757"/>
            </a:solidFill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txDef>
  </a:objectDefaults>
  <a:extraClrSchemeLst/>
  <a:custClrLst>
    <a:custClr name="Custom Color">
      <a:srgbClr val="37373A"/>
    </a:custClr>
    <a:custClr name="Custom Color">
      <a:srgbClr val="2E3558"/>
    </a:custClr>
    <a:custClr name="Custom Color">
      <a:srgbClr val="30C1D7"/>
    </a:custClr>
    <a:custClr name="Custom Color">
      <a:srgbClr val="670F31"/>
    </a:custClr>
    <a:custClr name="Custom Color">
      <a:srgbClr val="E71C57"/>
    </a:custClr>
  </a:custClrLst>
  <a:extLst>
    <a:ext uri="{05A4C25C-085E-4340-85A3-A5531E510DB2}">
      <thm15:themeFamily xmlns:thm15="http://schemas.microsoft.com/office/thememl/2012/main" name="BCG_Grid_16x9.pptx" id="{6741F1D1-726F-4F5C-AF82-6A4B030D48FC}" vid="{32BB820F-5679-4F98-8B04-67B27827A899}"/>
    </a:ext>
  </a:extLst>
</a:theme>
</file>

<file path=ppt/theme/theme4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4D0FD4A8DAF05E499AF02B575CC670D6" ma:contentTypeVersion="15" ma:contentTypeDescription="新しいドキュメントを作成します。" ma:contentTypeScope="" ma:versionID="5840c5e5cfea199d07d6667c4ee74677">
  <xsd:schema xmlns:xsd="http://www.w3.org/2001/XMLSchema" xmlns:xs="http://www.w3.org/2001/XMLSchema" xmlns:p="http://schemas.microsoft.com/office/2006/metadata/properties" xmlns:ns2="87c57fd4-e6b1-4cf6-9723-831ad817bb93" xmlns:ns3="956f8374-eac6-4c01-9e9a-c7d7573af740" targetNamespace="http://schemas.microsoft.com/office/2006/metadata/properties" ma:root="true" ma:fieldsID="6025ce2d40adc1bebc96a3b8c92ce328" ns2:_="" ns3:_="">
    <xsd:import namespace="87c57fd4-e6b1-4cf6-9723-831ad817bb93"/>
    <xsd:import namespace="956f8374-eac6-4c01-9e9a-c7d7573af740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3:TaxCatchAll" minOccurs="0"/>
                <xsd:element ref="ns2:MediaServiceOCR" minOccurs="0"/>
                <xsd:element ref="ns2:lcf76f155ced4ddcb4097134ff3c332f" minOccurs="0"/>
                <xsd:element ref="ns2:MediaServiceLoc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7c57fd4-e6b1-4cf6-9723-831ad817bb93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description="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MediaServiceOCR" ma:index="17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lcf76f155ced4ddcb4097134ff3c332f" ma:index="19" nillable="true" ma:taxonomy="true" ma:internalName="lcf76f155ced4ddcb4097134ff3c332f" ma:taxonomyFieldName="MediaServiceImageTags" ma:displayName="画像タグ" ma:readOnly="false" ma:fieldId="{5cf76f15-5ced-4ddc-b409-7134ff3c332f}" ma:taxonomyMulti="true" ma:sspId="1e1c6816-2a4f-4461-93c7-8dd281d6228d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56f8374-eac6-4c01-9e9a-c7d7573af740" elementFormDefault="qualified">
    <xsd:import namespace="http://schemas.microsoft.com/office/2006/documentManagement/types"/>
    <xsd:import namespace="http://schemas.microsoft.com/office/infopath/2007/PartnerControls"/>
    <xsd:element name="TaxCatchAll" ma:index="16" nillable="true" ma:displayName="Taxonomy Catch All Column" ma:hidden="true" ma:list="{4f4c2df7-119e-42eb-b5ef-c638e6a4a2bd}" ma:internalName="TaxCatchAll" ma:showField="CatchAllData" ma:web="956f8374-eac6-4c01-9e9a-c7d7573af740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87c57fd4-e6b1-4cf6-9723-831ad817bb93">
      <Terms xmlns="http://schemas.microsoft.com/office/infopath/2007/PartnerControls"/>
    </lcf76f155ced4ddcb4097134ff3c332f>
    <TaxCatchAll xmlns="956f8374-eac6-4c01-9e9a-c7d7573af740" xsi:nil="true"/>
  </documentManagement>
</p:properties>
</file>

<file path=customXml/itemProps1.xml><?xml version="1.0" encoding="utf-8"?>
<ds:datastoreItem xmlns:ds="http://schemas.openxmlformats.org/officeDocument/2006/customXml" ds:itemID="{7BCCE7BC-B5AF-40C2-AF7F-BAD132E62ED3}"/>
</file>

<file path=customXml/itemProps2.xml><?xml version="1.0" encoding="utf-8"?>
<ds:datastoreItem xmlns:ds="http://schemas.openxmlformats.org/officeDocument/2006/customXml" ds:itemID="{DF636B97-BCEB-4DB4-BB94-1EE09C12D86C}"/>
</file>

<file path=customXml/itemProps3.xml><?xml version="1.0" encoding="utf-8"?>
<ds:datastoreItem xmlns:ds="http://schemas.openxmlformats.org/officeDocument/2006/customXml" ds:itemID="{68CD1B3F-0A27-48F2-B95B-63842959A55F}"/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501</Words>
  <Application>Microsoft Office PowerPoint</Application>
  <PresentationFormat>A4 210 x 297 mm</PresentationFormat>
  <Paragraphs>44</Paragraphs>
  <Slides>1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3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11" baseType="lpstr">
      <vt:lpstr>Meiryo UI</vt:lpstr>
      <vt:lpstr>游ゴシック</vt:lpstr>
      <vt:lpstr>Arial</vt:lpstr>
      <vt:lpstr>Calibri</vt:lpstr>
      <vt:lpstr>Calibri Light</vt:lpstr>
      <vt:lpstr>Trebuchet MS</vt:lpstr>
      <vt:lpstr>1_Office テーマ</vt:lpstr>
      <vt:lpstr>2_BCG Grid 16:9</vt:lpstr>
      <vt:lpstr>3_BCG Grid 16:9</vt:lpstr>
      <vt:lpstr>think-cellスライド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/>
  <cp:revision>1</cp:revision>
  <dcterms:modified xsi:type="dcterms:W3CDTF">2025-02-12T04:11:23Z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b0d5c4f4-7a29-4385-b7a5-afbe2154ae6f_SiteId">
    <vt:lpwstr>2dfb2f0b-4d21-4268-9559-72926144c918</vt:lpwstr>
  </property>
  <property fmtid="{D5CDD505-2E9C-101B-9397-08002B2CF9AE}" pid="3" name="MSIP_Label_b0d5c4f4-7a29-4385-b7a5-afbe2154ae6f_Method">
    <vt:lpwstr>Standard</vt:lpwstr>
  </property>
  <property fmtid="{D5CDD505-2E9C-101B-9397-08002B2CF9AE}" pid="4" name="MSIP_Label_b0d5c4f4-7a29-4385-b7a5-afbe2154ae6f_SetDate">
    <vt:lpwstr>2024-12-25T07:40:22Z</vt:lpwstr>
  </property>
  <property fmtid="{D5CDD505-2E9C-101B-9397-08002B2CF9AE}" pid="5" name="MediaServiceImageTags">
    <vt:lpwstr/>
  </property>
  <property fmtid="{D5CDD505-2E9C-101B-9397-08002B2CF9AE}" pid="6" name="MSIP_Label_b0d5c4f4-7a29-4385-b7a5-afbe2154ae6f_Name">
    <vt:lpwstr>Confidential</vt:lpwstr>
  </property>
  <property fmtid="{D5CDD505-2E9C-101B-9397-08002B2CF9AE}" pid="7" name="ContentTypeId">
    <vt:lpwstr>0x0101004D0FD4A8DAF05E499AF02B575CC670D6</vt:lpwstr>
  </property>
  <property fmtid="{D5CDD505-2E9C-101B-9397-08002B2CF9AE}" pid="8" name="MSIP_Label_b0d5c4f4-7a29-4385-b7a5-afbe2154ae6f_ActionId">
    <vt:lpwstr>532ed40a-bb62-4584-a77b-6e06e056180c</vt:lpwstr>
  </property>
  <property fmtid="{D5CDD505-2E9C-101B-9397-08002B2CF9AE}" pid="9" name="MSIP_Label_b0d5c4f4-7a29-4385-b7a5-afbe2154ae6f_Enabled">
    <vt:lpwstr>true</vt:lpwstr>
  </property>
  <property fmtid="{D5CDD505-2E9C-101B-9397-08002B2CF9AE}" pid="10" name="MSIP_Label_b0d5c4f4-7a29-4385-b7a5-afbe2154ae6f_ContentBits">
    <vt:lpwstr>0</vt:lpwstr>
  </property>
</Properties>
</file>