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Lst>
  <p:sldSz cx="12801600" cy="9601200" type="A3"/>
  <p:notesSz cx="6805613" cy="9939338"/>
  <p:defaultText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70432F-0C34-441C-B23E-1387C88E4917}" v="3" dt="2025-03-05T06:38:31.77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7" d="100"/>
          <a:sy n="57" d="100"/>
        </p:scale>
        <p:origin x="882" y="8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 Id="rId7" Target="revisionInfo.xml" Type="http://schemas.microsoft.com/office/2015/10/relationships/revisionInfo"/></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a:prstGeom prst="rect">
            <a:avLst/>
          </a:prstGeom>
        </p:spPr>
        <p:txBody>
          <a:bodyPr lIns="122191" tIns="61096" rIns="122191" bIns="61096"/>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a:prstGeom prst="rect">
            <a:avLst/>
          </a:prstGeom>
        </p:spPr>
        <p:txBody>
          <a:bodyPr lIns="122191" tIns="61096" rIns="122191" bIns="61096"/>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5" name="フッター プレースホルダー 4"/>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61643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a:prstGeom prst="rect">
            <a:avLst/>
          </a:prstGeom>
        </p:spPr>
        <p:txBody>
          <a:bodyPr lIns="122191" tIns="61096" rIns="122191" bIns="6109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2240282"/>
            <a:ext cx="11521440" cy="6336348"/>
          </a:xfrm>
          <a:prstGeom prst="rect">
            <a:avLst/>
          </a:prstGeom>
        </p:spPr>
        <p:txBody>
          <a:bodyPr vert="eaVert" lIns="122191" tIns="61096" rIns="122191" bIns="6109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5" name="フッター プレースホルダー 4"/>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138040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4589" y="384495"/>
            <a:ext cx="3120391" cy="8192135"/>
          </a:xfrm>
          <a:prstGeom prst="rect">
            <a:avLst/>
          </a:prstGeom>
        </p:spPr>
        <p:txBody>
          <a:bodyPr vert="eaVert" lIns="122191" tIns="61096" rIns="122191" bIns="6109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93420" y="384495"/>
            <a:ext cx="9147811" cy="8192135"/>
          </a:xfrm>
          <a:prstGeom prst="rect">
            <a:avLst/>
          </a:prstGeom>
        </p:spPr>
        <p:txBody>
          <a:bodyPr vert="eaVert" lIns="122191" tIns="61096" rIns="122191" bIns="6109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5" name="フッター プレースホルダー 4"/>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108140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a:prstGeom prst="rect">
            <a:avLst/>
          </a:prstGeom>
        </p:spPr>
        <p:txBody>
          <a:bodyPr lIns="122191" tIns="61096" rIns="122191" bIns="61096"/>
          <a:lstStyle/>
          <a:p>
            <a:r>
              <a:rPr kumimoji="1" lang="ja-JP" altLang="en-US"/>
              <a:t>マスター タイトルの書式設定</a:t>
            </a:r>
          </a:p>
        </p:txBody>
      </p:sp>
      <p:sp>
        <p:nvSpPr>
          <p:cNvPr id="3" name="コンテンツ プレースホルダー 2"/>
          <p:cNvSpPr>
            <a:spLocks noGrp="1"/>
          </p:cNvSpPr>
          <p:nvPr>
            <p:ph idx="1"/>
          </p:nvPr>
        </p:nvSpPr>
        <p:spPr>
          <a:xfrm>
            <a:off x="640080" y="2240282"/>
            <a:ext cx="11521440" cy="6336348"/>
          </a:xfrm>
          <a:prstGeom prst="rect">
            <a:avLst/>
          </a:prstGeom>
        </p:spPr>
        <p:txBody>
          <a:bodyPr lIns="122191" tIns="61096" rIns="122191" bIns="6109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5" name="フッター プレースホルダー 4"/>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168718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a:prstGeom prst="rect">
            <a:avLst/>
          </a:prstGeom>
        </p:spPr>
        <p:txBody>
          <a:bodyPr lIns="122191" tIns="61096" rIns="122191" bIns="61096" anchor="t"/>
          <a:lstStyle>
            <a:lvl1pPr algn="l">
              <a:defRPr sz="5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a:prstGeom prst="rect">
            <a:avLst/>
          </a:prstGeom>
        </p:spPr>
        <p:txBody>
          <a:bodyPr lIns="122191" tIns="61096" rIns="122191" bIns="61096" anchor="b"/>
          <a:lstStyle>
            <a:lvl1pPr marL="0" indent="0">
              <a:buNone/>
              <a:defRPr sz="2700">
                <a:solidFill>
                  <a:schemeClr val="tx1">
                    <a:tint val="75000"/>
                  </a:schemeClr>
                </a:solidFill>
              </a:defRPr>
            </a:lvl1pPr>
            <a:lvl2pPr marL="610956" indent="0">
              <a:buNone/>
              <a:defRPr sz="2400">
                <a:solidFill>
                  <a:schemeClr val="tx1">
                    <a:tint val="75000"/>
                  </a:schemeClr>
                </a:solidFill>
              </a:defRPr>
            </a:lvl2pPr>
            <a:lvl3pPr marL="1221913" indent="0">
              <a:buNone/>
              <a:defRPr sz="2100">
                <a:solidFill>
                  <a:schemeClr val="tx1">
                    <a:tint val="75000"/>
                  </a:schemeClr>
                </a:solidFill>
              </a:defRPr>
            </a:lvl3pPr>
            <a:lvl4pPr marL="1832869" indent="0">
              <a:buNone/>
              <a:defRPr sz="1900">
                <a:solidFill>
                  <a:schemeClr val="tx1">
                    <a:tint val="75000"/>
                  </a:schemeClr>
                </a:solidFill>
              </a:defRPr>
            </a:lvl4pPr>
            <a:lvl5pPr marL="2443825" indent="0">
              <a:buNone/>
              <a:defRPr sz="1900">
                <a:solidFill>
                  <a:schemeClr val="tx1">
                    <a:tint val="75000"/>
                  </a:schemeClr>
                </a:solidFill>
              </a:defRPr>
            </a:lvl5pPr>
            <a:lvl6pPr marL="3054782" indent="0">
              <a:buNone/>
              <a:defRPr sz="1900">
                <a:solidFill>
                  <a:schemeClr val="tx1">
                    <a:tint val="75000"/>
                  </a:schemeClr>
                </a:solidFill>
              </a:defRPr>
            </a:lvl6pPr>
            <a:lvl7pPr marL="3665738" indent="0">
              <a:buNone/>
              <a:defRPr sz="1900">
                <a:solidFill>
                  <a:schemeClr val="tx1">
                    <a:tint val="75000"/>
                  </a:schemeClr>
                </a:solidFill>
              </a:defRPr>
            </a:lvl7pPr>
            <a:lvl8pPr marL="4276695" indent="0">
              <a:buNone/>
              <a:defRPr sz="1900">
                <a:solidFill>
                  <a:schemeClr val="tx1">
                    <a:tint val="75000"/>
                  </a:schemeClr>
                </a:solidFill>
              </a:defRPr>
            </a:lvl8pPr>
            <a:lvl9pPr marL="4887651" indent="0">
              <a:buNone/>
              <a:defRPr sz="1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5" name="フッター プレースホルダー 4"/>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374295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a:prstGeom prst="rect">
            <a:avLst/>
          </a:prstGeom>
        </p:spPr>
        <p:txBody>
          <a:bodyPr lIns="122191" tIns="61096" rIns="122191" bIns="61096"/>
          <a:lstStyle/>
          <a:p>
            <a:r>
              <a:rPr kumimoji="1" lang="ja-JP" altLang="en-US"/>
              <a:t>マスター タイトルの書式設定</a:t>
            </a:r>
          </a:p>
        </p:txBody>
      </p:sp>
      <p:sp>
        <p:nvSpPr>
          <p:cNvPr id="3" name="コンテンツ プレースホルダー 2"/>
          <p:cNvSpPr>
            <a:spLocks noGrp="1"/>
          </p:cNvSpPr>
          <p:nvPr>
            <p:ph sz="half" idx="1"/>
          </p:nvPr>
        </p:nvSpPr>
        <p:spPr>
          <a:xfrm>
            <a:off x="693421" y="2240282"/>
            <a:ext cx="6134100" cy="6336348"/>
          </a:xfrm>
          <a:prstGeom prst="rect">
            <a:avLst/>
          </a:prstGeom>
        </p:spPr>
        <p:txBody>
          <a:bodyPr lIns="122191" tIns="61096" rIns="122191" bIns="61096"/>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040881" y="2240282"/>
            <a:ext cx="6134100" cy="6336348"/>
          </a:xfrm>
          <a:prstGeom prst="rect">
            <a:avLst/>
          </a:prstGeom>
        </p:spPr>
        <p:txBody>
          <a:bodyPr lIns="122191" tIns="61096" rIns="122191" bIns="61096"/>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6" name="フッター プレースホルダー 5"/>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7" name="スライド番号プレースホルダー 6"/>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2078354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a:prstGeom prst="rect">
            <a:avLst/>
          </a:prstGeom>
        </p:spPr>
        <p:txBody>
          <a:bodyPr lIns="122191" tIns="61096" rIns="122191" bIns="61096"/>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a:prstGeom prst="rect">
            <a:avLst/>
          </a:prstGeom>
        </p:spPr>
        <p:txBody>
          <a:bodyPr lIns="122191" tIns="61096" rIns="122191" bIns="61096" anchor="b"/>
          <a:lstStyle>
            <a:lvl1pPr marL="0" indent="0">
              <a:buNone/>
              <a:defRPr sz="3200" b="1"/>
            </a:lvl1pPr>
            <a:lvl2pPr marL="610956" indent="0">
              <a:buNone/>
              <a:defRPr sz="2700" b="1"/>
            </a:lvl2pPr>
            <a:lvl3pPr marL="1221913" indent="0">
              <a:buNone/>
              <a:defRPr sz="2400" b="1"/>
            </a:lvl3pPr>
            <a:lvl4pPr marL="1832869" indent="0">
              <a:buNone/>
              <a:defRPr sz="2100" b="1"/>
            </a:lvl4pPr>
            <a:lvl5pPr marL="2443825" indent="0">
              <a:buNone/>
              <a:defRPr sz="2100" b="1"/>
            </a:lvl5pPr>
            <a:lvl6pPr marL="3054782" indent="0">
              <a:buNone/>
              <a:defRPr sz="2100" b="1"/>
            </a:lvl6pPr>
            <a:lvl7pPr marL="3665738" indent="0">
              <a:buNone/>
              <a:defRPr sz="2100" b="1"/>
            </a:lvl7pPr>
            <a:lvl8pPr marL="4276695" indent="0">
              <a:buNone/>
              <a:defRPr sz="2100" b="1"/>
            </a:lvl8pPr>
            <a:lvl9pPr marL="4887651" indent="0">
              <a:buNone/>
              <a:defRPr sz="21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a:prstGeom prst="rect">
            <a:avLst/>
          </a:prstGeom>
        </p:spPr>
        <p:txBody>
          <a:bodyPr lIns="122191" tIns="61096" rIns="122191" bIns="61096"/>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6" cy="895667"/>
          </a:xfrm>
          <a:prstGeom prst="rect">
            <a:avLst/>
          </a:prstGeom>
        </p:spPr>
        <p:txBody>
          <a:bodyPr lIns="122191" tIns="61096" rIns="122191" bIns="61096" anchor="b"/>
          <a:lstStyle>
            <a:lvl1pPr marL="0" indent="0">
              <a:buNone/>
              <a:defRPr sz="3200" b="1"/>
            </a:lvl1pPr>
            <a:lvl2pPr marL="610956" indent="0">
              <a:buNone/>
              <a:defRPr sz="2700" b="1"/>
            </a:lvl2pPr>
            <a:lvl3pPr marL="1221913" indent="0">
              <a:buNone/>
              <a:defRPr sz="2400" b="1"/>
            </a:lvl3pPr>
            <a:lvl4pPr marL="1832869" indent="0">
              <a:buNone/>
              <a:defRPr sz="2100" b="1"/>
            </a:lvl4pPr>
            <a:lvl5pPr marL="2443825" indent="0">
              <a:buNone/>
              <a:defRPr sz="2100" b="1"/>
            </a:lvl5pPr>
            <a:lvl6pPr marL="3054782" indent="0">
              <a:buNone/>
              <a:defRPr sz="2100" b="1"/>
            </a:lvl6pPr>
            <a:lvl7pPr marL="3665738" indent="0">
              <a:buNone/>
              <a:defRPr sz="2100" b="1"/>
            </a:lvl7pPr>
            <a:lvl8pPr marL="4276695" indent="0">
              <a:buNone/>
              <a:defRPr sz="2100" b="1"/>
            </a:lvl8pPr>
            <a:lvl9pPr marL="4887651" indent="0">
              <a:buNone/>
              <a:defRPr sz="21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6" cy="5531803"/>
          </a:xfrm>
          <a:prstGeom prst="rect">
            <a:avLst/>
          </a:prstGeom>
        </p:spPr>
        <p:txBody>
          <a:bodyPr lIns="122191" tIns="61096" rIns="122191" bIns="61096"/>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8" name="フッター プレースホルダー 7"/>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9" name="スライド番号プレースホルダー 8"/>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337499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a:prstGeom prst="rect">
            <a:avLst/>
          </a:prstGeom>
        </p:spPr>
        <p:txBody>
          <a:bodyPr lIns="122191" tIns="61096" rIns="122191" bIns="61096"/>
          <a:lstStyle/>
          <a:p>
            <a:r>
              <a:rPr kumimoji="1" lang="ja-JP" altLang="en-US"/>
              <a:t>マスター タイトルの書式設定</a:t>
            </a:r>
          </a:p>
        </p:txBody>
      </p:sp>
      <p:sp>
        <p:nvSpPr>
          <p:cNvPr id="3" name="日付プレースホルダー 2"/>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4" name="フッター プレースホルダー 3"/>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5" name="スライド番号プレースホルダー 4"/>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3272031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3" name="フッター プレースホルダー 2"/>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4" name="スライド番号プレースホルダー 3"/>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61700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2270"/>
            <a:ext cx="4211639" cy="1626870"/>
          </a:xfrm>
          <a:prstGeom prst="rect">
            <a:avLst/>
          </a:prstGeom>
        </p:spPr>
        <p:txBody>
          <a:bodyPr lIns="122191" tIns="61096" rIns="122191" bIns="61096" anchor="b"/>
          <a:lstStyle>
            <a:lvl1pPr algn="l">
              <a:defRPr sz="27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50" cy="8194358"/>
          </a:xfrm>
          <a:prstGeom prst="rect">
            <a:avLst/>
          </a:prstGeom>
        </p:spPr>
        <p:txBody>
          <a:bodyPr lIns="122191" tIns="61096" rIns="122191" bIns="61096"/>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0" y="2009142"/>
            <a:ext cx="4211639" cy="6567488"/>
          </a:xfrm>
          <a:prstGeom prst="rect">
            <a:avLst/>
          </a:prstGeom>
        </p:spPr>
        <p:txBody>
          <a:bodyPr lIns="122191" tIns="61096" rIns="122191" bIns="61096"/>
          <a:lstStyle>
            <a:lvl1pPr marL="0" indent="0">
              <a:buNone/>
              <a:defRPr sz="1900"/>
            </a:lvl1pPr>
            <a:lvl2pPr marL="610956" indent="0">
              <a:buNone/>
              <a:defRPr sz="1600"/>
            </a:lvl2pPr>
            <a:lvl3pPr marL="1221913" indent="0">
              <a:buNone/>
              <a:defRPr sz="1300"/>
            </a:lvl3pPr>
            <a:lvl4pPr marL="1832869" indent="0">
              <a:buNone/>
              <a:defRPr sz="1200"/>
            </a:lvl4pPr>
            <a:lvl5pPr marL="2443825" indent="0">
              <a:buNone/>
              <a:defRPr sz="1200"/>
            </a:lvl5pPr>
            <a:lvl6pPr marL="3054782" indent="0">
              <a:buNone/>
              <a:defRPr sz="1200"/>
            </a:lvl6pPr>
            <a:lvl7pPr marL="3665738" indent="0">
              <a:buNone/>
              <a:defRPr sz="1200"/>
            </a:lvl7pPr>
            <a:lvl8pPr marL="4276695" indent="0">
              <a:buNone/>
              <a:defRPr sz="1200"/>
            </a:lvl8pPr>
            <a:lvl9pPr marL="4887651"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6" name="フッター プレースホルダー 5"/>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7" name="スライド番号プレースホルダー 6"/>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151996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a:prstGeom prst="rect">
            <a:avLst/>
          </a:prstGeom>
        </p:spPr>
        <p:txBody>
          <a:bodyPr lIns="122191" tIns="61096" rIns="122191" bIns="61096" anchor="b"/>
          <a:lstStyle>
            <a:lvl1pPr algn="l">
              <a:defRPr sz="27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a:prstGeom prst="rect">
            <a:avLst/>
          </a:prstGeom>
        </p:spPr>
        <p:txBody>
          <a:bodyPr lIns="122191" tIns="61096" rIns="122191" bIns="61096"/>
          <a:lstStyle>
            <a:lvl1pPr marL="0" indent="0">
              <a:buNone/>
              <a:defRPr sz="4300"/>
            </a:lvl1pPr>
            <a:lvl2pPr marL="610956" indent="0">
              <a:buNone/>
              <a:defRPr sz="3700"/>
            </a:lvl2pPr>
            <a:lvl3pPr marL="1221913" indent="0">
              <a:buNone/>
              <a:defRPr sz="3200"/>
            </a:lvl3pPr>
            <a:lvl4pPr marL="1832869" indent="0">
              <a:buNone/>
              <a:defRPr sz="2700"/>
            </a:lvl4pPr>
            <a:lvl5pPr marL="2443825" indent="0">
              <a:buNone/>
              <a:defRPr sz="2700"/>
            </a:lvl5pPr>
            <a:lvl6pPr marL="3054782" indent="0">
              <a:buNone/>
              <a:defRPr sz="2700"/>
            </a:lvl6pPr>
            <a:lvl7pPr marL="3665738" indent="0">
              <a:buNone/>
              <a:defRPr sz="2700"/>
            </a:lvl7pPr>
            <a:lvl8pPr marL="4276695" indent="0">
              <a:buNone/>
              <a:defRPr sz="2700"/>
            </a:lvl8pPr>
            <a:lvl9pPr marL="4887651" indent="0">
              <a:buNone/>
              <a:defRPr sz="27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2509203" y="7514273"/>
            <a:ext cx="7680960" cy="1126807"/>
          </a:xfrm>
          <a:prstGeom prst="rect">
            <a:avLst/>
          </a:prstGeom>
        </p:spPr>
        <p:txBody>
          <a:bodyPr lIns="122191" tIns="61096" rIns="122191" bIns="61096"/>
          <a:lstStyle>
            <a:lvl1pPr marL="0" indent="0">
              <a:buNone/>
              <a:defRPr sz="1900"/>
            </a:lvl1pPr>
            <a:lvl2pPr marL="610956" indent="0">
              <a:buNone/>
              <a:defRPr sz="1600"/>
            </a:lvl2pPr>
            <a:lvl3pPr marL="1221913" indent="0">
              <a:buNone/>
              <a:defRPr sz="1300"/>
            </a:lvl3pPr>
            <a:lvl4pPr marL="1832869" indent="0">
              <a:buNone/>
              <a:defRPr sz="1200"/>
            </a:lvl4pPr>
            <a:lvl5pPr marL="2443825" indent="0">
              <a:buNone/>
              <a:defRPr sz="1200"/>
            </a:lvl5pPr>
            <a:lvl6pPr marL="3054782" indent="0">
              <a:buNone/>
              <a:defRPr sz="1200"/>
            </a:lvl6pPr>
            <a:lvl7pPr marL="3665738" indent="0">
              <a:buNone/>
              <a:defRPr sz="1200"/>
            </a:lvl7pPr>
            <a:lvl8pPr marL="4276695" indent="0">
              <a:buNone/>
              <a:defRPr sz="1200"/>
            </a:lvl8pPr>
            <a:lvl9pPr marL="4887651"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40080" y="8898892"/>
            <a:ext cx="2987040" cy="511175"/>
          </a:xfrm>
          <a:prstGeom prst="rect">
            <a:avLst/>
          </a:prstGeom>
        </p:spPr>
        <p:txBody>
          <a:bodyPr lIns="122191" tIns="61096" rIns="122191" bIns="61096"/>
          <a:lstStyle/>
          <a:p>
            <a:fld id="{5C3394AA-95FD-4F80-9732-1FD8ED049D4D}" type="datetimeFigureOut">
              <a:rPr kumimoji="1" lang="ja-JP" altLang="en-US" smtClean="0"/>
              <a:t>2025/3/5</a:t>
            </a:fld>
            <a:endParaRPr kumimoji="1" lang="ja-JP" altLang="en-US"/>
          </a:p>
        </p:txBody>
      </p:sp>
      <p:sp>
        <p:nvSpPr>
          <p:cNvPr id="6" name="フッター プレースホルダー 5"/>
          <p:cNvSpPr>
            <a:spLocks noGrp="1"/>
          </p:cNvSpPr>
          <p:nvPr>
            <p:ph type="ftr" sz="quarter" idx="11"/>
          </p:nvPr>
        </p:nvSpPr>
        <p:spPr>
          <a:xfrm>
            <a:off x="4373880" y="8898892"/>
            <a:ext cx="4053840" cy="511175"/>
          </a:xfrm>
          <a:prstGeom prst="rect">
            <a:avLst/>
          </a:prstGeom>
        </p:spPr>
        <p:txBody>
          <a:bodyPr lIns="122191" tIns="61096" rIns="122191" bIns="61096"/>
          <a:lstStyle/>
          <a:p>
            <a:endParaRPr kumimoji="1" lang="ja-JP" altLang="en-US"/>
          </a:p>
        </p:txBody>
      </p:sp>
      <p:sp>
        <p:nvSpPr>
          <p:cNvPr id="7" name="スライド番号プレースホルダー 6"/>
          <p:cNvSpPr>
            <a:spLocks noGrp="1"/>
          </p:cNvSpPr>
          <p:nvPr>
            <p:ph type="sldNum" sz="quarter" idx="12"/>
          </p:nvPr>
        </p:nvSpPr>
        <p:spPr>
          <a:xfrm>
            <a:off x="9174480" y="8898892"/>
            <a:ext cx="2987040" cy="511175"/>
          </a:xfrm>
          <a:prstGeom prst="rect">
            <a:avLst/>
          </a:prstGeom>
        </p:spPr>
        <p:txBody>
          <a:bodyPr lIns="122191" tIns="61096" rIns="122191" bIns="61096"/>
          <a:lstStyle/>
          <a:p>
            <a:fld id="{7E18A5A5-219E-44C0-9565-4BBC340E0317}" type="slidenum">
              <a:rPr kumimoji="1" lang="ja-JP" altLang="en-US" smtClean="0"/>
              <a:t>‹#›</a:t>
            </a:fld>
            <a:endParaRPr kumimoji="1" lang="ja-JP" altLang="en-US"/>
          </a:p>
        </p:txBody>
      </p:sp>
    </p:spTree>
    <p:extLst>
      <p:ext uri="{BB962C8B-B14F-4D97-AF65-F5344CB8AC3E}">
        <p14:creationId xmlns:p14="http://schemas.microsoft.com/office/powerpoint/2010/main" val="429111113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829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1913" rtl="0" eaLnBrk="1" latinLnBrk="0" hangingPunct="1">
        <a:spcBef>
          <a:spcPct val="0"/>
        </a:spcBef>
        <a:buNone/>
        <a:defRPr kumimoji="1" sz="5900" kern="1200">
          <a:solidFill>
            <a:schemeClr val="tx1"/>
          </a:solidFill>
          <a:latin typeface="+mj-lt"/>
          <a:ea typeface="+mj-ea"/>
          <a:cs typeface="+mj-cs"/>
        </a:defRPr>
      </a:lvl1pPr>
    </p:titleStyle>
    <p:bodyStyle>
      <a:lvl1pPr marL="458217" indent="-458217" algn="l" defTabSz="1221913" rtl="0" eaLnBrk="1" latinLnBrk="0" hangingPunct="1">
        <a:spcBef>
          <a:spcPct val="20000"/>
        </a:spcBef>
        <a:buFont typeface="Arial" pitchFamily="34" charset="0"/>
        <a:buChar char="•"/>
        <a:defRPr kumimoji="1" sz="4300" kern="1200">
          <a:solidFill>
            <a:schemeClr val="tx1"/>
          </a:solidFill>
          <a:latin typeface="+mn-lt"/>
          <a:ea typeface="+mn-ea"/>
          <a:cs typeface="+mn-cs"/>
        </a:defRPr>
      </a:lvl1pPr>
      <a:lvl2pPr marL="992804" indent="-381848" algn="l" defTabSz="1221913" rtl="0" eaLnBrk="1" latinLnBrk="0" hangingPunct="1">
        <a:spcBef>
          <a:spcPct val="20000"/>
        </a:spcBef>
        <a:buFont typeface="Arial" pitchFamily="34" charset="0"/>
        <a:buChar char="–"/>
        <a:defRPr kumimoji="1" sz="3700" kern="1200">
          <a:solidFill>
            <a:schemeClr val="tx1"/>
          </a:solidFill>
          <a:latin typeface="+mn-lt"/>
          <a:ea typeface="+mn-ea"/>
          <a:cs typeface="+mn-cs"/>
        </a:defRPr>
      </a:lvl2pPr>
      <a:lvl3pPr marL="1527391" indent="-305478" algn="l" defTabSz="1221913"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8347"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4pPr>
      <a:lvl5pPr marL="2749304"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5pPr>
      <a:lvl6pPr marL="3360260"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6pPr>
      <a:lvl7pPr marL="3971216"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7pPr>
      <a:lvl8pPr marL="4582173"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8pPr>
      <a:lvl9pPr marL="5193129"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9pPr>
    </p:bodyStyle>
    <p:other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900381" y="630035"/>
            <a:ext cx="11012313" cy="8656156"/>
            <a:chOff x="1191254" y="398938"/>
            <a:chExt cx="10642724" cy="8656156"/>
          </a:xfrm>
        </p:grpSpPr>
        <p:pic>
          <p:nvPicPr>
            <p:cNvPr id="3" name="図 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1191254" y="398938"/>
              <a:ext cx="10642724" cy="8656156"/>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86" name="フリーフォーム 85"/>
            <p:cNvSpPr/>
            <p:nvPr/>
          </p:nvSpPr>
          <p:spPr>
            <a:xfrm>
              <a:off x="1191254" y="398938"/>
              <a:ext cx="8301374" cy="8418159"/>
            </a:xfrm>
            <a:custGeom>
              <a:avLst/>
              <a:gdLst>
                <a:gd name="connsiteX0" fmla="*/ 993422 w 7540977"/>
                <a:gd name="connsiteY0" fmla="*/ 22578 h 5034844"/>
                <a:gd name="connsiteX1" fmla="*/ 959555 w 7540977"/>
                <a:gd name="connsiteY1" fmla="*/ 146756 h 5034844"/>
                <a:gd name="connsiteX2" fmla="*/ 925689 w 7540977"/>
                <a:gd name="connsiteY2" fmla="*/ 169333 h 5034844"/>
                <a:gd name="connsiteX3" fmla="*/ 846666 w 7540977"/>
                <a:gd name="connsiteY3" fmla="*/ 270933 h 5034844"/>
                <a:gd name="connsiteX4" fmla="*/ 824089 w 7540977"/>
                <a:gd name="connsiteY4" fmla="*/ 304800 h 5034844"/>
                <a:gd name="connsiteX5" fmla="*/ 790222 w 7540977"/>
                <a:gd name="connsiteY5" fmla="*/ 316089 h 5034844"/>
                <a:gd name="connsiteX6" fmla="*/ 756355 w 7540977"/>
                <a:gd name="connsiteY6" fmla="*/ 338667 h 5034844"/>
                <a:gd name="connsiteX7" fmla="*/ 677333 w 7540977"/>
                <a:gd name="connsiteY7" fmla="*/ 361244 h 5034844"/>
                <a:gd name="connsiteX8" fmla="*/ 609600 w 7540977"/>
                <a:gd name="connsiteY8" fmla="*/ 383822 h 5034844"/>
                <a:gd name="connsiteX9" fmla="*/ 575733 w 7540977"/>
                <a:gd name="connsiteY9" fmla="*/ 395111 h 5034844"/>
                <a:gd name="connsiteX10" fmla="*/ 462844 w 7540977"/>
                <a:gd name="connsiteY10" fmla="*/ 428978 h 5034844"/>
                <a:gd name="connsiteX11" fmla="*/ 293511 w 7540977"/>
                <a:gd name="connsiteY11" fmla="*/ 485422 h 5034844"/>
                <a:gd name="connsiteX12" fmla="*/ 259644 w 7540977"/>
                <a:gd name="connsiteY12" fmla="*/ 496711 h 5034844"/>
                <a:gd name="connsiteX13" fmla="*/ 225777 w 7540977"/>
                <a:gd name="connsiteY13" fmla="*/ 508000 h 5034844"/>
                <a:gd name="connsiteX14" fmla="*/ 180622 w 7540977"/>
                <a:gd name="connsiteY14" fmla="*/ 564444 h 5034844"/>
                <a:gd name="connsiteX15" fmla="*/ 135466 w 7540977"/>
                <a:gd name="connsiteY15" fmla="*/ 609600 h 5034844"/>
                <a:gd name="connsiteX16" fmla="*/ 101600 w 7540977"/>
                <a:gd name="connsiteY16" fmla="*/ 677333 h 5034844"/>
                <a:gd name="connsiteX17" fmla="*/ 79022 w 7540977"/>
                <a:gd name="connsiteY17" fmla="*/ 745067 h 5034844"/>
                <a:gd name="connsiteX18" fmla="*/ 56444 w 7540977"/>
                <a:gd name="connsiteY18" fmla="*/ 812800 h 5034844"/>
                <a:gd name="connsiteX19" fmla="*/ 22577 w 7540977"/>
                <a:gd name="connsiteY19" fmla="*/ 914400 h 5034844"/>
                <a:gd name="connsiteX20" fmla="*/ 11289 w 7540977"/>
                <a:gd name="connsiteY20" fmla="*/ 948267 h 5034844"/>
                <a:gd name="connsiteX21" fmla="*/ 0 w 7540977"/>
                <a:gd name="connsiteY21" fmla="*/ 1004711 h 5034844"/>
                <a:gd name="connsiteX22" fmla="*/ 11289 w 7540977"/>
                <a:gd name="connsiteY22" fmla="*/ 1151467 h 5034844"/>
                <a:gd name="connsiteX23" fmla="*/ 22577 w 7540977"/>
                <a:gd name="connsiteY23" fmla="*/ 1196622 h 5034844"/>
                <a:gd name="connsiteX24" fmla="*/ 56444 w 7540977"/>
                <a:gd name="connsiteY24" fmla="*/ 1219200 h 5034844"/>
                <a:gd name="connsiteX25" fmla="*/ 101600 w 7540977"/>
                <a:gd name="connsiteY25" fmla="*/ 1264356 h 5034844"/>
                <a:gd name="connsiteX26" fmla="*/ 158044 w 7540977"/>
                <a:gd name="connsiteY26" fmla="*/ 1309511 h 5034844"/>
                <a:gd name="connsiteX27" fmla="*/ 180622 w 7540977"/>
                <a:gd name="connsiteY27" fmla="*/ 1343378 h 5034844"/>
                <a:gd name="connsiteX28" fmla="*/ 214489 w 7540977"/>
                <a:gd name="connsiteY28" fmla="*/ 1354667 h 5034844"/>
                <a:gd name="connsiteX29" fmla="*/ 259644 w 7540977"/>
                <a:gd name="connsiteY29" fmla="*/ 1399822 h 5034844"/>
                <a:gd name="connsiteX30" fmla="*/ 316089 w 7540977"/>
                <a:gd name="connsiteY30" fmla="*/ 1444978 h 5034844"/>
                <a:gd name="connsiteX31" fmla="*/ 338666 w 7540977"/>
                <a:gd name="connsiteY31" fmla="*/ 1478844 h 5034844"/>
                <a:gd name="connsiteX32" fmla="*/ 372533 w 7540977"/>
                <a:gd name="connsiteY32" fmla="*/ 1501422 h 5034844"/>
                <a:gd name="connsiteX33" fmla="*/ 417689 w 7540977"/>
                <a:gd name="connsiteY33" fmla="*/ 1546578 h 5034844"/>
                <a:gd name="connsiteX34" fmla="*/ 428977 w 7540977"/>
                <a:gd name="connsiteY34" fmla="*/ 1580444 h 5034844"/>
                <a:gd name="connsiteX35" fmla="*/ 462844 w 7540977"/>
                <a:gd name="connsiteY35" fmla="*/ 1603022 h 5034844"/>
                <a:gd name="connsiteX36" fmla="*/ 508000 w 7540977"/>
                <a:gd name="connsiteY36" fmla="*/ 1659467 h 5034844"/>
                <a:gd name="connsiteX37" fmla="*/ 553155 w 7540977"/>
                <a:gd name="connsiteY37" fmla="*/ 1704622 h 5034844"/>
                <a:gd name="connsiteX38" fmla="*/ 598311 w 7540977"/>
                <a:gd name="connsiteY38" fmla="*/ 1749778 h 5034844"/>
                <a:gd name="connsiteX39" fmla="*/ 643466 w 7540977"/>
                <a:gd name="connsiteY39" fmla="*/ 1817511 h 5034844"/>
                <a:gd name="connsiteX40" fmla="*/ 666044 w 7540977"/>
                <a:gd name="connsiteY40" fmla="*/ 1851378 h 5034844"/>
                <a:gd name="connsiteX41" fmla="*/ 767644 w 7540977"/>
                <a:gd name="connsiteY41" fmla="*/ 1907822 h 5034844"/>
                <a:gd name="connsiteX42" fmla="*/ 824089 w 7540977"/>
                <a:gd name="connsiteY42" fmla="*/ 1964267 h 5034844"/>
                <a:gd name="connsiteX43" fmla="*/ 891822 w 7540977"/>
                <a:gd name="connsiteY43" fmla="*/ 2020711 h 5034844"/>
                <a:gd name="connsiteX44" fmla="*/ 936977 w 7540977"/>
                <a:gd name="connsiteY44" fmla="*/ 2043289 h 5034844"/>
                <a:gd name="connsiteX45" fmla="*/ 982133 w 7540977"/>
                <a:gd name="connsiteY45" fmla="*/ 2077156 h 5034844"/>
                <a:gd name="connsiteX46" fmla="*/ 1095022 w 7540977"/>
                <a:gd name="connsiteY46" fmla="*/ 2144889 h 5034844"/>
                <a:gd name="connsiteX47" fmla="*/ 1117600 w 7540977"/>
                <a:gd name="connsiteY47" fmla="*/ 2178756 h 5034844"/>
                <a:gd name="connsiteX48" fmla="*/ 1151466 w 7540977"/>
                <a:gd name="connsiteY48" fmla="*/ 2201333 h 5034844"/>
                <a:gd name="connsiteX49" fmla="*/ 1230489 w 7540977"/>
                <a:gd name="connsiteY49" fmla="*/ 2257778 h 5034844"/>
                <a:gd name="connsiteX50" fmla="*/ 1286933 w 7540977"/>
                <a:gd name="connsiteY50" fmla="*/ 2314222 h 5034844"/>
                <a:gd name="connsiteX51" fmla="*/ 1343377 w 7540977"/>
                <a:gd name="connsiteY51" fmla="*/ 2370667 h 5034844"/>
                <a:gd name="connsiteX52" fmla="*/ 1399822 w 7540977"/>
                <a:gd name="connsiteY52" fmla="*/ 2427111 h 5034844"/>
                <a:gd name="connsiteX53" fmla="*/ 1422400 w 7540977"/>
                <a:gd name="connsiteY53" fmla="*/ 2460978 h 5034844"/>
                <a:gd name="connsiteX54" fmla="*/ 1456266 w 7540977"/>
                <a:gd name="connsiteY54" fmla="*/ 2494844 h 5034844"/>
                <a:gd name="connsiteX55" fmla="*/ 1512711 w 7540977"/>
                <a:gd name="connsiteY55" fmla="*/ 2562578 h 5034844"/>
                <a:gd name="connsiteX56" fmla="*/ 1524000 w 7540977"/>
                <a:gd name="connsiteY56" fmla="*/ 2596444 h 5034844"/>
                <a:gd name="connsiteX57" fmla="*/ 1603022 w 7540977"/>
                <a:gd name="connsiteY57" fmla="*/ 2686756 h 5034844"/>
                <a:gd name="connsiteX58" fmla="*/ 1614311 w 7540977"/>
                <a:gd name="connsiteY58" fmla="*/ 2720622 h 5034844"/>
                <a:gd name="connsiteX59" fmla="*/ 1659466 w 7540977"/>
                <a:gd name="connsiteY59" fmla="*/ 2788356 h 5034844"/>
                <a:gd name="connsiteX60" fmla="*/ 1693333 w 7540977"/>
                <a:gd name="connsiteY60" fmla="*/ 2901244 h 5034844"/>
                <a:gd name="connsiteX61" fmla="*/ 1704622 w 7540977"/>
                <a:gd name="connsiteY61" fmla="*/ 2935111 h 5034844"/>
                <a:gd name="connsiteX62" fmla="*/ 1715911 w 7540977"/>
                <a:gd name="connsiteY62" fmla="*/ 2968978 h 5034844"/>
                <a:gd name="connsiteX63" fmla="*/ 1727200 w 7540977"/>
                <a:gd name="connsiteY63" fmla="*/ 3127022 h 5034844"/>
                <a:gd name="connsiteX64" fmla="*/ 1738489 w 7540977"/>
                <a:gd name="connsiteY64" fmla="*/ 3206044 h 5034844"/>
                <a:gd name="connsiteX65" fmla="*/ 1749777 w 7540977"/>
                <a:gd name="connsiteY65" fmla="*/ 3341511 h 5034844"/>
                <a:gd name="connsiteX66" fmla="*/ 1761066 w 7540977"/>
                <a:gd name="connsiteY66" fmla="*/ 3443111 h 5034844"/>
                <a:gd name="connsiteX67" fmla="*/ 1772355 w 7540977"/>
                <a:gd name="connsiteY67" fmla="*/ 3589867 h 5034844"/>
                <a:gd name="connsiteX68" fmla="*/ 1806222 w 7540977"/>
                <a:gd name="connsiteY68" fmla="*/ 3702756 h 5034844"/>
                <a:gd name="connsiteX69" fmla="*/ 1817511 w 7540977"/>
                <a:gd name="connsiteY69" fmla="*/ 3747911 h 5034844"/>
                <a:gd name="connsiteX70" fmla="*/ 1840089 w 7540977"/>
                <a:gd name="connsiteY70" fmla="*/ 3793067 h 5034844"/>
                <a:gd name="connsiteX71" fmla="*/ 1862666 w 7540977"/>
                <a:gd name="connsiteY71" fmla="*/ 3860800 h 5034844"/>
                <a:gd name="connsiteX72" fmla="*/ 1873955 w 7540977"/>
                <a:gd name="connsiteY72" fmla="*/ 3894667 h 5034844"/>
                <a:gd name="connsiteX73" fmla="*/ 1919111 w 7540977"/>
                <a:gd name="connsiteY73" fmla="*/ 3962400 h 5034844"/>
                <a:gd name="connsiteX74" fmla="*/ 1964266 w 7540977"/>
                <a:gd name="connsiteY74" fmla="*/ 4041422 h 5034844"/>
                <a:gd name="connsiteX75" fmla="*/ 2009422 w 7540977"/>
                <a:gd name="connsiteY75" fmla="*/ 4097867 h 5034844"/>
                <a:gd name="connsiteX76" fmla="*/ 2020711 w 7540977"/>
                <a:gd name="connsiteY76" fmla="*/ 4131733 h 5034844"/>
                <a:gd name="connsiteX77" fmla="*/ 2065866 w 7540977"/>
                <a:gd name="connsiteY77" fmla="*/ 4188178 h 5034844"/>
                <a:gd name="connsiteX78" fmla="*/ 2111022 w 7540977"/>
                <a:gd name="connsiteY78" fmla="*/ 4210756 h 5034844"/>
                <a:gd name="connsiteX79" fmla="*/ 2144889 w 7540977"/>
                <a:gd name="connsiteY79" fmla="*/ 4244622 h 5034844"/>
                <a:gd name="connsiteX80" fmla="*/ 2201333 w 7540977"/>
                <a:gd name="connsiteY80" fmla="*/ 4289778 h 5034844"/>
                <a:gd name="connsiteX81" fmla="*/ 2280355 w 7540977"/>
                <a:gd name="connsiteY81" fmla="*/ 4380089 h 5034844"/>
                <a:gd name="connsiteX82" fmla="*/ 2314222 w 7540977"/>
                <a:gd name="connsiteY82" fmla="*/ 4402667 h 5034844"/>
                <a:gd name="connsiteX83" fmla="*/ 2359377 w 7540977"/>
                <a:gd name="connsiteY83" fmla="*/ 4470400 h 5034844"/>
                <a:gd name="connsiteX84" fmla="*/ 2393244 w 7540977"/>
                <a:gd name="connsiteY84" fmla="*/ 4492978 h 5034844"/>
                <a:gd name="connsiteX85" fmla="*/ 2460977 w 7540977"/>
                <a:gd name="connsiteY85" fmla="*/ 4549422 h 5034844"/>
                <a:gd name="connsiteX86" fmla="*/ 2472266 w 7540977"/>
                <a:gd name="connsiteY86" fmla="*/ 4583289 h 5034844"/>
                <a:gd name="connsiteX87" fmla="*/ 2517422 w 7540977"/>
                <a:gd name="connsiteY87" fmla="*/ 4617156 h 5034844"/>
                <a:gd name="connsiteX88" fmla="*/ 2551289 w 7540977"/>
                <a:gd name="connsiteY88" fmla="*/ 4651022 h 5034844"/>
                <a:gd name="connsiteX89" fmla="*/ 2607733 w 7540977"/>
                <a:gd name="connsiteY89" fmla="*/ 4730044 h 5034844"/>
                <a:gd name="connsiteX90" fmla="*/ 2652889 w 7540977"/>
                <a:gd name="connsiteY90" fmla="*/ 4752622 h 5034844"/>
                <a:gd name="connsiteX91" fmla="*/ 2686755 w 7540977"/>
                <a:gd name="connsiteY91" fmla="*/ 4775200 h 5034844"/>
                <a:gd name="connsiteX92" fmla="*/ 2731911 w 7540977"/>
                <a:gd name="connsiteY92" fmla="*/ 4820356 h 5034844"/>
                <a:gd name="connsiteX93" fmla="*/ 2765777 w 7540977"/>
                <a:gd name="connsiteY93" fmla="*/ 4842933 h 5034844"/>
                <a:gd name="connsiteX94" fmla="*/ 2844800 w 7540977"/>
                <a:gd name="connsiteY94" fmla="*/ 4876800 h 5034844"/>
                <a:gd name="connsiteX95" fmla="*/ 2980266 w 7540977"/>
                <a:gd name="connsiteY95" fmla="*/ 4910667 h 5034844"/>
                <a:gd name="connsiteX96" fmla="*/ 3025422 w 7540977"/>
                <a:gd name="connsiteY96" fmla="*/ 4921956 h 5034844"/>
                <a:gd name="connsiteX97" fmla="*/ 3115733 w 7540977"/>
                <a:gd name="connsiteY97" fmla="*/ 4933244 h 5034844"/>
                <a:gd name="connsiteX98" fmla="*/ 3160889 w 7540977"/>
                <a:gd name="connsiteY98" fmla="*/ 4944533 h 5034844"/>
                <a:gd name="connsiteX99" fmla="*/ 3228622 w 7540977"/>
                <a:gd name="connsiteY99" fmla="*/ 4955822 h 5034844"/>
                <a:gd name="connsiteX100" fmla="*/ 3262489 w 7540977"/>
                <a:gd name="connsiteY100" fmla="*/ 4967111 h 5034844"/>
                <a:gd name="connsiteX101" fmla="*/ 3307644 w 7540977"/>
                <a:gd name="connsiteY101" fmla="*/ 4978400 h 5034844"/>
                <a:gd name="connsiteX102" fmla="*/ 3465689 w 7540977"/>
                <a:gd name="connsiteY102" fmla="*/ 5000978 h 5034844"/>
                <a:gd name="connsiteX103" fmla="*/ 3499555 w 7540977"/>
                <a:gd name="connsiteY103" fmla="*/ 5012267 h 5034844"/>
                <a:gd name="connsiteX104" fmla="*/ 3714044 w 7540977"/>
                <a:gd name="connsiteY104" fmla="*/ 5034844 h 5034844"/>
                <a:gd name="connsiteX105" fmla="*/ 4109155 w 7540977"/>
                <a:gd name="connsiteY105" fmla="*/ 5023556 h 5034844"/>
                <a:gd name="connsiteX106" fmla="*/ 4165600 w 7540977"/>
                <a:gd name="connsiteY106" fmla="*/ 5012267 h 5034844"/>
                <a:gd name="connsiteX107" fmla="*/ 4267200 w 7540977"/>
                <a:gd name="connsiteY107" fmla="*/ 5000978 h 5034844"/>
                <a:gd name="connsiteX108" fmla="*/ 4504266 w 7540977"/>
                <a:gd name="connsiteY108" fmla="*/ 4978400 h 5034844"/>
                <a:gd name="connsiteX109" fmla="*/ 4605866 w 7540977"/>
                <a:gd name="connsiteY109" fmla="*/ 4944533 h 5034844"/>
                <a:gd name="connsiteX110" fmla="*/ 4639733 w 7540977"/>
                <a:gd name="connsiteY110" fmla="*/ 4933244 h 5034844"/>
                <a:gd name="connsiteX111" fmla="*/ 4673600 w 7540977"/>
                <a:gd name="connsiteY111" fmla="*/ 4910667 h 5034844"/>
                <a:gd name="connsiteX112" fmla="*/ 4707466 w 7540977"/>
                <a:gd name="connsiteY112" fmla="*/ 4899378 h 5034844"/>
                <a:gd name="connsiteX113" fmla="*/ 4809066 w 7540977"/>
                <a:gd name="connsiteY113" fmla="*/ 4831644 h 5034844"/>
                <a:gd name="connsiteX114" fmla="*/ 4842933 w 7540977"/>
                <a:gd name="connsiteY114" fmla="*/ 4809067 h 5034844"/>
                <a:gd name="connsiteX115" fmla="*/ 4865511 w 7540977"/>
                <a:gd name="connsiteY115" fmla="*/ 4775200 h 5034844"/>
                <a:gd name="connsiteX116" fmla="*/ 4933244 w 7540977"/>
                <a:gd name="connsiteY116" fmla="*/ 4730044 h 5034844"/>
                <a:gd name="connsiteX117" fmla="*/ 4955822 w 7540977"/>
                <a:gd name="connsiteY117" fmla="*/ 4696178 h 5034844"/>
                <a:gd name="connsiteX118" fmla="*/ 4978400 w 7540977"/>
                <a:gd name="connsiteY118" fmla="*/ 4651022 h 5034844"/>
                <a:gd name="connsiteX119" fmla="*/ 5080000 w 7540977"/>
                <a:gd name="connsiteY119" fmla="*/ 4594578 h 5034844"/>
                <a:gd name="connsiteX120" fmla="*/ 5147733 w 7540977"/>
                <a:gd name="connsiteY120" fmla="*/ 4549422 h 5034844"/>
                <a:gd name="connsiteX121" fmla="*/ 5181600 w 7540977"/>
                <a:gd name="connsiteY121" fmla="*/ 4515556 h 5034844"/>
                <a:gd name="connsiteX122" fmla="*/ 5249333 w 7540977"/>
                <a:gd name="connsiteY122" fmla="*/ 4492978 h 5034844"/>
                <a:gd name="connsiteX123" fmla="*/ 5294489 w 7540977"/>
                <a:gd name="connsiteY123" fmla="*/ 4470400 h 5034844"/>
                <a:gd name="connsiteX124" fmla="*/ 5531555 w 7540977"/>
                <a:gd name="connsiteY124" fmla="*/ 4436533 h 5034844"/>
                <a:gd name="connsiteX125" fmla="*/ 5700889 w 7540977"/>
                <a:gd name="connsiteY125" fmla="*/ 4402667 h 5034844"/>
                <a:gd name="connsiteX126" fmla="*/ 5779911 w 7540977"/>
                <a:gd name="connsiteY126" fmla="*/ 4380089 h 5034844"/>
                <a:gd name="connsiteX127" fmla="*/ 5892800 w 7540977"/>
                <a:gd name="connsiteY127" fmla="*/ 4346222 h 5034844"/>
                <a:gd name="connsiteX128" fmla="*/ 5949244 w 7540977"/>
                <a:gd name="connsiteY128" fmla="*/ 4323644 h 5034844"/>
                <a:gd name="connsiteX129" fmla="*/ 5983111 w 7540977"/>
                <a:gd name="connsiteY129" fmla="*/ 4301067 h 5034844"/>
                <a:gd name="connsiteX130" fmla="*/ 6050844 w 7540977"/>
                <a:gd name="connsiteY130" fmla="*/ 4289778 h 5034844"/>
                <a:gd name="connsiteX131" fmla="*/ 6152444 w 7540977"/>
                <a:gd name="connsiteY131" fmla="*/ 4244622 h 5034844"/>
                <a:gd name="connsiteX132" fmla="*/ 6186311 w 7540977"/>
                <a:gd name="connsiteY132" fmla="*/ 4233333 h 5034844"/>
                <a:gd name="connsiteX133" fmla="*/ 6220177 w 7540977"/>
                <a:gd name="connsiteY133" fmla="*/ 4210756 h 5034844"/>
                <a:gd name="connsiteX134" fmla="*/ 6310489 w 7540977"/>
                <a:gd name="connsiteY134" fmla="*/ 4188178 h 5034844"/>
                <a:gd name="connsiteX135" fmla="*/ 6412089 w 7540977"/>
                <a:gd name="connsiteY135" fmla="*/ 4143022 h 5034844"/>
                <a:gd name="connsiteX136" fmla="*/ 6457244 w 7540977"/>
                <a:gd name="connsiteY136" fmla="*/ 4131733 h 5034844"/>
                <a:gd name="connsiteX137" fmla="*/ 6558844 w 7540977"/>
                <a:gd name="connsiteY137" fmla="*/ 4097867 h 5034844"/>
                <a:gd name="connsiteX138" fmla="*/ 6637866 w 7540977"/>
                <a:gd name="connsiteY138" fmla="*/ 4041422 h 5034844"/>
                <a:gd name="connsiteX139" fmla="*/ 6716889 w 7540977"/>
                <a:gd name="connsiteY139" fmla="*/ 4007556 h 5034844"/>
                <a:gd name="connsiteX140" fmla="*/ 6818489 w 7540977"/>
                <a:gd name="connsiteY140" fmla="*/ 3951111 h 5034844"/>
                <a:gd name="connsiteX141" fmla="*/ 6920089 w 7540977"/>
                <a:gd name="connsiteY141" fmla="*/ 3894667 h 5034844"/>
                <a:gd name="connsiteX142" fmla="*/ 6999111 w 7540977"/>
                <a:gd name="connsiteY142" fmla="*/ 3860800 h 5034844"/>
                <a:gd name="connsiteX143" fmla="*/ 7078133 w 7540977"/>
                <a:gd name="connsiteY143" fmla="*/ 3815644 h 5034844"/>
                <a:gd name="connsiteX144" fmla="*/ 7112000 w 7540977"/>
                <a:gd name="connsiteY144" fmla="*/ 3804356 h 5034844"/>
                <a:gd name="connsiteX145" fmla="*/ 7191022 w 7540977"/>
                <a:gd name="connsiteY145" fmla="*/ 3747911 h 5034844"/>
                <a:gd name="connsiteX146" fmla="*/ 7224889 w 7540977"/>
                <a:gd name="connsiteY146" fmla="*/ 3714044 h 5034844"/>
                <a:gd name="connsiteX147" fmla="*/ 7292622 w 7540977"/>
                <a:gd name="connsiteY147" fmla="*/ 3657600 h 5034844"/>
                <a:gd name="connsiteX148" fmla="*/ 7349066 w 7540977"/>
                <a:gd name="connsiteY148" fmla="*/ 3589867 h 5034844"/>
                <a:gd name="connsiteX149" fmla="*/ 7382933 w 7540977"/>
                <a:gd name="connsiteY149" fmla="*/ 3510844 h 5034844"/>
                <a:gd name="connsiteX150" fmla="*/ 7416800 w 7540977"/>
                <a:gd name="connsiteY150" fmla="*/ 3476978 h 5034844"/>
                <a:gd name="connsiteX151" fmla="*/ 7450666 w 7540977"/>
                <a:gd name="connsiteY151" fmla="*/ 3409244 h 5034844"/>
                <a:gd name="connsiteX152" fmla="*/ 7473244 w 7540977"/>
                <a:gd name="connsiteY152" fmla="*/ 3341511 h 5034844"/>
                <a:gd name="connsiteX153" fmla="*/ 7495822 w 7540977"/>
                <a:gd name="connsiteY153" fmla="*/ 3273778 h 5034844"/>
                <a:gd name="connsiteX154" fmla="*/ 7507111 w 7540977"/>
                <a:gd name="connsiteY154" fmla="*/ 3239911 h 5034844"/>
                <a:gd name="connsiteX155" fmla="*/ 7518400 w 7540977"/>
                <a:gd name="connsiteY155" fmla="*/ 3194756 h 5034844"/>
                <a:gd name="connsiteX156" fmla="*/ 7529689 w 7540977"/>
                <a:gd name="connsiteY156" fmla="*/ 3104444 h 5034844"/>
                <a:gd name="connsiteX157" fmla="*/ 7540977 w 7540977"/>
                <a:gd name="connsiteY157" fmla="*/ 3070578 h 5034844"/>
                <a:gd name="connsiteX158" fmla="*/ 7529689 w 7540977"/>
                <a:gd name="connsiteY158" fmla="*/ 2844800 h 5034844"/>
                <a:gd name="connsiteX159" fmla="*/ 7518400 w 7540977"/>
                <a:gd name="connsiteY159" fmla="*/ 2810933 h 5034844"/>
                <a:gd name="connsiteX160" fmla="*/ 7507111 w 7540977"/>
                <a:gd name="connsiteY160" fmla="*/ 2754489 h 5034844"/>
                <a:gd name="connsiteX161" fmla="*/ 7461955 w 7540977"/>
                <a:gd name="connsiteY161" fmla="*/ 2675467 h 5034844"/>
                <a:gd name="connsiteX162" fmla="*/ 7439377 w 7540977"/>
                <a:gd name="connsiteY162" fmla="*/ 2596444 h 5034844"/>
                <a:gd name="connsiteX163" fmla="*/ 7394222 w 7540977"/>
                <a:gd name="connsiteY163" fmla="*/ 2528711 h 5034844"/>
                <a:gd name="connsiteX164" fmla="*/ 7337777 w 7540977"/>
                <a:gd name="connsiteY164" fmla="*/ 2438400 h 5034844"/>
                <a:gd name="connsiteX165" fmla="*/ 7281333 w 7540977"/>
                <a:gd name="connsiteY165" fmla="*/ 2370667 h 5034844"/>
                <a:gd name="connsiteX166" fmla="*/ 7247466 w 7540977"/>
                <a:gd name="connsiteY166" fmla="*/ 2359378 h 5034844"/>
                <a:gd name="connsiteX167" fmla="*/ 7213600 w 7540977"/>
                <a:gd name="connsiteY167" fmla="*/ 2336800 h 5034844"/>
                <a:gd name="connsiteX168" fmla="*/ 7089422 w 7540977"/>
                <a:gd name="connsiteY168" fmla="*/ 2302933 h 5034844"/>
                <a:gd name="connsiteX169" fmla="*/ 6965244 w 7540977"/>
                <a:gd name="connsiteY169" fmla="*/ 2280356 h 5034844"/>
                <a:gd name="connsiteX170" fmla="*/ 6897511 w 7540977"/>
                <a:gd name="connsiteY170" fmla="*/ 2257778 h 5034844"/>
                <a:gd name="connsiteX171" fmla="*/ 6773333 w 7540977"/>
                <a:gd name="connsiteY171" fmla="*/ 2235200 h 5034844"/>
                <a:gd name="connsiteX172" fmla="*/ 6705600 w 7540977"/>
                <a:gd name="connsiteY172" fmla="*/ 2212622 h 5034844"/>
                <a:gd name="connsiteX173" fmla="*/ 6671733 w 7540977"/>
                <a:gd name="connsiteY173" fmla="*/ 2201333 h 5034844"/>
                <a:gd name="connsiteX174" fmla="*/ 6637866 w 7540977"/>
                <a:gd name="connsiteY174" fmla="*/ 2190044 h 5034844"/>
                <a:gd name="connsiteX175" fmla="*/ 6604000 w 7540977"/>
                <a:gd name="connsiteY175" fmla="*/ 2167467 h 5034844"/>
                <a:gd name="connsiteX176" fmla="*/ 6513689 w 7540977"/>
                <a:gd name="connsiteY176" fmla="*/ 2144889 h 5034844"/>
                <a:gd name="connsiteX177" fmla="*/ 6479822 w 7540977"/>
                <a:gd name="connsiteY177" fmla="*/ 2122311 h 5034844"/>
                <a:gd name="connsiteX178" fmla="*/ 6355644 w 7540977"/>
                <a:gd name="connsiteY178" fmla="*/ 2099733 h 5034844"/>
                <a:gd name="connsiteX179" fmla="*/ 6254044 w 7540977"/>
                <a:gd name="connsiteY179" fmla="*/ 2065867 h 5034844"/>
                <a:gd name="connsiteX180" fmla="*/ 6220177 w 7540977"/>
                <a:gd name="connsiteY180" fmla="*/ 2054578 h 5034844"/>
                <a:gd name="connsiteX181" fmla="*/ 6163733 w 7540977"/>
                <a:gd name="connsiteY181" fmla="*/ 2043289 h 5034844"/>
                <a:gd name="connsiteX182" fmla="*/ 6096000 w 7540977"/>
                <a:gd name="connsiteY182" fmla="*/ 1998133 h 5034844"/>
                <a:gd name="connsiteX183" fmla="*/ 6062133 w 7540977"/>
                <a:gd name="connsiteY183" fmla="*/ 1975556 h 5034844"/>
                <a:gd name="connsiteX184" fmla="*/ 5994400 w 7540977"/>
                <a:gd name="connsiteY184" fmla="*/ 1952978 h 5034844"/>
                <a:gd name="connsiteX185" fmla="*/ 5926666 w 7540977"/>
                <a:gd name="connsiteY185" fmla="*/ 1907822 h 5034844"/>
                <a:gd name="connsiteX186" fmla="*/ 5892800 w 7540977"/>
                <a:gd name="connsiteY186" fmla="*/ 1896533 h 5034844"/>
                <a:gd name="connsiteX187" fmla="*/ 5825066 w 7540977"/>
                <a:gd name="connsiteY187" fmla="*/ 1862667 h 5034844"/>
                <a:gd name="connsiteX188" fmla="*/ 5723466 w 7540977"/>
                <a:gd name="connsiteY188" fmla="*/ 1806222 h 5034844"/>
                <a:gd name="connsiteX189" fmla="*/ 5689600 w 7540977"/>
                <a:gd name="connsiteY189" fmla="*/ 1783644 h 5034844"/>
                <a:gd name="connsiteX190" fmla="*/ 5655733 w 7540977"/>
                <a:gd name="connsiteY190" fmla="*/ 1715911 h 5034844"/>
                <a:gd name="connsiteX191" fmla="*/ 5621866 w 7540977"/>
                <a:gd name="connsiteY191" fmla="*/ 1682044 h 5034844"/>
                <a:gd name="connsiteX192" fmla="*/ 5621866 w 7540977"/>
                <a:gd name="connsiteY192" fmla="*/ 1456267 h 5034844"/>
                <a:gd name="connsiteX193" fmla="*/ 5689600 w 7540977"/>
                <a:gd name="connsiteY193" fmla="*/ 1377244 h 5034844"/>
                <a:gd name="connsiteX194" fmla="*/ 5712177 w 7540977"/>
                <a:gd name="connsiteY194" fmla="*/ 1332089 h 5034844"/>
                <a:gd name="connsiteX195" fmla="*/ 5746044 w 7540977"/>
                <a:gd name="connsiteY195" fmla="*/ 1309511 h 5034844"/>
                <a:gd name="connsiteX196" fmla="*/ 5757333 w 7540977"/>
                <a:gd name="connsiteY196" fmla="*/ 1264356 h 5034844"/>
                <a:gd name="connsiteX197" fmla="*/ 5779911 w 7540977"/>
                <a:gd name="connsiteY197" fmla="*/ 1230489 h 5034844"/>
                <a:gd name="connsiteX198" fmla="*/ 5791200 w 7540977"/>
                <a:gd name="connsiteY198" fmla="*/ 1196622 h 5034844"/>
                <a:gd name="connsiteX199" fmla="*/ 5768622 w 7540977"/>
                <a:gd name="connsiteY199" fmla="*/ 914400 h 5034844"/>
                <a:gd name="connsiteX200" fmla="*/ 5746044 w 7540977"/>
                <a:gd name="connsiteY200" fmla="*/ 846667 h 5034844"/>
                <a:gd name="connsiteX201" fmla="*/ 5723466 w 7540977"/>
                <a:gd name="connsiteY201" fmla="*/ 812800 h 5034844"/>
                <a:gd name="connsiteX202" fmla="*/ 5712177 w 7540977"/>
                <a:gd name="connsiteY202" fmla="*/ 767644 h 5034844"/>
                <a:gd name="connsiteX203" fmla="*/ 5689600 w 7540977"/>
                <a:gd name="connsiteY203" fmla="*/ 733778 h 5034844"/>
                <a:gd name="connsiteX204" fmla="*/ 5667022 w 7540977"/>
                <a:gd name="connsiteY204" fmla="*/ 688622 h 5034844"/>
                <a:gd name="connsiteX205" fmla="*/ 5633155 w 7540977"/>
                <a:gd name="connsiteY205" fmla="*/ 620889 h 5034844"/>
                <a:gd name="connsiteX206" fmla="*/ 5621866 w 7540977"/>
                <a:gd name="connsiteY206" fmla="*/ 575733 h 5034844"/>
                <a:gd name="connsiteX207" fmla="*/ 5588000 w 7540977"/>
                <a:gd name="connsiteY207" fmla="*/ 530578 h 5034844"/>
                <a:gd name="connsiteX208" fmla="*/ 5565422 w 7540977"/>
                <a:gd name="connsiteY208" fmla="*/ 485422 h 5034844"/>
                <a:gd name="connsiteX209" fmla="*/ 5520266 w 7540977"/>
                <a:gd name="connsiteY209" fmla="*/ 417689 h 5034844"/>
                <a:gd name="connsiteX210" fmla="*/ 5475111 w 7540977"/>
                <a:gd name="connsiteY210" fmla="*/ 338667 h 5034844"/>
                <a:gd name="connsiteX211" fmla="*/ 5441244 w 7540977"/>
                <a:gd name="connsiteY211" fmla="*/ 316089 h 5034844"/>
                <a:gd name="connsiteX212" fmla="*/ 5362222 w 7540977"/>
                <a:gd name="connsiteY212" fmla="*/ 214489 h 5034844"/>
                <a:gd name="connsiteX213" fmla="*/ 5328355 w 7540977"/>
                <a:gd name="connsiteY213" fmla="*/ 203200 h 5034844"/>
                <a:gd name="connsiteX214" fmla="*/ 5283200 w 7540977"/>
                <a:gd name="connsiteY214" fmla="*/ 158044 h 5034844"/>
                <a:gd name="connsiteX215" fmla="*/ 5260622 w 7540977"/>
                <a:gd name="connsiteY215" fmla="*/ 124178 h 5034844"/>
                <a:gd name="connsiteX216" fmla="*/ 5226755 w 7540977"/>
                <a:gd name="connsiteY216" fmla="*/ 101600 h 5034844"/>
                <a:gd name="connsiteX217" fmla="*/ 5181600 w 7540977"/>
                <a:gd name="connsiteY217" fmla="*/ 56444 h 5034844"/>
                <a:gd name="connsiteX218" fmla="*/ 5170311 w 7540977"/>
                <a:gd name="connsiteY218" fmla="*/ 22578 h 5034844"/>
                <a:gd name="connsiteX219" fmla="*/ 5136444 w 7540977"/>
                <a:gd name="connsiteY219" fmla="*/ 0 h 5034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Lst>
              <a:rect l="l" t="t" r="r" b="b"/>
              <a:pathLst>
                <a:path w="7540977" h="5034844">
                  <a:moveTo>
                    <a:pt x="993422" y="22578"/>
                  </a:moveTo>
                  <a:cubicBezTo>
                    <a:pt x="989901" y="40182"/>
                    <a:pt x="972776" y="137942"/>
                    <a:pt x="959555" y="146756"/>
                  </a:cubicBezTo>
                  <a:lnTo>
                    <a:pt x="925689" y="169333"/>
                  </a:lnTo>
                  <a:cubicBezTo>
                    <a:pt x="894841" y="261876"/>
                    <a:pt x="948202" y="118622"/>
                    <a:pt x="846666" y="270933"/>
                  </a:cubicBezTo>
                  <a:cubicBezTo>
                    <a:pt x="839140" y="282222"/>
                    <a:pt x="834683" y="296324"/>
                    <a:pt x="824089" y="304800"/>
                  </a:cubicBezTo>
                  <a:cubicBezTo>
                    <a:pt x="814797" y="312234"/>
                    <a:pt x="800865" y="310767"/>
                    <a:pt x="790222" y="316089"/>
                  </a:cubicBezTo>
                  <a:cubicBezTo>
                    <a:pt x="778087" y="322157"/>
                    <a:pt x="768490" y="332599"/>
                    <a:pt x="756355" y="338667"/>
                  </a:cubicBezTo>
                  <a:cubicBezTo>
                    <a:pt x="737380" y="348155"/>
                    <a:pt x="695426" y="355816"/>
                    <a:pt x="677333" y="361244"/>
                  </a:cubicBezTo>
                  <a:cubicBezTo>
                    <a:pt x="654538" y="368082"/>
                    <a:pt x="632178" y="376296"/>
                    <a:pt x="609600" y="383822"/>
                  </a:cubicBezTo>
                  <a:cubicBezTo>
                    <a:pt x="598311" y="387585"/>
                    <a:pt x="587277" y="392225"/>
                    <a:pt x="575733" y="395111"/>
                  </a:cubicBezTo>
                  <a:cubicBezTo>
                    <a:pt x="507488" y="412172"/>
                    <a:pt x="545298" y="401493"/>
                    <a:pt x="462844" y="428978"/>
                  </a:cubicBezTo>
                  <a:lnTo>
                    <a:pt x="293511" y="485422"/>
                  </a:lnTo>
                  <a:lnTo>
                    <a:pt x="259644" y="496711"/>
                  </a:lnTo>
                  <a:lnTo>
                    <a:pt x="225777" y="508000"/>
                  </a:lnTo>
                  <a:cubicBezTo>
                    <a:pt x="197405" y="593123"/>
                    <a:pt x="238977" y="491501"/>
                    <a:pt x="180622" y="564444"/>
                  </a:cubicBezTo>
                  <a:cubicBezTo>
                    <a:pt x="136833" y="619179"/>
                    <a:pt x="209359" y="584969"/>
                    <a:pt x="135466" y="609600"/>
                  </a:cubicBezTo>
                  <a:cubicBezTo>
                    <a:pt x="94294" y="733116"/>
                    <a:pt x="159957" y="546029"/>
                    <a:pt x="101600" y="677333"/>
                  </a:cubicBezTo>
                  <a:cubicBezTo>
                    <a:pt x="91934" y="699081"/>
                    <a:pt x="86548" y="722489"/>
                    <a:pt x="79022" y="745067"/>
                  </a:cubicBezTo>
                  <a:lnTo>
                    <a:pt x="56444" y="812800"/>
                  </a:lnTo>
                  <a:lnTo>
                    <a:pt x="22577" y="914400"/>
                  </a:lnTo>
                  <a:cubicBezTo>
                    <a:pt x="18814" y="925689"/>
                    <a:pt x="13623" y="936599"/>
                    <a:pt x="11289" y="948267"/>
                  </a:cubicBezTo>
                  <a:lnTo>
                    <a:pt x="0" y="1004711"/>
                  </a:lnTo>
                  <a:cubicBezTo>
                    <a:pt x="3763" y="1053630"/>
                    <a:pt x="5557" y="1102740"/>
                    <a:pt x="11289" y="1151467"/>
                  </a:cubicBezTo>
                  <a:cubicBezTo>
                    <a:pt x="13102" y="1166876"/>
                    <a:pt x="13971" y="1183713"/>
                    <a:pt x="22577" y="1196622"/>
                  </a:cubicBezTo>
                  <a:cubicBezTo>
                    <a:pt x="30103" y="1207911"/>
                    <a:pt x="45155" y="1211674"/>
                    <a:pt x="56444" y="1219200"/>
                  </a:cubicBezTo>
                  <a:cubicBezTo>
                    <a:pt x="81074" y="1293091"/>
                    <a:pt x="46866" y="1220569"/>
                    <a:pt x="101600" y="1264356"/>
                  </a:cubicBezTo>
                  <a:cubicBezTo>
                    <a:pt x="174546" y="1322713"/>
                    <a:pt x="72917" y="1281135"/>
                    <a:pt x="158044" y="1309511"/>
                  </a:cubicBezTo>
                  <a:cubicBezTo>
                    <a:pt x="165570" y="1320800"/>
                    <a:pt x="170027" y="1334902"/>
                    <a:pt x="180622" y="1343378"/>
                  </a:cubicBezTo>
                  <a:cubicBezTo>
                    <a:pt x="189914" y="1350812"/>
                    <a:pt x="206075" y="1346253"/>
                    <a:pt x="214489" y="1354667"/>
                  </a:cubicBezTo>
                  <a:cubicBezTo>
                    <a:pt x="274696" y="1414874"/>
                    <a:pt x="169330" y="1369717"/>
                    <a:pt x="259644" y="1399822"/>
                  </a:cubicBezTo>
                  <a:cubicBezTo>
                    <a:pt x="324349" y="1496879"/>
                    <a:pt x="238192" y="1382661"/>
                    <a:pt x="316089" y="1444978"/>
                  </a:cubicBezTo>
                  <a:cubicBezTo>
                    <a:pt x="326683" y="1453453"/>
                    <a:pt x="329073" y="1469251"/>
                    <a:pt x="338666" y="1478844"/>
                  </a:cubicBezTo>
                  <a:cubicBezTo>
                    <a:pt x="348260" y="1488438"/>
                    <a:pt x="361244" y="1493896"/>
                    <a:pt x="372533" y="1501422"/>
                  </a:cubicBezTo>
                  <a:cubicBezTo>
                    <a:pt x="402637" y="1591734"/>
                    <a:pt x="357481" y="1486370"/>
                    <a:pt x="417689" y="1546578"/>
                  </a:cubicBezTo>
                  <a:cubicBezTo>
                    <a:pt x="426103" y="1554992"/>
                    <a:pt x="421544" y="1571152"/>
                    <a:pt x="428977" y="1580444"/>
                  </a:cubicBezTo>
                  <a:cubicBezTo>
                    <a:pt x="437453" y="1591039"/>
                    <a:pt x="451555" y="1595496"/>
                    <a:pt x="462844" y="1603022"/>
                  </a:cubicBezTo>
                  <a:cubicBezTo>
                    <a:pt x="491219" y="1688146"/>
                    <a:pt x="449643" y="1586522"/>
                    <a:pt x="508000" y="1659467"/>
                  </a:cubicBezTo>
                  <a:cubicBezTo>
                    <a:pt x="551788" y="1714200"/>
                    <a:pt x="479265" y="1679991"/>
                    <a:pt x="553155" y="1704622"/>
                  </a:cubicBezTo>
                  <a:cubicBezTo>
                    <a:pt x="583259" y="1794934"/>
                    <a:pt x="538103" y="1689570"/>
                    <a:pt x="598311" y="1749778"/>
                  </a:cubicBezTo>
                  <a:cubicBezTo>
                    <a:pt x="617498" y="1768965"/>
                    <a:pt x="628414" y="1794933"/>
                    <a:pt x="643466" y="1817511"/>
                  </a:cubicBezTo>
                  <a:cubicBezTo>
                    <a:pt x="650992" y="1828800"/>
                    <a:pt x="654755" y="1843852"/>
                    <a:pt x="666044" y="1851378"/>
                  </a:cubicBezTo>
                  <a:cubicBezTo>
                    <a:pt x="743678" y="1903134"/>
                    <a:pt x="708035" y="1887952"/>
                    <a:pt x="767644" y="1907822"/>
                  </a:cubicBezTo>
                  <a:cubicBezTo>
                    <a:pt x="809037" y="1969911"/>
                    <a:pt x="767644" y="1917230"/>
                    <a:pt x="824089" y="1964267"/>
                  </a:cubicBezTo>
                  <a:cubicBezTo>
                    <a:pt x="875033" y="2006720"/>
                    <a:pt x="838311" y="1990133"/>
                    <a:pt x="891822" y="2020711"/>
                  </a:cubicBezTo>
                  <a:cubicBezTo>
                    <a:pt x="906433" y="2029060"/>
                    <a:pt x="922707" y="2034370"/>
                    <a:pt x="936977" y="2043289"/>
                  </a:cubicBezTo>
                  <a:cubicBezTo>
                    <a:pt x="952932" y="2053261"/>
                    <a:pt x="966719" y="2066366"/>
                    <a:pt x="982133" y="2077156"/>
                  </a:cubicBezTo>
                  <a:cubicBezTo>
                    <a:pt x="1050245" y="2124834"/>
                    <a:pt x="1034045" y="2114400"/>
                    <a:pt x="1095022" y="2144889"/>
                  </a:cubicBezTo>
                  <a:cubicBezTo>
                    <a:pt x="1102548" y="2156178"/>
                    <a:pt x="1108006" y="2169162"/>
                    <a:pt x="1117600" y="2178756"/>
                  </a:cubicBezTo>
                  <a:cubicBezTo>
                    <a:pt x="1127193" y="2188349"/>
                    <a:pt x="1140426" y="2193447"/>
                    <a:pt x="1151466" y="2201333"/>
                  </a:cubicBezTo>
                  <a:cubicBezTo>
                    <a:pt x="1249491" y="2271351"/>
                    <a:pt x="1150669" y="2204565"/>
                    <a:pt x="1230489" y="2257778"/>
                  </a:cubicBezTo>
                  <a:cubicBezTo>
                    <a:pt x="1290693" y="2348086"/>
                    <a:pt x="1211675" y="2238964"/>
                    <a:pt x="1286933" y="2314222"/>
                  </a:cubicBezTo>
                  <a:cubicBezTo>
                    <a:pt x="1362195" y="2389484"/>
                    <a:pt x="1253065" y="2310457"/>
                    <a:pt x="1343377" y="2370667"/>
                  </a:cubicBezTo>
                  <a:cubicBezTo>
                    <a:pt x="1403587" y="2460979"/>
                    <a:pt x="1324560" y="2351849"/>
                    <a:pt x="1399822" y="2427111"/>
                  </a:cubicBezTo>
                  <a:cubicBezTo>
                    <a:pt x="1409416" y="2436705"/>
                    <a:pt x="1413714" y="2450555"/>
                    <a:pt x="1422400" y="2460978"/>
                  </a:cubicBezTo>
                  <a:cubicBezTo>
                    <a:pt x="1432620" y="2473242"/>
                    <a:pt x="1446046" y="2482580"/>
                    <a:pt x="1456266" y="2494844"/>
                  </a:cubicBezTo>
                  <a:cubicBezTo>
                    <a:pt x="1534849" y="2589144"/>
                    <a:pt x="1413770" y="2463637"/>
                    <a:pt x="1512711" y="2562578"/>
                  </a:cubicBezTo>
                  <a:cubicBezTo>
                    <a:pt x="1516474" y="2573867"/>
                    <a:pt x="1516567" y="2587152"/>
                    <a:pt x="1524000" y="2596444"/>
                  </a:cubicBezTo>
                  <a:cubicBezTo>
                    <a:pt x="1576682" y="2662296"/>
                    <a:pt x="1557865" y="2551288"/>
                    <a:pt x="1603022" y="2686756"/>
                  </a:cubicBezTo>
                  <a:cubicBezTo>
                    <a:pt x="1606785" y="2698045"/>
                    <a:pt x="1608532" y="2710220"/>
                    <a:pt x="1614311" y="2720622"/>
                  </a:cubicBezTo>
                  <a:cubicBezTo>
                    <a:pt x="1627489" y="2744342"/>
                    <a:pt x="1659466" y="2788356"/>
                    <a:pt x="1659466" y="2788356"/>
                  </a:cubicBezTo>
                  <a:cubicBezTo>
                    <a:pt x="1676527" y="2856600"/>
                    <a:pt x="1665848" y="2818791"/>
                    <a:pt x="1693333" y="2901244"/>
                  </a:cubicBezTo>
                  <a:lnTo>
                    <a:pt x="1704622" y="2935111"/>
                  </a:lnTo>
                  <a:lnTo>
                    <a:pt x="1715911" y="2968978"/>
                  </a:lnTo>
                  <a:cubicBezTo>
                    <a:pt x="1719674" y="3021659"/>
                    <a:pt x="1722193" y="3074444"/>
                    <a:pt x="1727200" y="3127022"/>
                  </a:cubicBezTo>
                  <a:cubicBezTo>
                    <a:pt x="1729723" y="3153510"/>
                    <a:pt x="1735704" y="3179582"/>
                    <a:pt x="1738489" y="3206044"/>
                  </a:cubicBezTo>
                  <a:cubicBezTo>
                    <a:pt x="1743232" y="3251107"/>
                    <a:pt x="1745481" y="3296403"/>
                    <a:pt x="1749777" y="3341511"/>
                  </a:cubicBezTo>
                  <a:cubicBezTo>
                    <a:pt x="1753008" y="3375433"/>
                    <a:pt x="1757981" y="3409176"/>
                    <a:pt x="1761066" y="3443111"/>
                  </a:cubicBezTo>
                  <a:cubicBezTo>
                    <a:pt x="1765508" y="3491973"/>
                    <a:pt x="1766622" y="3541140"/>
                    <a:pt x="1772355" y="3589867"/>
                  </a:cubicBezTo>
                  <a:cubicBezTo>
                    <a:pt x="1776336" y="3623707"/>
                    <a:pt x="1798802" y="3673077"/>
                    <a:pt x="1806222" y="3702756"/>
                  </a:cubicBezTo>
                  <a:cubicBezTo>
                    <a:pt x="1809985" y="3717808"/>
                    <a:pt x="1812063" y="3733384"/>
                    <a:pt x="1817511" y="3747911"/>
                  </a:cubicBezTo>
                  <a:cubicBezTo>
                    <a:pt x="1823420" y="3763668"/>
                    <a:pt x="1833839" y="3777442"/>
                    <a:pt x="1840089" y="3793067"/>
                  </a:cubicBezTo>
                  <a:cubicBezTo>
                    <a:pt x="1848928" y="3815164"/>
                    <a:pt x="1855140" y="3838222"/>
                    <a:pt x="1862666" y="3860800"/>
                  </a:cubicBezTo>
                  <a:cubicBezTo>
                    <a:pt x="1866429" y="3872089"/>
                    <a:pt x="1867354" y="3884766"/>
                    <a:pt x="1873955" y="3894667"/>
                  </a:cubicBezTo>
                  <a:cubicBezTo>
                    <a:pt x="1889007" y="3917245"/>
                    <a:pt x="1910530" y="3936657"/>
                    <a:pt x="1919111" y="3962400"/>
                  </a:cubicBezTo>
                  <a:cubicBezTo>
                    <a:pt x="1936350" y="4014116"/>
                    <a:pt x="1923260" y="3986747"/>
                    <a:pt x="1964266" y="4041422"/>
                  </a:cubicBezTo>
                  <a:cubicBezTo>
                    <a:pt x="1992641" y="4126546"/>
                    <a:pt x="1951065" y="4024922"/>
                    <a:pt x="2009422" y="4097867"/>
                  </a:cubicBezTo>
                  <a:cubicBezTo>
                    <a:pt x="2016856" y="4107159"/>
                    <a:pt x="2014404" y="4121642"/>
                    <a:pt x="2020711" y="4131733"/>
                  </a:cubicBezTo>
                  <a:cubicBezTo>
                    <a:pt x="2033481" y="4152165"/>
                    <a:pt x="2047733" y="4172311"/>
                    <a:pt x="2065866" y="4188178"/>
                  </a:cubicBezTo>
                  <a:cubicBezTo>
                    <a:pt x="2078531" y="4199260"/>
                    <a:pt x="2097328" y="4200975"/>
                    <a:pt x="2111022" y="4210756"/>
                  </a:cubicBezTo>
                  <a:cubicBezTo>
                    <a:pt x="2124013" y="4220035"/>
                    <a:pt x="2132874" y="4234109"/>
                    <a:pt x="2144889" y="4244622"/>
                  </a:cubicBezTo>
                  <a:cubicBezTo>
                    <a:pt x="2163022" y="4260488"/>
                    <a:pt x="2183324" y="4273770"/>
                    <a:pt x="2201333" y="4289778"/>
                  </a:cubicBezTo>
                  <a:cubicBezTo>
                    <a:pt x="2359635" y="4430491"/>
                    <a:pt x="2145469" y="4245201"/>
                    <a:pt x="2280355" y="4380089"/>
                  </a:cubicBezTo>
                  <a:cubicBezTo>
                    <a:pt x="2289949" y="4389683"/>
                    <a:pt x="2302933" y="4395141"/>
                    <a:pt x="2314222" y="4402667"/>
                  </a:cubicBezTo>
                  <a:cubicBezTo>
                    <a:pt x="2329274" y="4425245"/>
                    <a:pt x="2336799" y="4455348"/>
                    <a:pt x="2359377" y="4470400"/>
                  </a:cubicBezTo>
                  <a:cubicBezTo>
                    <a:pt x="2370666" y="4477926"/>
                    <a:pt x="2383650" y="4483384"/>
                    <a:pt x="2393244" y="4492978"/>
                  </a:cubicBezTo>
                  <a:cubicBezTo>
                    <a:pt x="2454754" y="4554487"/>
                    <a:pt x="2396295" y="4527861"/>
                    <a:pt x="2460977" y="4549422"/>
                  </a:cubicBezTo>
                  <a:cubicBezTo>
                    <a:pt x="2464740" y="4560711"/>
                    <a:pt x="2464648" y="4574147"/>
                    <a:pt x="2472266" y="4583289"/>
                  </a:cubicBezTo>
                  <a:cubicBezTo>
                    <a:pt x="2484311" y="4597743"/>
                    <a:pt x="2503136" y="4604911"/>
                    <a:pt x="2517422" y="4617156"/>
                  </a:cubicBezTo>
                  <a:cubicBezTo>
                    <a:pt x="2529543" y="4627546"/>
                    <a:pt x="2541069" y="4638757"/>
                    <a:pt x="2551289" y="4651022"/>
                  </a:cubicBezTo>
                  <a:cubicBezTo>
                    <a:pt x="2571125" y="4674825"/>
                    <a:pt x="2584000" y="4709701"/>
                    <a:pt x="2607733" y="4730044"/>
                  </a:cubicBezTo>
                  <a:cubicBezTo>
                    <a:pt x="2620510" y="4740996"/>
                    <a:pt x="2638278" y="4744273"/>
                    <a:pt x="2652889" y="4752622"/>
                  </a:cubicBezTo>
                  <a:cubicBezTo>
                    <a:pt x="2664669" y="4759353"/>
                    <a:pt x="2676454" y="4766370"/>
                    <a:pt x="2686755" y="4775200"/>
                  </a:cubicBezTo>
                  <a:cubicBezTo>
                    <a:pt x="2702917" y="4789053"/>
                    <a:pt x="2715749" y="4806503"/>
                    <a:pt x="2731911" y="4820356"/>
                  </a:cubicBezTo>
                  <a:cubicBezTo>
                    <a:pt x="2742212" y="4829185"/>
                    <a:pt x="2753997" y="4836202"/>
                    <a:pt x="2765777" y="4842933"/>
                  </a:cubicBezTo>
                  <a:cubicBezTo>
                    <a:pt x="2804837" y="4865253"/>
                    <a:pt x="2806804" y="4864135"/>
                    <a:pt x="2844800" y="4876800"/>
                  </a:cubicBezTo>
                  <a:cubicBezTo>
                    <a:pt x="2910836" y="4920826"/>
                    <a:pt x="2855592" y="4891486"/>
                    <a:pt x="2980266" y="4910667"/>
                  </a:cubicBezTo>
                  <a:cubicBezTo>
                    <a:pt x="2995601" y="4913026"/>
                    <a:pt x="3010118" y="4919405"/>
                    <a:pt x="3025422" y="4921956"/>
                  </a:cubicBezTo>
                  <a:cubicBezTo>
                    <a:pt x="3055347" y="4926943"/>
                    <a:pt x="3085629" y="4929481"/>
                    <a:pt x="3115733" y="4933244"/>
                  </a:cubicBezTo>
                  <a:cubicBezTo>
                    <a:pt x="3130785" y="4937007"/>
                    <a:pt x="3145675" y="4941490"/>
                    <a:pt x="3160889" y="4944533"/>
                  </a:cubicBezTo>
                  <a:cubicBezTo>
                    <a:pt x="3183334" y="4949022"/>
                    <a:pt x="3206278" y="4950857"/>
                    <a:pt x="3228622" y="4955822"/>
                  </a:cubicBezTo>
                  <a:cubicBezTo>
                    <a:pt x="3240238" y="4958403"/>
                    <a:pt x="3251047" y="4963842"/>
                    <a:pt x="3262489" y="4967111"/>
                  </a:cubicBezTo>
                  <a:cubicBezTo>
                    <a:pt x="3277407" y="4971373"/>
                    <a:pt x="3292430" y="4975357"/>
                    <a:pt x="3307644" y="4978400"/>
                  </a:cubicBezTo>
                  <a:cubicBezTo>
                    <a:pt x="3361899" y="4989251"/>
                    <a:pt x="3410193" y="4994041"/>
                    <a:pt x="3465689" y="5000978"/>
                  </a:cubicBezTo>
                  <a:cubicBezTo>
                    <a:pt x="3476978" y="5004741"/>
                    <a:pt x="3487887" y="5009933"/>
                    <a:pt x="3499555" y="5012267"/>
                  </a:cubicBezTo>
                  <a:cubicBezTo>
                    <a:pt x="3562762" y="5024909"/>
                    <a:pt x="3655382" y="5029956"/>
                    <a:pt x="3714044" y="5034844"/>
                  </a:cubicBezTo>
                  <a:cubicBezTo>
                    <a:pt x="3845748" y="5031081"/>
                    <a:pt x="3977562" y="5030135"/>
                    <a:pt x="4109155" y="5023556"/>
                  </a:cubicBezTo>
                  <a:cubicBezTo>
                    <a:pt x="4128319" y="5022598"/>
                    <a:pt x="4146605" y="5014981"/>
                    <a:pt x="4165600" y="5012267"/>
                  </a:cubicBezTo>
                  <a:cubicBezTo>
                    <a:pt x="4199333" y="5007448"/>
                    <a:pt x="4233253" y="5003930"/>
                    <a:pt x="4267200" y="5000978"/>
                  </a:cubicBezTo>
                  <a:cubicBezTo>
                    <a:pt x="4503058" y="4980468"/>
                    <a:pt x="4347128" y="5000849"/>
                    <a:pt x="4504266" y="4978400"/>
                  </a:cubicBezTo>
                  <a:lnTo>
                    <a:pt x="4605866" y="4944533"/>
                  </a:lnTo>
                  <a:cubicBezTo>
                    <a:pt x="4617155" y="4940770"/>
                    <a:pt x="4629832" y="4939845"/>
                    <a:pt x="4639733" y="4933244"/>
                  </a:cubicBezTo>
                  <a:cubicBezTo>
                    <a:pt x="4651022" y="4925718"/>
                    <a:pt x="4661465" y="4916735"/>
                    <a:pt x="4673600" y="4910667"/>
                  </a:cubicBezTo>
                  <a:cubicBezTo>
                    <a:pt x="4684243" y="4905346"/>
                    <a:pt x="4697064" y="4905157"/>
                    <a:pt x="4707466" y="4899378"/>
                  </a:cubicBezTo>
                  <a:cubicBezTo>
                    <a:pt x="4707488" y="4899366"/>
                    <a:pt x="4792122" y="4842940"/>
                    <a:pt x="4809066" y="4831644"/>
                  </a:cubicBezTo>
                  <a:lnTo>
                    <a:pt x="4842933" y="4809067"/>
                  </a:lnTo>
                  <a:cubicBezTo>
                    <a:pt x="4850459" y="4797778"/>
                    <a:pt x="4855300" y="4784134"/>
                    <a:pt x="4865511" y="4775200"/>
                  </a:cubicBezTo>
                  <a:cubicBezTo>
                    <a:pt x="4885932" y="4757331"/>
                    <a:pt x="4933244" y="4730044"/>
                    <a:pt x="4933244" y="4730044"/>
                  </a:cubicBezTo>
                  <a:cubicBezTo>
                    <a:pt x="4940770" y="4718755"/>
                    <a:pt x="4949091" y="4707958"/>
                    <a:pt x="4955822" y="4696178"/>
                  </a:cubicBezTo>
                  <a:cubicBezTo>
                    <a:pt x="4964171" y="4681567"/>
                    <a:pt x="4966500" y="4662922"/>
                    <a:pt x="4978400" y="4651022"/>
                  </a:cubicBezTo>
                  <a:cubicBezTo>
                    <a:pt x="5017216" y="4612206"/>
                    <a:pt x="5037414" y="4608773"/>
                    <a:pt x="5080000" y="4594578"/>
                  </a:cubicBezTo>
                  <a:cubicBezTo>
                    <a:pt x="5102578" y="4579526"/>
                    <a:pt x="5128545" y="4568609"/>
                    <a:pt x="5147733" y="4549422"/>
                  </a:cubicBezTo>
                  <a:cubicBezTo>
                    <a:pt x="5159022" y="4538133"/>
                    <a:pt x="5167644" y="4523309"/>
                    <a:pt x="5181600" y="4515556"/>
                  </a:cubicBezTo>
                  <a:cubicBezTo>
                    <a:pt x="5202404" y="4503998"/>
                    <a:pt x="5228047" y="4503621"/>
                    <a:pt x="5249333" y="4492978"/>
                  </a:cubicBezTo>
                  <a:cubicBezTo>
                    <a:pt x="5264385" y="4485452"/>
                    <a:pt x="5278308" y="4475023"/>
                    <a:pt x="5294489" y="4470400"/>
                  </a:cubicBezTo>
                  <a:cubicBezTo>
                    <a:pt x="5390057" y="4443095"/>
                    <a:pt x="5432062" y="4447588"/>
                    <a:pt x="5531555" y="4436533"/>
                  </a:cubicBezTo>
                  <a:cubicBezTo>
                    <a:pt x="5616206" y="4427127"/>
                    <a:pt x="5614022" y="4424383"/>
                    <a:pt x="5700889" y="4402667"/>
                  </a:cubicBezTo>
                  <a:cubicBezTo>
                    <a:pt x="5842005" y="4367389"/>
                    <a:pt x="5666579" y="4412470"/>
                    <a:pt x="5779911" y="4380089"/>
                  </a:cubicBezTo>
                  <a:cubicBezTo>
                    <a:pt x="5838122" y="4363457"/>
                    <a:pt x="5825738" y="4373047"/>
                    <a:pt x="5892800" y="4346222"/>
                  </a:cubicBezTo>
                  <a:cubicBezTo>
                    <a:pt x="5911615" y="4338696"/>
                    <a:pt x="5931119" y="4332706"/>
                    <a:pt x="5949244" y="4323644"/>
                  </a:cubicBezTo>
                  <a:cubicBezTo>
                    <a:pt x="5961379" y="4317576"/>
                    <a:pt x="5970240" y="4305357"/>
                    <a:pt x="5983111" y="4301067"/>
                  </a:cubicBezTo>
                  <a:cubicBezTo>
                    <a:pt x="6004826" y="4293829"/>
                    <a:pt x="6028266" y="4293541"/>
                    <a:pt x="6050844" y="4289778"/>
                  </a:cubicBezTo>
                  <a:cubicBezTo>
                    <a:pt x="6104513" y="4253999"/>
                    <a:pt x="6071840" y="4271490"/>
                    <a:pt x="6152444" y="4244622"/>
                  </a:cubicBezTo>
                  <a:cubicBezTo>
                    <a:pt x="6163733" y="4240859"/>
                    <a:pt x="6176410" y="4239934"/>
                    <a:pt x="6186311" y="4233333"/>
                  </a:cubicBezTo>
                  <a:cubicBezTo>
                    <a:pt x="6197600" y="4225807"/>
                    <a:pt x="6207427" y="4215392"/>
                    <a:pt x="6220177" y="4210756"/>
                  </a:cubicBezTo>
                  <a:cubicBezTo>
                    <a:pt x="6249339" y="4200152"/>
                    <a:pt x="6310489" y="4188178"/>
                    <a:pt x="6310489" y="4188178"/>
                  </a:cubicBezTo>
                  <a:cubicBezTo>
                    <a:pt x="6349831" y="4168506"/>
                    <a:pt x="6368844" y="4157437"/>
                    <a:pt x="6412089" y="4143022"/>
                  </a:cubicBezTo>
                  <a:cubicBezTo>
                    <a:pt x="6426808" y="4138116"/>
                    <a:pt x="6442717" y="4137181"/>
                    <a:pt x="6457244" y="4131733"/>
                  </a:cubicBezTo>
                  <a:cubicBezTo>
                    <a:pt x="6564072" y="4091673"/>
                    <a:pt x="6435150" y="4122606"/>
                    <a:pt x="6558844" y="4097867"/>
                  </a:cubicBezTo>
                  <a:cubicBezTo>
                    <a:pt x="6578221" y="4083334"/>
                    <a:pt x="6614761" y="4054625"/>
                    <a:pt x="6637866" y="4041422"/>
                  </a:cubicBezTo>
                  <a:cubicBezTo>
                    <a:pt x="6676926" y="4019101"/>
                    <a:pt x="6678893" y="4020220"/>
                    <a:pt x="6716889" y="4007556"/>
                  </a:cubicBezTo>
                  <a:cubicBezTo>
                    <a:pt x="6794523" y="3955799"/>
                    <a:pt x="6758879" y="3970981"/>
                    <a:pt x="6818489" y="3951111"/>
                  </a:cubicBezTo>
                  <a:cubicBezTo>
                    <a:pt x="6896123" y="3899355"/>
                    <a:pt x="6860480" y="3914537"/>
                    <a:pt x="6920089" y="3894667"/>
                  </a:cubicBezTo>
                  <a:cubicBezTo>
                    <a:pt x="6988720" y="3848912"/>
                    <a:pt x="6915800" y="3892042"/>
                    <a:pt x="6999111" y="3860800"/>
                  </a:cubicBezTo>
                  <a:cubicBezTo>
                    <a:pt x="7078282" y="3831110"/>
                    <a:pt x="7012623" y="3848398"/>
                    <a:pt x="7078133" y="3815644"/>
                  </a:cubicBezTo>
                  <a:cubicBezTo>
                    <a:pt x="7088776" y="3810322"/>
                    <a:pt x="7100711" y="3808119"/>
                    <a:pt x="7112000" y="3804356"/>
                  </a:cubicBezTo>
                  <a:cubicBezTo>
                    <a:pt x="7138800" y="3786489"/>
                    <a:pt x="7166521" y="3768912"/>
                    <a:pt x="7191022" y="3747911"/>
                  </a:cubicBezTo>
                  <a:cubicBezTo>
                    <a:pt x="7203144" y="3737521"/>
                    <a:pt x="7212624" y="3724265"/>
                    <a:pt x="7224889" y="3714044"/>
                  </a:cubicBezTo>
                  <a:cubicBezTo>
                    <a:pt x="7273326" y="3673680"/>
                    <a:pt x="7247647" y="3711570"/>
                    <a:pt x="7292622" y="3657600"/>
                  </a:cubicBezTo>
                  <a:cubicBezTo>
                    <a:pt x="7371206" y="3563299"/>
                    <a:pt x="7250126" y="3688807"/>
                    <a:pt x="7349066" y="3589867"/>
                  </a:cubicBezTo>
                  <a:cubicBezTo>
                    <a:pt x="7358279" y="3562229"/>
                    <a:pt x="7365496" y="3535256"/>
                    <a:pt x="7382933" y="3510844"/>
                  </a:cubicBezTo>
                  <a:cubicBezTo>
                    <a:pt x="7392212" y="3497853"/>
                    <a:pt x="7405511" y="3488267"/>
                    <a:pt x="7416800" y="3476978"/>
                  </a:cubicBezTo>
                  <a:cubicBezTo>
                    <a:pt x="7457970" y="3353469"/>
                    <a:pt x="7392311" y="3540544"/>
                    <a:pt x="7450666" y="3409244"/>
                  </a:cubicBezTo>
                  <a:cubicBezTo>
                    <a:pt x="7460332" y="3387496"/>
                    <a:pt x="7465718" y="3364089"/>
                    <a:pt x="7473244" y="3341511"/>
                  </a:cubicBezTo>
                  <a:lnTo>
                    <a:pt x="7495822" y="3273778"/>
                  </a:lnTo>
                  <a:cubicBezTo>
                    <a:pt x="7499585" y="3262489"/>
                    <a:pt x="7504225" y="3251455"/>
                    <a:pt x="7507111" y="3239911"/>
                  </a:cubicBezTo>
                  <a:lnTo>
                    <a:pt x="7518400" y="3194756"/>
                  </a:lnTo>
                  <a:cubicBezTo>
                    <a:pt x="7522163" y="3164652"/>
                    <a:pt x="7524262" y="3134293"/>
                    <a:pt x="7529689" y="3104444"/>
                  </a:cubicBezTo>
                  <a:cubicBezTo>
                    <a:pt x="7531818" y="3092737"/>
                    <a:pt x="7540977" y="3082477"/>
                    <a:pt x="7540977" y="3070578"/>
                  </a:cubicBezTo>
                  <a:cubicBezTo>
                    <a:pt x="7540977" y="2995225"/>
                    <a:pt x="7536217" y="2919870"/>
                    <a:pt x="7529689" y="2844800"/>
                  </a:cubicBezTo>
                  <a:cubicBezTo>
                    <a:pt x="7528658" y="2832945"/>
                    <a:pt x="7521286" y="2822477"/>
                    <a:pt x="7518400" y="2810933"/>
                  </a:cubicBezTo>
                  <a:cubicBezTo>
                    <a:pt x="7513746" y="2792319"/>
                    <a:pt x="7513179" y="2772692"/>
                    <a:pt x="7507111" y="2754489"/>
                  </a:cubicBezTo>
                  <a:cubicBezTo>
                    <a:pt x="7497562" y="2725841"/>
                    <a:pt x="7478472" y="2700242"/>
                    <a:pt x="7461955" y="2675467"/>
                  </a:cubicBezTo>
                  <a:cubicBezTo>
                    <a:pt x="7459298" y="2664838"/>
                    <a:pt x="7446739" y="2609695"/>
                    <a:pt x="7439377" y="2596444"/>
                  </a:cubicBezTo>
                  <a:cubicBezTo>
                    <a:pt x="7426199" y="2572724"/>
                    <a:pt x="7402803" y="2554453"/>
                    <a:pt x="7394222" y="2528711"/>
                  </a:cubicBezTo>
                  <a:cubicBezTo>
                    <a:pt x="7367353" y="2448107"/>
                    <a:pt x="7391446" y="2474179"/>
                    <a:pt x="7337777" y="2438400"/>
                  </a:cubicBezTo>
                  <a:cubicBezTo>
                    <a:pt x="7321116" y="2413408"/>
                    <a:pt x="7307412" y="2388053"/>
                    <a:pt x="7281333" y="2370667"/>
                  </a:cubicBezTo>
                  <a:cubicBezTo>
                    <a:pt x="7271432" y="2364066"/>
                    <a:pt x="7258755" y="2363141"/>
                    <a:pt x="7247466" y="2359378"/>
                  </a:cubicBezTo>
                  <a:cubicBezTo>
                    <a:pt x="7236177" y="2351852"/>
                    <a:pt x="7225998" y="2342310"/>
                    <a:pt x="7213600" y="2336800"/>
                  </a:cubicBezTo>
                  <a:cubicBezTo>
                    <a:pt x="7160738" y="2313305"/>
                    <a:pt x="7142538" y="2314737"/>
                    <a:pt x="7089422" y="2302933"/>
                  </a:cubicBezTo>
                  <a:cubicBezTo>
                    <a:pt x="6993619" y="2281643"/>
                    <a:pt x="7102214" y="2299922"/>
                    <a:pt x="6965244" y="2280356"/>
                  </a:cubicBezTo>
                  <a:cubicBezTo>
                    <a:pt x="6942666" y="2272830"/>
                    <a:pt x="6921071" y="2261144"/>
                    <a:pt x="6897511" y="2257778"/>
                  </a:cubicBezTo>
                  <a:cubicBezTo>
                    <a:pt x="6841858" y="2249827"/>
                    <a:pt x="6821720" y="2249716"/>
                    <a:pt x="6773333" y="2235200"/>
                  </a:cubicBezTo>
                  <a:cubicBezTo>
                    <a:pt x="6750538" y="2228361"/>
                    <a:pt x="6728178" y="2220148"/>
                    <a:pt x="6705600" y="2212622"/>
                  </a:cubicBezTo>
                  <a:lnTo>
                    <a:pt x="6671733" y="2201333"/>
                  </a:lnTo>
                  <a:cubicBezTo>
                    <a:pt x="6660444" y="2197570"/>
                    <a:pt x="6647767" y="2196645"/>
                    <a:pt x="6637866" y="2190044"/>
                  </a:cubicBezTo>
                  <a:cubicBezTo>
                    <a:pt x="6626577" y="2182518"/>
                    <a:pt x="6616135" y="2173534"/>
                    <a:pt x="6604000" y="2167467"/>
                  </a:cubicBezTo>
                  <a:cubicBezTo>
                    <a:pt x="6580858" y="2155896"/>
                    <a:pt x="6535158" y="2149183"/>
                    <a:pt x="6513689" y="2144889"/>
                  </a:cubicBezTo>
                  <a:cubicBezTo>
                    <a:pt x="6502400" y="2137363"/>
                    <a:pt x="6492526" y="2127075"/>
                    <a:pt x="6479822" y="2122311"/>
                  </a:cubicBezTo>
                  <a:cubicBezTo>
                    <a:pt x="6462949" y="2115984"/>
                    <a:pt x="6368323" y="2102903"/>
                    <a:pt x="6355644" y="2099733"/>
                  </a:cubicBezTo>
                  <a:cubicBezTo>
                    <a:pt x="6355635" y="2099731"/>
                    <a:pt x="6270982" y="2071513"/>
                    <a:pt x="6254044" y="2065867"/>
                  </a:cubicBezTo>
                  <a:cubicBezTo>
                    <a:pt x="6242755" y="2062104"/>
                    <a:pt x="6231846" y="2056912"/>
                    <a:pt x="6220177" y="2054578"/>
                  </a:cubicBezTo>
                  <a:lnTo>
                    <a:pt x="6163733" y="2043289"/>
                  </a:lnTo>
                  <a:lnTo>
                    <a:pt x="6096000" y="1998133"/>
                  </a:lnTo>
                  <a:cubicBezTo>
                    <a:pt x="6084711" y="1990607"/>
                    <a:pt x="6075004" y="1979846"/>
                    <a:pt x="6062133" y="1975556"/>
                  </a:cubicBezTo>
                  <a:cubicBezTo>
                    <a:pt x="6039555" y="1968030"/>
                    <a:pt x="6014202" y="1966179"/>
                    <a:pt x="5994400" y="1952978"/>
                  </a:cubicBezTo>
                  <a:cubicBezTo>
                    <a:pt x="5971822" y="1937926"/>
                    <a:pt x="5952409" y="1916403"/>
                    <a:pt x="5926666" y="1907822"/>
                  </a:cubicBezTo>
                  <a:cubicBezTo>
                    <a:pt x="5915377" y="1904059"/>
                    <a:pt x="5903443" y="1901854"/>
                    <a:pt x="5892800" y="1896533"/>
                  </a:cubicBezTo>
                  <a:cubicBezTo>
                    <a:pt x="5805267" y="1852767"/>
                    <a:pt x="5910189" y="1891041"/>
                    <a:pt x="5825066" y="1862667"/>
                  </a:cubicBezTo>
                  <a:cubicBezTo>
                    <a:pt x="5747432" y="1810910"/>
                    <a:pt x="5783076" y="1826092"/>
                    <a:pt x="5723466" y="1806222"/>
                  </a:cubicBezTo>
                  <a:cubicBezTo>
                    <a:pt x="5712177" y="1798696"/>
                    <a:pt x="5699194" y="1793238"/>
                    <a:pt x="5689600" y="1783644"/>
                  </a:cubicBezTo>
                  <a:cubicBezTo>
                    <a:pt x="5636309" y="1730353"/>
                    <a:pt x="5692461" y="1771003"/>
                    <a:pt x="5655733" y="1715911"/>
                  </a:cubicBezTo>
                  <a:cubicBezTo>
                    <a:pt x="5646877" y="1702627"/>
                    <a:pt x="5633155" y="1693333"/>
                    <a:pt x="5621866" y="1682044"/>
                  </a:cubicBezTo>
                  <a:cubicBezTo>
                    <a:pt x="5609935" y="1586596"/>
                    <a:pt x="5600622" y="1562485"/>
                    <a:pt x="5621866" y="1456267"/>
                  </a:cubicBezTo>
                  <a:cubicBezTo>
                    <a:pt x="5626164" y="1434776"/>
                    <a:pt x="5682055" y="1384789"/>
                    <a:pt x="5689600" y="1377244"/>
                  </a:cubicBezTo>
                  <a:cubicBezTo>
                    <a:pt x="5697126" y="1362192"/>
                    <a:pt x="5701404" y="1345017"/>
                    <a:pt x="5712177" y="1332089"/>
                  </a:cubicBezTo>
                  <a:cubicBezTo>
                    <a:pt x="5720863" y="1321666"/>
                    <a:pt x="5738518" y="1320800"/>
                    <a:pt x="5746044" y="1309511"/>
                  </a:cubicBezTo>
                  <a:cubicBezTo>
                    <a:pt x="5754650" y="1296602"/>
                    <a:pt x="5751221" y="1278616"/>
                    <a:pt x="5757333" y="1264356"/>
                  </a:cubicBezTo>
                  <a:cubicBezTo>
                    <a:pt x="5762678" y="1251885"/>
                    <a:pt x="5773843" y="1242624"/>
                    <a:pt x="5779911" y="1230489"/>
                  </a:cubicBezTo>
                  <a:cubicBezTo>
                    <a:pt x="5785233" y="1219846"/>
                    <a:pt x="5787437" y="1207911"/>
                    <a:pt x="5791200" y="1196622"/>
                  </a:cubicBezTo>
                  <a:cubicBezTo>
                    <a:pt x="5785037" y="1067209"/>
                    <a:pt x="5797948" y="1012153"/>
                    <a:pt x="5768622" y="914400"/>
                  </a:cubicBezTo>
                  <a:cubicBezTo>
                    <a:pt x="5761783" y="891605"/>
                    <a:pt x="5759245" y="866469"/>
                    <a:pt x="5746044" y="846667"/>
                  </a:cubicBezTo>
                  <a:lnTo>
                    <a:pt x="5723466" y="812800"/>
                  </a:lnTo>
                  <a:cubicBezTo>
                    <a:pt x="5719703" y="797748"/>
                    <a:pt x="5718289" y="781905"/>
                    <a:pt x="5712177" y="767644"/>
                  </a:cubicBezTo>
                  <a:cubicBezTo>
                    <a:pt x="5706833" y="755174"/>
                    <a:pt x="5696331" y="745558"/>
                    <a:pt x="5689600" y="733778"/>
                  </a:cubicBezTo>
                  <a:cubicBezTo>
                    <a:pt x="5681251" y="719167"/>
                    <a:pt x="5673651" y="704090"/>
                    <a:pt x="5667022" y="688622"/>
                  </a:cubicBezTo>
                  <a:cubicBezTo>
                    <a:pt x="5638979" y="623190"/>
                    <a:pt x="5676544" y="685972"/>
                    <a:pt x="5633155" y="620889"/>
                  </a:cubicBezTo>
                  <a:cubicBezTo>
                    <a:pt x="5629392" y="605837"/>
                    <a:pt x="5628805" y="589610"/>
                    <a:pt x="5621866" y="575733"/>
                  </a:cubicBezTo>
                  <a:cubicBezTo>
                    <a:pt x="5613452" y="558905"/>
                    <a:pt x="5597972" y="546533"/>
                    <a:pt x="5588000" y="530578"/>
                  </a:cubicBezTo>
                  <a:cubicBezTo>
                    <a:pt x="5579081" y="516307"/>
                    <a:pt x="5574080" y="499852"/>
                    <a:pt x="5565422" y="485422"/>
                  </a:cubicBezTo>
                  <a:cubicBezTo>
                    <a:pt x="5551461" y="462154"/>
                    <a:pt x="5532401" y="441960"/>
                    <a:pt x="5520266" y="417689"/>
                  </a:cubicBezTo>
                  <a:cubicBezTo>
                    <a:pt x="5511410" y="399977"/>
                    <a:pt x="5491070" y="354626"/>
                    <a:pt x="5475111" y="338667"/>
                  </a:cubicBezTo>
                  <a:cubicBezTo>
                    <a:pt x="5465517" y="329073"/>
                    <a:pt x="5452533" y="323615"/>
                    <a:pt x="5441244" y="316089"/>
                  </a:cubicBezTo>
                  <a:cubicBezTo>
                    <a:pt x="5423302" y="289176"/>
                    <a:pt x="5394055" y="235711"/>
                    <a:pt x="5362222" y="214489"/>
                  </a:cubicBezTo>
                  <a:cubicBezTo>
                    <a:pt x="5352321" y="207888"/>
                    <a:pt x="5339644" y="206963"/>
                    <a:pt x="5328355" y="203200"/>
                  </a:cubicBezTo>
                  <a:cubicBezTo>
                    <a:pt x="5303725" y="129309"/>
                    <a:pt x="5337933" y="201830"/>
                    <a:pt x="5283200" y="158044"/>
                  </a:cubicBezTo>
                  <a:cubicBezTo>
                    <a:pt x="5272606" y="149569"/>
                    <a:pt x="5270216" y="133772"/>
                    <a:pt x="5260622" y="124178"/>
                  </a:cubicBezTo>
                  <a:cubicBezTo>
                    <a:pt x="5251028" y="114584"/>
                    <a:pt x="5238044" y="109126"/>
                    <a:pt x="5226755" y="101600"/>
                  </a:cubicBezTo>
                  <a:cubicBezTo>
                    <a:pt x="5196651" y="11289"/>
                    <a:pt x="5241806" y="116650"/>
                    <a:pt x="5181600" y="56444"/>
                  </a:cubicBezTo>
                  <a:cubicBezTo>
                    <a:pt x="5173186" y="48030"/>
                    <a:pt x="5177745" y="31870"/>
                    <a:pt x="5170311" y="22578"/>
                  </a:cubicBezTo>
                  <a:cubicBezTo>
                    <a:pt x="5161835" y="11983"/>
                    <a:pt x="5136444" y="0"/>
                    <a:pt x="5136444" y="0"/>
                  </a:cubicBezTo>
                </a:path>
              </a:pathLst>
            </a:custGeom>
            <a:solidFill>
              <a:srgbClr val="7030A0">
                <a:alpha val="25000"/>
              </a:srgbClr>
            </a:solid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フリーフォーム 7"/>
            <p:cNvSpPr/>
            <p:nvPr/>
          </p:nvSpPr>
          <p:spPr>
            <a:xfrm>
              <a:off x="3936970" y="3229083"/>
              <a:ext cx="3270847" cy="1467497"/>
            </a:xfrm>
            <a:custGeom>
              <a:avLst/>
              <a:gdLst>
                <a:gd name="connsiteX0" fmla="*/ 5225143 w 5225143"/>
                <a:gd name="connsiteY0" fmla="*/ 0 h 871303"/>
                <a:gd name="connsiteX1" fmla="*/ 3080657 w 5225143"/>
                <a:gd name="connsiteY1" fmla="*/ 174172 h 871303"/>
                <a:gd name="connsiteX2" fmla="*/ 2982685 w 5225143"/>
                <a:gd name="connsiteY2" fmla="*/ 174172 h 871303"/>
                <a:gd name="connsiteX3" fmla="*/ 2318657 w 5225143"/>
                <a:gd name="connsiteY3" fmla="*/ 457200 h 871303"/>
                <a:gd name="connsiteX4" fmla="*/ 1567543 w 5225143"/>
                <a:gd name="connsiteY4" fmla="*/ 587829 h 871303"/>
                <a:gd name="connsiteX5" fmla="*/ 740228 w 5225143"/>
                <a:gd name="connsiteY5" fmla="*/ 783772 h 871303"/>
                <a:gd name="connsiteX6" fmla="*/ 0 w 5225143"/>
                <a:gd name="connsiteY6" fmla="*/ 870858 h 87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5143" h="871303">
                  <a:moveTo>
                    <a:pt x="5225143" y="0"/>
                  </a:moveTo>
                  <a:lnTo>
                    <a:pt x="3080657" y="174172"/>
                  </a:lnTo>
                  <a:cubicBezTo>
                    <a:pt x="2706914" y="203201"/>
                    <a:pt x="3109685" y="127001"/>
                    <a:pt x="2982685" y="174172"/>
                  </a:cubicBezTo>
                  <a:cubicBezTo>
                    <a:pt x="2855685" y="221343"/>
                    <a:pt x="2554514" y="388257"/>
                    <a:pt x="2318657" y="457200"/>
                  </a:cubicBezTo>
                  <a:cubicBezTo>
                    <a:pt x="2082800" y="526143"/>
                    <a:pt x="1830614" y="533400"/>
                    <a:pt x="1567543" y="587829"/>
                  </a:cubicBezTo>
                  <a:cubicBezTo>
                    <a:pt x="1304472" y="642258"/>
                    <a:pt x="1001485" y="736601"/>
                    <a:pt x="740228" y="783772"/>
                  </a:cubicBezTo>
                  <a:cubicBezTo>
                    <a:pt x="478971" y="830943"/>
                    <a:pt x="58057" y="876301"/>
                    <a:pt x="0" y="870858"/>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1221913"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7"/>
            <p:cNvSpPr txBox="1"/>
            <p:nvPr/>
          </p:nvSpPr>
          <p:spPr>
            <a:xfrm>
              <a:off x="1442708" y="3253791"/>
              <a:ext cx="1785869" cy="584775"/>
            </a:xfrm>
            <a:prstGeom prst="rect">
              <a:avLst/>
            </a:prstGeom>
            <a:solidFill>
              <a:schemeClr val="bg1"/>
            </a:solidFill>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1221913"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受信点</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221913"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既設ヘッドエンド</a:t>
              </a:r>
            </a:p>
          </p:txBody>
        </p:sp>
        <p:sp>
          <p:nvSpPr>
            <p:cNvPr id="79" name="フリーフォーム 78"/>
            <p:cNvSpPr/>
            <p:nvPr/>
          </p:nvSpPr>
          <p:spPr>
            <a:xfrm flipH="1">
              <a:off x="3827656" y="4695918"/>
              <a:ext cx="119875" cy="1451852"/>
            </a:xfrm>
            <a:custGeom>
              <a:avLst/>
              <a:gdLst>
                <a:gd name="connsiteX0" fmla="*/ 282222 w 328135"/>
                <a:gd name="connsiteY0" fmla="*/ 948748 h 948748"/>
                <a:gd name="connsiteX1" fmla="*/ 316088 w 328135"/>
                <a:gd name="connsiteY1" fmla="*/ 350436 h 948748"/>
                <a:gd name="connsiteX2" fmla="*/ 101600 w 328135"/>
                <a:gd name="connsiteY2" fmla="*/ 34348 h 948748"/>
                <a:gd name="connsiteX3" fmla="*/ 0 w 328135"/>
                <a:gd name="connsiteY3" fmla="*/ 23059 h 948748"/>
              </a:gdLst>
              <a:ahLst/>
              <a:cxnLst>
                <a:cxn ang="0">
                  <a:pos x="connsiteX0" y="connsiteY0"/>
                </a:cxn>
                <a:cxn ang="0">
                  <a:pos x="connsiteX1" y="connsiteY1"/>
                </a:cxn>
                <a:cxn ang="0">
                  <a:pos x="connsiteX2" y="connsiteY2"/>
                </a:cxn>
                <a:cxn ang="0">
                  <a:pos x="connsiteX3" y="connsiteY3"/>
                </a:cxn>
              </a:cxnLst>
              <a:rect l="l" t="t" r="r" b="b"/>
              <a:pathLst>
                <a:path w="328135" h="948748">
                  <a:moveTo>
                    <a:pt x="282222" y="948748"/>
                  </a:moveTo>
                  <a:cubicBezTo>
                    <a:pt x="314207" y="725792"/>
                    <a:pt x="346192" y="502836"/>
                    <a:pt x="316088" y="350436"/>
                  </a:cubicBezTo>
                  <a:cubicBezTo>
                    <a:pt x="285984" y="198036"/>
                    <a:pt x="154281" y="88911"/>
                    <a:pt x="101600" y="34348"/>
                  </a:cubicBezTo>
                  <a:cubicBezTo>
                    <a:pt x="48919" y="-20215"/>
                    <a:pt x="24459" y="1422"/>
                    <a:pt x="0" y="23059"/>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8" name="テキスト ボックス 33"/>
            <p:cNvSpPr txBox="1"/>
            <p:nvPr/>
          </p:nvSpPr>
          <p:spPr>
            <a:xfrm>
              <a:off x="1191254" y="405979"/>
              <a:ext cx="3645349" cy="414542"/>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a:ln>
                    <a:noFill/>
                  </a:ln>
                  <a:solidFill>
                    <a:prstClr val="black"/>
                  </a:solidFill>
                  <a:effectLst/>
                  <a:uLnTx/>
                  <a:uFillTx/>
                  <a:latin typeface="AR Pゴシック体S" pitchFamily="50" charset="-128"/>
                  <a:ea typeface="AR Pゴシック体S" pitchFamily="50" charset="-128"/>
                  <a:cs typeface="+mn-cs"/>
                </a:rPr>
                <a:t>○○共聴に</a:t>
              </a:r>
              <a:r>
                <a:rPr kumimoji="1" lang="ja-JP" altLang="en-US" sz="2000" b="0" i="0" u="none" strike="noStrike" kern="1200" cap="none" spc="0" normalizeH="0" baseline="0" noProof="0" dirty="0">
                  <a:ln>
                    <a:noFill/>
                  </a:ln>
                  <a:solidFill>
                    <a:prstClr val="black"/>
                  </a:solidFill>
                  <a:effectLst/>
                  <a:uLnTx/>
                  <a:uFillTx/>
                  <a:latin typeface="AR Pゴシック体S" pitchFamily="50" charset="-128"/>
                  <a:ea typeface="AR Pゴシック体S" pitchFamily="50" charset="-128"/>
                  <a:cs typeface="+mn-cs"/>
                </a:rPr>
                <a:t>おける整備エリア図</a:t>
              </a:r>
            </a:p>
          </p:txBody>
        </p:sp>
        <p:sp>
          <p:nvSpPr>
            <p:cNvPr id="90" name="フリーフォーム 89"/>
            <p:cNvSpPr/>
            <p:nvPr/>
          </p:nvSpPr>
          <p:spPr>
            <a:xfrm>
              <a:off x="2822157" y="4307597"/>
              <a:ext cx="1193486" cy="388983"/>
            </a:xfrm>
            <a:custGeom>
              <a:avLst/>
              <a:gdLst>
                <a:gd name="connsiteX0" fmla="*/ 733777 w 733777"/>
                <a:gd name="connsiteY0" fmla="*/ 214489 h 214489"/>
                <a:gd name="connsiteX1" fmla="*/ 191911 w 733777"/>
                <a:gd name="connsiteY1" fmla="*/ 146756 h 214489"/>
                <a:gd name="connsiteX2" fmla="*/ 0 w 733777"/>
                <a:gd name="connsiteY2" fmla="*/ 0 h 214489"/>
                <a:gd name="connsiteX3" fmla="*/ 0 w 733777"/>
                <a:gd name="connsiteY3" fmla="*/ 0 h 214489"/>
              </a:gdLst>
              <a:ahLst/>
              <a:cxnLst>
                <a:cxn ang="0">
                  <a:pos x="connsiteX0" y="connsiteY0"/>
                </a:cxn>
                <a:cxn ang="0">
                  <a:pos x="connsiteX1" y="connsiteY1"/>
                </a:cxn>
                <a:cxn ang="0">
                  <a:pos x="connsiteX2" y="connsiteY2"/>
                </a:cxn>
                <a:cxn ang="0">
                  <a:pos x="connsiteX3" y="connsiteY3"/>
                </a:cxn>
              </a:cxnLst>
              <a:rect l="l" t="t" r="r" b="b"/>
              <a:pathLst>
                <a:path w="733777" h="214489">
                  <a:moveTo>
                    <a:pt x="733777" y="214489"/>
                  </a:moveTo>
                  <a:cubicBezTo>
                    <a:pt x="523992" y="198496"/>
                    <a:pt x="314207" y="182504"/>
                    <a:pt x="191911" y="146756"/>
                  </a:cubicBezTo>
                  <a:cubicBezTo>
                    <a:pt x="69615" y="111008"/>
                    <a:pt x="0" y="0"/>
                    <a:pt x="0" y="0"/>
                  </a:cubicBezTo>
                  <a:lnTo>
                    <a:pt x="0" y="0"/>
                  </a:ln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7" name="四角形吹き出し 46"/>
            <p:cNvSpPr/>
            <p:nvPr/>
          </p:nvSpPr>
          <p:spPr>
            <a:xfrm>
              <a:off x="7458920" y="4674719"/>
              <a:ext cx="1836204" cy="973173"/>
            </a:xfrm>
            <a:prstGeom prst="wedgeRectCallout">
              <a:avLst>
                <a:gd name="adj1" fmla="val -140035"/>
                <a:gd name="adj2" fmla="val -159957"/>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本補助事業によりカバーされる世帯数及び加入世帯数について記載すること。</a:t>
              </a:r>
            </a:p>
          </p:txBody>
        </p:sp>
        <p:grpSp>
          <p:nvGrpSpPr>
            <p:cNvPr id="6" name="グループ化 5"/>
            <p:cNvGrpSpPr/>
            <p:nvPr/>
          </p:nvGrpSpPr>
          <p:grpSpPr>
            <a:xfrm>
              <a:off x="1307745" y="7280816"/>
              <a:ext cx="5327960" cy="1669228"/>
              <a:chOff x="1349663" y="7073668"/>
              <a:chExt cx="5327960" cy="1550392"/>
            </a:xfrm>
          </p:grpSpPr>
          <p:sp>
            <p:nvSpPr>
              <p:cNvPr id="21" name="正方形/長方形 20"/>
              <p:cNvSpPr/>
              <p:nvPr/>
            </p:nvSpPr>
            <p:spPr>
              <a:xfrm>
                <a:off x="1349663" y="7073668"/>
                <a:ext cx="5232361" cy="15503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3" name="テキスト ボックス 24"/>
              <p:cNvSpPr txBox="1"/>
              <p:nvPr/>
            </p:nvSpPr>
            <p:spPr>
              <a:xfrm>
                <a:off x="1499222" y="7149807"/>
                <a:ext cx="750555" cy="3284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1221913"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凡例</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cxnSp>
            <p:nvCxnSpPr>
              <p:cNvPr id="24" name="直線コネクタ 23"/>
              <p:cNvCxnSpPr/>
              <p:nvPr/>
            </p:nvCxnSpPr>
            <p:spPr>
              <a:xfrm>
                <a:off x="1613975" y="7958637"/>
                <a:ext cx="936410" cy="0"/>
              </a:xfrm>
              <a:prstGeom prst="lin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25" name="直線コネクタ 24"/>
              <p:cNvCxnSpPr/>
              <p:nvPr/>
            </p:nvCxnSpPr>
            <p:spPr>
              <a:xfrm>
                <a:off x="1613975" y="7660745"/>
                <a:ext cx="925122" cy="0"/>
              </a:xfrm>
              <a:prstGeom prst="lin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sp>
            <p:nvSpPr>
              <p:cNvPr id="26" name="テキスト ボックス 51"/>
              <p:cNvSpPr txBox="1"/>
              <p:nvPr/>
            </p:nvSpPr>
            <p:spPr>
              <a:xfrm>
                <a:off x="2713179" y="7815704"/>
                <a:ext cx="3964444" cy="285866"/>
              </a:xfrm>
              <a:prstGeom prst="rect">
                <a:avLst/>
              </a:prstGeom>
              <a:noFill/>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just" defTabSz="122191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既設光幹線</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7" name="テキスト ボックス 51"/>
              <p:cNvSpPr txBox="1"/>
              <p:nvPr/>
            </p:nvSpPr>
            <p:spPr>
              <a:xfrm>
                <a:off x="2717010" y="7507437"/>
                <a:ext cx="3852273" cy="285866"/>
              </a:xfrm>
              <a:prstGeom prst="rect">
                <a:avLst/>
              </a:prstGeom>
              <a:noFill/>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just" defTabSz="122191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新設する光幹線</a:t>
                </a:r>
              </a:p>
            </p:txBody>
          </p:sp>
          <p:sp>
            <p:nvSpPr>
              <p:cNvPr id="5" name="円/楕円 4"/>
              <p:cNvSpPr/>
              <p:nvPr/>
            </p:nvSpPr>
            <p:spPr>
              <a:xfrm>
                <a:off x="1634740" y="8188088"/>
                <a:ext cx="904357" cy="216024"/>
              </a:xfrm>
              <a:prstGeom prst="ellipse">
                <a:avLst/>
              </a:prstGeom>
              <a:solidFill>
                <a:srgbClr val="7030A0">
                  <a:alpha val="25000"/>
                </a:srgbClr>
              </a:solid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3" name="テキスト ボックス 51"/>
              <p:cNvSpPr txBox="1"/>
              <p:nvPr/>
            </p:nvSpPr>
            <p:spPr>
              <a:xfrm>
                <a:off x="2717010" y="8145041"/>
                <a:ext cx="1518207" cy="285866"/>
              </a:xfrm>
              <a:prstGeom prst="rect">
                <a:avLst/>
              </a:prstGeom>
              <a:noFill/>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just" defTabSz="122191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過疎地域</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9" name="円/楕円 8"/>
            <p:cNvSpPr/>
            <p:nvPr/>
          </p:nvSpPr>
          <p:spPr>
            <a:xfrm>
              <a:off x="2570447" y="3971862"/>
              <a:ext cx="416585" cy="379418"/>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二等辺三角形 9"/>
            <p:cNvSpPr/>
            <p:nvPr/>
          </p:nvSpPr>
          <p:spPr>
            <a:xfrm>
              <a:off x="2626013" y="4009122"/>
              <a:ext cx="288582" cy="272183"/>
            </a:xfrm>
            <a:prstGeom prst="triangl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フリーフォーム 44"/>
            <p:cNvSpPr/>
            <p:nvPr/>
          </p:nvSpPr>
          <p:spPr>
            <a:xfrm flipH="1">
              <a:off x="3841353" y="4731778"/>
              <a:ext cx="119875" cy="1415992"/>
            </a:xfrm>
            <a:custGeom>
              <a:avLst/>
              <a:gdLst>
                <a:gd name="connsiteX0" fmla="*/ 282222 w 328135"/>
                <a:gd name="connsiteY0" fmla="*/ 948748 h 948748"/>
                <a:gd name="connsiteX1" fmla="*/ 316088 w 328135"/>
                <a:gd name="connsiteY1" fmla="*/ 350436 h 948748"/>
                <a:gd name="connsiteX2" fmla="*/ 101600 w 328135"/>
                <a:gd name="connsiteY2" fmla="*/ 34348 h 948748"/>
                <a:gd name="connsiteX3" fmla="*/ 0 w 328135"/>
                <a:gd name="connsiteY3" fmla="*/ 23059 h 948748"/>
              </a:gdLst>
              <a:ahLst/>
              <a:cxnLst>
                <a:cxn ang="0">
                  <a:pos x="connsiteX0" y="connsiteY0"/>
                </a:cxn>
                <a:cxn ang="0">
                  <a:pos x="connsiteX1" y="connsiteY1"/>
                </a:cxn>
                <a:cxn ang="0">
                  <a:pos x="connsiteX2" y="connsiteY2"/>
                </a:cxn>
                <a:cxn ang="0">
                  <a:pos x="connsiteX3" y="connsiteY3"/>
                </a:cxn>
              </a:cxnLst>
              <a:rect l="l" t="t" r="r" b="b"/>
              <a:pathLst>
                <a:path w="328135" h="948748">
                  <a:moveTo>
                    <a:pt x="282222" y="948748"/>
                  </a:moveTo>
                  <a:cubicBezTo>
                    <a:pt x="314207" y="725792"/>
                    <a:pt x="346192" y="502836"/>
                    <a:pt x="316088" y="350436"/>
                  </a:cubicBezTo>
                  <a:cubicBezTo>
                    <a:pt x="285984" y="198036"/>
                    <a:pt x="154281" y="88911"/>
                    <a:pt x="101600" y="34348"/>
                  </a:cubicBezTo>
                  <a:cubicBezTo>
                    <a:pt x="48919" y="-20215"/>
                    <a:pt x="24459" y="1422"/>
                    <a:pt x="0" y="23059"/>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21913"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6" name="角丸四角形 45"/>
            <p:cNvSpPr/>
            <p:nvPr/>
          </p:nvSpPr>
          <p:spPr>
            <a:xfrm>
              <a:off x="5296943" y="5292980"/>
              <a:ext cx="1981620" cy="1122129"/>
            </a:xfrm>
            <a:prstGeom prst="roundRect">
              <a:avLst/>
            </a:prstGeom>
            <a:solidFill>
              <a:srgbClr val="FFC000"/>
            </a:solidFill>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地区</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本補助事業によるカバー</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世帯数</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○○世帯（</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地区）</a:t>
              </a:r>
              <a:endParaRPr kumimoji="1" lang="ja-JP"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うち加入世帯</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△△世帯（加入率○○</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ja-JP"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8" name="角丸四角形 47"/>
            <p:cNvSpPr/>
            <p:nvPr/>
          </p:nvSpPr>
          <p:spPr>
            <a:xfrm>
              <a:off x="3816944" y="2949183"/>
              <a:ext cx="3444475" cy="3451072"/>
            </a:xfrm>
            <a:prstGeom prst="roundRect">
              <a:avLst/>
            </a:prstGeom>
            <a:noFill/>
            <a:ln w="825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1221913"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50" name="角丸四角形 49"/>
          <p:cNvSpPr/>
          <p:nvPr/>
        </p:nvSpPr>
        <p:spPr>
          <a:xfrm>
            <a:off x="1077119" y="1351828"/>
            <a:ext cx="8712967" cy="1327801"/>
          </a:xfrm>
          <a:prstGeom prst="roundRect">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271463" marR="0" lvl="0" indent="-271463" algn="just"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共聴施設のネットワークの全体構成が分かるように、受信点や集落エリア等の補助対象外範囲も含めて記載すること。</a:t>
            </a:r>
            <a:endParaRPr kumimoji="1" lang="en-US" altLang="ja-JP" sz="14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271463" marR="0" lvl="0" indent="-271463" algn="just"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IRU</a:t>
            </a: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契約等を締結している場合は、その旨記載すること</a:t>
            </a:r>
            <a:r>
              <a:rPr kumimoji="1" lang="ja-JP" altLang="en-US" sz="11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1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endParaRPr>
          </a:p>
          <a:p>
            <a:pPr marL="271463" marR="0" lvl="0" indent="-271463" algn="just"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　既設のネットワークと新設のネットワークの違い、</a:t>
            </a:r>
            <a:r>
              <a:rPr kumimoji="1" lang="en-US" altLang="ja-JP"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HFC</a:t>
            </a: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と光ケーブルの違い、所有者が分かるよう記載すること。</a:t>
            </a:r>
          </a:p>
          <a:p>
            <a:pPr marL="271463" marR="0" lvl="0" indent="-271463" algn="just"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　本補助事業によりカバーされるエリアの世帯数およびその加入世帯数について記載すること。</a:t>
            </a:r>
          </a:p>
        </p:txBody>
      </p:sp>
      <p:sp>
        <p:nvSpPr>
          <p:cNvPr id="52" name="四角形吹き出し 51"/>
          <p:cNvSpPr/>
          <p:nvPr/>
        </p:nvSpPr>
        <p:spPr>
          <a:xfrm>
            <a:off x="5130909" y="6869349"/>
            <a:ext cx="5307684" cy="1380023"/>
          </a:xfrm>
          <a:prstGeom prst="wedgeRectCallout">
            <a:avLst>
              <a:gd name="adj1" fmla="val -41085"/>
              <a:gd name="adj2" fmla="val 78489"/>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nchor="t"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●凡例を必ずつけること。</a:t>
            </a:r>
            <a:endParaRPr kumimoji="1" lang="en-US" altLang="ja-JP"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●また、本事業業に、補助対象部分と、補助対象外部分が含まれる場合は、凡例で明示すること。</a:t>
            </a:r>
            <a:endParaRPr kumimoji="1" lang="en-US" altLang="ja-JP"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（例）</a:t>
            </a: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赤</a:t>
            </a:r>
            <a:r>
              <a:rPr kumimoji="1" lang="ja-JP" altLang="en-US" sz="11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補助対象部分</a:t>
            </a:r>
            <a:endParaRPr kumimoji="1" lang="en-US" altLang="ja-JP"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　　　　青</a:t>
            </a:r>
            <a:r>
              <a:rPr kumimoji="1" lang="ja-JP" altLang="en-US" sz="11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補助対象外部分</a:t>
            </a:r>
            <a:endParaRPr kumimoji="1" lang="en-US" altLang="ja-JP"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　　　　</a:t>
            </a:r>
            <a:r>
              <a:rPr kumimoji="1" lang="ja-JP" altLang="en-US" sz="1100" b="1" i="0" u="none" strike="noStrike" kern="1200" cap="none" spc="0" normalizeH="0" baseline="0" noProof="0" dirty="0">
                <a:ln>
                  <a:noFill/>
                </a:ln>
                <a:solidFill>
                  <a:srgbClr val="008000"/>
                </a:solidFill>
                <a:effectLst/>
                <a:uLnTx/>
                <a:uFillTx/>
                <a:latin typeface="Calibri"/>
                <a:ea typeface="ＭＳ Ｐゴシック" panose="020B0600070205080204" pitchFamily="50" charset="-128"/>
                <a:cs typeface="+mn-cs"/>
              </a:rPr>
              <a:t>緑</a:t>
            </a:r>
            <a:r>
              <a:rPr kumimoji="1" lang="ja-JP" altLang="en-US" sz="11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100" b="1" i="0" u="none" strike="noStrike" kern="1200" cap="none" spc="0" normalizeH="0" baseline="0" noProof="0" dirty="0">
                <a:ln>
                  <a:noFill/>
                </a:ln>
                <a:solidFill>
                  <a:srgbClr val="008000"/>
                </a:solidFill>
                <a:effectLst/>
                <a:uLnTx/>
                <a:uFillTx/>
                <a:latin typeface="Calibri"/>
                <a:ea typeface="ＭＳ Ｐゴシック" panose="020B0600070205080204" pitchFamily="50" charset="-128"/>
                <a:cs typeface="+mn-cs"/>
              </a:rPr>
              <a:t>共有部分</a:t>
            </a:r>
            <a:endParaRPr kumimoji="1" lang="en-US" altLang="ja-JP"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l" defTabSz="122191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　</a:t>
            </a:r>
            <a:endParaRPr kumimoji="1" lang="en-US" altLang="ja-JP" sz="11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p:txBody>
      </p:sp>
      <p:sp>
        <p:nvSpPr>
          <p:cNvPr id="55" name="四角形吹き出し 54"/>
          <p:cNvSpPr/>
          <p:nvPr/>
        </p:nvSpPr>
        <p:spPr>
          <a:xfrm>
            <a:off x="900381" y="5655255"/>
            <a:ext cx="2522728" cy="901700"/>
          </a:xfrm>
          <a:prstGeom prst="wedgeRectCallout">
            <a:avLst>
              <a:gd name="adj1" fmla="val 56272"/>
              <a:gd name="adj2" fmla="val -99434"/>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●既設のネットワークと新設の</a:t>
            </a:r>
            <a:endParaRPr kumimoji="1" lang="en-US" altLang="ja-JP"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ctr"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ネットワークを記載すること。</a:t>
            </a:r>
          </a:p>
        </p:txBody>
      </p:sp>
      <p:sp>
        <p:nvSpPr>
          <p:cNvPr id="56" name="角丸四角形 55"/>
          <p:cNvSpPr/>
          <p:nvPr/>
        </p:nvSpPr>
        <p:spPr>
          <a:xfrm>
            <a:off x="6659294" y="8593744"/>
            <a:ext cx="5241925" cy="689889"/>
          </a:xfrm>
          <a:prstGeom prst="roundRect">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just"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　事業計画書と対応関係が分かるようにすること。</a:t>
            </a:r>
            <a:endParaRPr kumimoji="1" lang="en-US" altLang="ja-JP"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a:p>
            <a:pPr marL="0" marR="0" lvl="0" indent="0" algn="just" defTabSz="122191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rPr>
              <a:t>　条件不利地域の範囲が正確に分かるようにすること。</a:t>
            </a:r>
            <a:endParaRPr kumimoji="1" lang="en-US" altLang="ja-JP" sz="1400" b="1" i="0" u="none" strike="noStrike" kern="1200" cap="none" spc="0" normalizeH="0" baseline="0" noProof="0" dirty="0">
              <a:ln>
                <a:noFill/>
              </a:ln>
              <a:solidFill>
                <a:srgbClr val="0000FF"/>
              </a:solidFill>
              <a:effectLst/>
              <a:uLnTx/>
              <a:uFillTx/>
              <a:latin typeface="Calibri"/>
              <a:ea typeface="ＭＳ Ｐゴシック" panose="020B0600070205080204" pitchFamily="50" charset="-128"/>
              <a:cs typeface="+mn-cs"/>
            </a:endParaRPr>
          </a:p>
        </p:txBody>
      </p:sp>
      <p:sp>
        <p:nvSpPr>
          <p:cNvPr id="51" name="テキスト ボックス 2"/>
          <p:cNvSpPr txBox="1">
            <a:spLocks noChangeArrowheads="1"/>
          </p:cNvSpPr>
          <p:nvPr/>
        </p:nvSpPr>
        <p:spPr bwMode="auto">
          <a:xfrm>
            <a:off x="4720631" y="630035"/>
            <a:ext cx="1022883" cy="661863"/>
          </a:xfrm>
          <a:prstGeom prst="roundRect">
            <a:avLst/>
          </a:prstGeom>
          <a:solidFill>
            <a:schemeClr val="bg1"/>
          </a:solidFill>
          <a:ln w="38100">
            <a:solidFill>
              <a:srgbClr val="FF0000"/>
            </a:solidFill>
            <a:prstDash val="dash"/>
            <a:miter lim="800000"/>
            <a:headEnd/>
            <a:tailEnd/>
          </a:ln>
        </p:spPr>
        <p:txBody>
          <a:bodyPr rot="0" vert="horz" wrap="square" lIns="91440" tIns="45720" rIns="91440" bIns="45720" anchor="ctr" anchorCtr="0" upright="1">
            <a:noAutofit/>
          </a:bodyPr>
          <a:lstStyle/>
          <a:p>
            <a:pPr marL="0" marR="0" lvl="0" indent="0" algn="ctr" defTabSz="1221913" rtl="0" eaLnBrk="1" fontAlgn="auto" latinLnBrk="0" hangingPunct="1">
              <a:lnSpc>
                <a:spcPct val="100000"/>
              </a:lnSpc>
              <a:spcBef>
                <a:spcPts val="0"/>
              </a:spcBef>
              <a:spcAft>
                <a:spcPts val="0"/>
              </a:spcAft>
              <a:buClrTx/>
              <a:buSzTx/>
              <a:buFontTx/>
              <a:buNone/>
              <a:tabLst/>
              <a:defRPr/>
            </a:pPr>
            <a:r>
              <a:rPr kumimoji="1" lang="ja-JP" altLang="en-US" sz="2400" b="1" i="0" u="none" strike="noStrike" kern="1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Times New Roman" panose="02020603050405020304" pitchFamily="18" charset="0"/>
              </a:rPr>
              <a:t>例</a:t>
            </a:r>
            <a:endParaRPr kumimoji="1" lang="ja-JP" altLang="en-US" sz="24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7" name="直線コネクタ 6">
            <a:extLst>
              <a:ext uri="{FF2B5EF4-FFF2-40B4-BE49-F238E27FC236}">
                <a16:creationId xmlns:a16="http://schemas.microsoft.com/office/drawing/2014/main" id="{6121A50B-7002-4D74-B5E7-A2E0BD06E331}"/>
              </a:ext>
            </a:extLst>
          </p:cNvPr>
          <p:cNvCxnSpPr>
            <a:cxnSpLocks/>
            <a:stCxn id="45" idx="3"/>
            <a:endCxn id="8" idx="3"/>
          </p:cNvCxnSpPr>
          <p:nvPr/>
        </p:nvCxnSpPr>
        <p:spPr>
          <a:xfrm flipV="1">
            <a:off x="3766548" y="4230222"/>
            <a:ext cx="1476741" cy="7670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DA92223A-170F-4C9B-8C82-B2DB9EDF3438}"/>
              </a:ext>
            </a:extLst>
          </p:cNvPr>
          <p:cNvCxnSpPr>
            <a:cxnSpLocks/>
            <a:endCxn id="8" idx="2"/>
          </p:cNvCxnSpPr>
          <p:nvPr/>
        </p:nvCxnSpPr>
        <p:spPr>
          <a:xfrm flipV="1">
            <a:off x="5243289" y="3753530"/>
            <a:ext cx="430105" cy="50065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B7DC47C0-0ADA-42F7-9A3E-84A124D97E73}"/>
              </a:ext>
            </a:extLst>
          </p:cNvPr>
          <p:cNvCxnSpPr>
            <a:cxnSpLocks/>
            <a:stCxn id="8" idx="2"/>
            <a:endCxn id="8" idx="0"/>
          </p:cNvCxnSpPr>
          <p:nvPr/>
        </p:nvCxnSpPr>
        <p:spPr>
          <a:xfrm flipV="1">
            <a:off x="5673394" y="3460180"/>
            <a:ext cx="1452486" cy="2933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6970131"/>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smtClean="0">
            <a:latin typeface="ＭＳ ゴシック" pitchFamily="49" charset="-128"/>
            <a:ea typeface="ＭＳ ゴシック" pitchFamily="49" charset="-128"/>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blank</Template>
  <Words>265</Words>
  <PresentationFormat>A3 297x420 mm</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 Pゴシック体S</vt:lpstr>
      <vt:lpstr>ＭＳ Ｐゴシック</vt:lpstr>
      <vt:lpstr>Arial</vt:lpstr>
      <vt:lpstr>Calibri</vt:lpstr>
      <vt:lpstr>Century</vt:lpstr>
      <vt:lpstr>blank</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