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64" r:id="rId5"/>
    <p:sldId id="265" r:id="rId6"/>
  </p:sldIdLst>
  <p:sldSz cx="10907713" cy="7775575"/>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973270-962F-4A9B-9802-ED23FA661937}" v="6" dt="2025-02-12T04:22:28.25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70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箱守 功吉(HAKOMORI Katsuyoshi)" userId="059e2093-5d36-4067-89bb-464afee02ab4" providerId="ADAL" clId="{B3973270-962F-4A9B-9802-ED23FA661937}"/>
    <pc:docChg chg="modSld">
      <pc:chgData name="箱守 功吉(HAKOMORI Katsuyoshi)" userId="059e2093-5d36-4067-89bb-464afee02ab4" providerId="ADAL" clId="{B3973270-962F-4A9B-9802-ED23FA661937}" dt="2025-02-12T04:22:39.183" v="11" actId="20577"/>
      <pc:docMkLst>
        <pc:docMk/>
      </pc:docMkLst>
      <pc:sldChg chg="modSp mod">
        <pc:chgData name="箱守 功吉(HAKOMORI Katsuyoshi)" userId="059e2093-5d36-4067-89bb-464afee02ab4" providerId="ADAL" clId="{B3973270-962F-4A9B-9802-ED23FA661937}" dt="2025-02-12T04:22:10.227" v="6" actId="20577"/>
        <pc:sldMkLst>
          <pc:docMk/>
          <pc:sldMk cId="3661490732" sldId="262"/>
        </pc:sldMkLst>
        <pc:spChg chg="mod">
          <ac:chgData name="箱守 功吉(HAKOMORI Katsuyoshi)" userId="059e2093-5d36-4067-89bb-464afee02ab4" providerId="ADAL" clId="{B3973270-962F-4A9B-9802-ED23FA661937}" dt="2025-02-12T04:22:10.227" v="6" actId="20577"/>
          <ac:spMkLst>
            <pc:docMk/>
            <pc:sldMk cId="3661490732" sldId="262"/>
            <ac:spMk id="2" creationId="{9DED7F5F-8989-4DC2-BAE6-42174A9E6F30}"/>
          </ac:spMkLst>
        </pc:spChg>
      </pc:sldChg>
      <pc:sldChg chg="modSp mod">
        <pc:chgData name="箱守 功吉(HAKOMORI Katsuyoshi)" userId="059e2093-5d36-4067-89bb-464afee02ab4" providerId="ADAL" clId="{B3973270-962F-4A9B-9802-ED23FA661937}" dt="2025-02-12T04:22:39.183" v="11" actId="20577"/>
        <pc:sldMkLst>
          <pc:docMk/>
          <pc:sldMk cId="914638365" sldId="263"/>
        </pc:sldMkLst>
        <pc:spChg chg="mod">
          <ac:chgData name="箱守 功吉(HAKOMORI Katsuyoshi)" userId="059e2093-5d36-4067-89bb-464afee02ab4" providerId="ADAL" clId="{B3973270-962F-4A9B-9802-ED23FA661937}" dt="2025-02-12T04:22:39.183" v="11" actId="20577"/>
          <ac:spMkLst>
            <pc:docMk/>
            <pc:sldMk cId="914638365" sldId="263"/>
            <ac:spMk id="2" creationId="{101E22B0-4FDB-4FA4-B908-73AF53FFC796}"/>
          </ac:spMkLst>
        </pc:spChg>
        <pc:graphicFrameChg chg="mod">
          <ac:chgData name="箱守 功吉(HAKOMORI Katsuyoshi)" userId="059e2093-5d36-4067-89bb-464afee02ab4" providerId="ADAL" clId="{B3973270-962F-4A9B-9802-ED23FA661937}" dt="2025-02-12T04:22:28.251" v="10" actId="20577"/>
          <ac:graphicFrameMkLst>
            <pc:docMk/>
            <pc:sldMk cId="914638365" sldId="263"/>
            <ac:graphicFrameMk id="13" creationId="{4F3246C5-55D9-4544-900E-A7D98D6B31E2}"/>
          </ac:graphicFrameMkLst>
        </pc:graphicFrameChg>
      </pc:sldChg>
      <pc:sldChg chg="modSp mod">
        <pc:chgData name="箱守 功吉(HAKOMORI Katsuyoshi)" userId="059e2093-5d36-4067-89bb-464afee02ab4" providerId="ADAL" clId="{B3973270-962F-4A9B-9802-ED23FA661937}" dt="2025-02-12T04:21:16.331" v="0" actId="20577"/>
        <pc:sldMkLst>
          <pc:docMk/>
          <pc:sldMk cId="1966864903" sldId="264"/>
        </pc:sldMkLst>
        <pc:spChg chg="mod">
          <ac:chgData name="箱守 功吉(HAKOMORI Katsuyoshi)" userId="059e2093-5d36-4067-89bb-464afee02ab4" providerId="ADAL" clId="{B3973270-962F-4A9B-9802-ED23FA661937}" dt="2025-02-12T04:21:16.331" v="0" actId="20577"/>
          <ac:spMkLst>
            <pc:docMk/>
            <pc:sldMk cId="1966864903" sldId="264"/>
            <ac:spMk id="4" creationId="{DCEE4251-BCB8-496A-A0D3-540111F52368}"/>
          </ac:spMkLst>
        </pc:spChg>
      </pc:sldChg>
      <pc:sldChg chg="modSp mod">
        <pc:chgData name="箱守 功吉(HAKOMORI Katsuyoshi)" userId="059e2093-5d36-4067-89bb-464afee02ab4" providerId="ADAL" clId="{B3973270-962F-4A9B-9802-ED23FA661937}" dt="2025-02-12T04:22:02.735" v="5" actId="20577"/>
        <pc:sldMkLst>
          <pc:docMk/>
          <pc:sldMk cId="752048888" sldId="265"/>
        </pc:sldMkLst>
        <pc:spChg chg="mod">
          <ac:chgData name="箱守 功吉(HAKOMORI Katsuyoshi)" userId="059e2093-5d36-4067-89bb-464afee02ab4" providerId="ADAL" clId="{B3973270-962F-4A9B-9802-ED23FA661937}" dt="2025-02-12T04:22:02.735" v="5" actId="20577"/>
          <ac:spMkLst>
            <pc:docMk/>
            <pc:sldMk cId="752048888" sldId="265"/>
            <ac:spMk id="6" creationId="{24D24B34-F4BA-4F00-8F96-290437A1F390}"/>
          </ac:spMkLst>
        </pc:spChg>
        <pc:spChg chg="mod">
          <ac:chgData name="箱守 功吉(HAKOMORI Katsuyoshi)" userId="059e2093-5d36-4067-89bb-464afee02ab4" providerId="ADAL" clId="{B3973270-962F-4A9B-9802-ED23FA661937}" dt="2025-02-12T04:21:48.121" v="3" actId="1076"/>
          <ac:spMkLst>
            <pc:docMk/>
            <pc:sldMk cId="752048888" sldId="265"/>
            <ac:spMk id="21" creationId="{6DE5086B-07E6-4CC1-98F5-436CA2338BA0}"/>
          </ac:spMkLst>
        </pc:spChg>
        <pc:spChg chg="mod">
          <ac:chgData name="箱守 功吉(HAKOMORI Katsuyoshi)" userId="059e2093-5d36-4067-89bb-464afee02ab4" providerId="ADAL" clId="{B3973270-962F-4A9B-9802-ED23FA661937}" dt="2025-02-12T04:21:42.057" v="2" actId="1076"/>
          <ac:spMkLst>
            <pc:docMk/>
            <pc:sldMk cId="752048888" sldId="265"/>
            <ac:spMk id="24" creationId="{BD478A9D-C947-4DBC-B96E-65055B098B25}"/>
          </ac:spMkLst>
        </pc:spChg>
        <pc:spChg chg="mod">
          <ac:chgData name="箱守 功吉(HAKOMORI Katsuyoshi)" userId="059e2093-5d36-4067-89bb-464afee02ab4" providerId="ADAL" clId="{B3973270-962F-4A9B-9802-ED23FA661937}" dt="2025-02-12T04:21:52.532" v="4" actId="1076"/>
          <ac:spMkLst>
            <pc:docMk/>
            <pc:sldMk cId="752048888" sldId="265"/>
            <ac:spMk id="32" creationId="{B20C9A45-40C3-48FA-93AE-A26A142DB564}"/>
          </ac:spMkLst>
        </pc:spChg>
        <pc:grpChg chg="mod">
          <ac:chgData name="箱守 功吉(HAKOMORI Katsuyoshi)" userId="059e2093-5d36-4067-89bb-464afee02ab4" providerId="ADAL" clId="{B3973270-962F-4A9B-9802-ED23FA661937}" dt="2025-02-12T04:21:35.021" v="1" actId="1076"/>
          <ac:grpSpMkLst>
            <pc:docMk/>
            <pc:sldMk cId="752048888" sldId="265"/>
            <ac:grpSpMk id="35" creationId="{960D3AD6-2A7A-4694-978D-06E7D8AF9949}"/>
          </ac:grpSpMkLst>
        </pc:grpChg>
      </pc:sldChg>
    </pc:docChg>
  </pc:docChgLst>
  <pc:docChgLst>
    <pc:chgData name="出口 晴貴(DEGUCHI Haruki)" userId="c024db23-5fe8-4c9c-af93-1458d7a17703" providerId="ADAL" clId="{C54EBCA3-003F-4F72-B2C1-C6D09F802218}"/>
    <pc:docChg chg="undo custSel modSld">
      <pc:chgData name="出口 晴貴(DEGUCHI Haruki)" userId="c024db23-5fe8-4c9c-af93-1458d7a17703" providerId="ADAL" clId="{C54EBCA3-003F-4F72-B2C1-C6D09F802218}" dt="2025-02-10T07:54:30.393" v="65" actId="403"/>
      <pc:docMkLst>
        <pc:docMk/>
      </pc:docMkLst>
      <pc:sldChg chg="modSp mod">
        <pc:chgData name="出口 晴貴(DEGUCHI Haruki)" userId="c024db23-5fe8-4c9c-af93-1458d7a17703" providerId="ADAL" clId="{C54EBCA3-003F-4F72-B2C1-C6D09F802218}" dt="2025-02-10T07:49:10.677" v="52" actId="1076"/>
        <pc:sldMkLst>
          <pc:docMk/>
          <pc:sldMk cId="1966864903" sldId="264"/>
        </pc:sldMkLst>
        <pc:spChg chg="mod">
          <ac:chgData name="出口 晴貴(DEGUCHI Haruki)" userId="c024db23-5fe8-4c9c-af93-1458d7a17703" providerId="ADAL" clId="{C54EBCA3-003F-4F72-B2C1-C6D09F802218}" dt="2025-02-10T07:48:53.189" v="48"/>
          <ac:spMkLst>
            <pc:docMk/>
            <pc:sldMk cId="1966864903" sldId="264"/>
            <ac:spMk id="8" creationId="{D3DF353A-3D6A-4A1D-964C-F0139CCA750F}"/>
          </ac:spMkLst>
        </pc:spChg>
        <pc:graphicFrameChg chg="mod">
          <ac:chgData name="出口 晴貴(DEGUCHI Haruki)" userId="c024db23-5fe8-4c9c-af93-1458d7a17703" providerId="ADAL" clId="{C54EBCA3-003F-4F72-B2C1-C6D09F802218}" dt="2025-02-10T07:49:10.677" v="52" actId="1076"/>
          <ac:graphicFrameMkLst>
            <pc:docMk/>
            <pc:sldMk cId="1966864903" sldId="264"/>
            <ac:graphicFrameMk id="5" creationId="{E6B4EE7D-EA21-4413-B8C4-531E1C299DA6}"/>
          </ac:graphicFrameMkLst>
        </pc:graphicFrameChg>
      </pc:sldChg>
      <pc:sldChg chg="modSp mod">
        <pc:chgData name="出口 晴貴(DEGUCHI Haruki)" userId="c024db23-5fe8-4c9c-af93-1458d7a17703" providerId="ADAL" clId="{C54EBCA3-003F-4F72-B2C1-C6D09F802218}" dt="2025-02-10T07:54:30.393" v="65" actId="403"/>
        <pc:sldMkLst>
          <pc:docMk/>
          <pc:sldMk cId="752048888" sldId="265"/>
        </pc:sldMkLst>
        <pc:graphicFrameChg chg="mod">
          <ac:chgData name="出口 晴貴(DEGUCHI Haruki)" userId="c024db23-5fe8-4c9c-af93-1458d7a17703" providerId="ADAL" clId="{C54EBCA3-003F-4F72-B2C1-C6D09F802218}" dt="2025-02-10T07:52:23.200" v="57"/>
          <ac:graphicFrameMkLst>
            <pc:docMk/>
            <pc:sldMk cId="752048888" sldId="265"/>
            <ac:graphicFrameMk id="33" creationId="{97D9ECE3-CFDC-4999-8EB1-066096489A87}"/>
          </ac:graphicFrameMkLst>
        </pc:graphicFrameChg>
        <pc:graphicFrameChg chg="mod modGraphic">
          <ac:chgData name="出口 晴貴(DEGUCHI Haruki)" userId="c024db23-5fe8-4c9c-af93-1458d7a17703" providerId="ADAL" clId="{C54EBCA3-003F-4F72-B2C1-C6D09F802218}" dt="2025-02-10T07:54:30.393" v="65" actId="403"/>
          <ac:graphicFrameMkLst>
            <pc:docMk/>
            <pc:sldMk cId="752048888" sldId="265"/>
            <ac:graphicFrameMk id="38" creationId="{7A20BD1B-C652-43C5-AB5C-F22D4CCE3C25}"/>
          </ac:graphicFrameMkLst>
        </pc:graphicFrameChg>
      </pc:sldChg>
    </pc:docChg>
  </pc:docChgLst>
  <pc:docChgLst>
    <pc:chgData name="箱守 功吉(HAKOMORI Katsuyoshi)" userId="059e2093-5d36-4067-89bb-464afee02ab4" providerId="ADAL" clId="{EAB5517A-29C3-4720-B313-E8A3D53E40A0}"/>
    <pc:docChg chg="undo redo custSel modSld">
      <pc:chgData name="箱守 功吉(HAKOMORI Katsuyoshi)" userId="059e2093-5d36-4067-89bb-464afee02ab4" providerId="ADAL" clId="{EAB5517A-29C3-4720-B313-E8A3D53E40A0}" dt="2025-02-10T07:06:33.819" v="973"/>
      <pc:docMkLst>
        <pc:docMk/>
      </pc:docMkLst>
      <pc:sldChg chg="modSp mod">
        <pc:chgData name="箱守 功吉(HAKOMORI Katsuyoshi)" userId="059e2093-5d36-4067-89bb-464afee02ab4" providerId="ADAL" clId="{EAB5517A-29C3-4720-B313-E8A3D53E40A0}" dt="2025-02-10T06:31:56.101" v="890" actId="20577"/>
        <pc:sldMkLst>
          <pc:docMk/>
          <pc:sldMk cId="3661490732" sldId="262"/>
        </pc:sldMkLst>
        <pc:spChg chg="mod">
          <ac:chgData name="箱守 功吉(HAKOMORI Katsuyoshi)" userId="059e2093-5d36-4067-89bb-464afee02ab4" providerId="ADAL" clId="{EAB5517A-29C3-4720-B313-E8A3D53E40A0}" dt="2025-02-10T06:16:38.907" v="627" actId="20577"/>
          <ac:spMkLst>
            <pc:docMk/>
            <pc:sldMk cId="3661490732" sldId="262"/>
            <ac:spMk id="28" creationId="{3C6D8FB5-DB82-4E6B-8217-8DE018BA7587}"/>
          </ac:spMkLst>
        </pc:spChg>
        <pc:graphicFrameChg chg="modGraphic">
          <ac:chgData name="箱守 功吉(HAKOMORI Katsuyoshi)" userId="059e2093-5d36-4067-89bb-464afee02ab4" providerId="ADAL" clId="{EAB5517A-29C3-4720-B313-E8A3D53E40A0}" dt="2025-02-10T06:31:56.101" v="890" actId="20577"/>
          <ac:graphicFrameMkLst>
            <pc:docMk/>
            <pc:sldMk cId="3661490732" sldId="262"/>
            <ac:graphicFrameMk id="4" creationId="{250887BA-4F20-4F6B-BFC9-7EF0E470E02E}"/>
          </ac:graphicFrameMkLst>
        </pc:graphicFrameChg>
        <pc:graphicFrameChg chg="modGraphic">
          <ac:chgData name="箱守 功吉(HAKOMORI Katsuyoshi)" userId="059e2093-5d36-4067-89bb-464afee02ab4" providerId="ADAL" clId="{EAB5517A-29C3-4720-B313-E8A3D53E40A0}" dt="2025-02-10T06:24:33.168" v="834" actId="14100"/>
          <ac:graphicFrameMkLst>
            <pc:docMk/>
            <pc:sldMk cId="3661490732" sldId="262"/>
            <ac:graphicFrameMk id="5" creationId="{0563C886-CFDB-4882-86D5-082065EA3786}"/>
          </ac:graphicFrameMkLst>
        </pc:graphicFrameChg>
        <pc:graphicFrameChg chg="modGraphic">
          <ac:chgData name="箱守 功吉(HAKOMORI Katsuyoshi)" userId="059e2093-5d36-4067-89bb-464afee02ab4" providerId="ADAL" clId="{EAB5517A-29C3-4720-B313-E8A3D53E40A0}" dt="2025-02-10T06:24:00.628" v="832" actId="20577"/>
          <ac:graphicFrameMkLst>
            <pc:docMk/>
            <pc:sldMk cId="3661490732" sldId="262"/>
            <ac:graphicFrameMk id="6" creationId="{407236B2-36C1-4017-BB8F-CF2774B0758B}"/>
          </ac:graphicFrameMkLst>
        </pc:graphicFrameChg>
        <pc:graphicFrameChg chg="mod modGraphic">
          <ac:chgData name="箱守 功吉(HAKOMORI Katsuyoshi)" userId="059e2093-5d36-4067-89bb-464afee02ab4" providerId="ADAL" clId="{EAB5517A-29C3-4720-B313-E8A3D53E40A0}" dt="2025-02-10T06:24:26.403" v="833" actId="14100"/>
          <ac:graphicFrameMkLst>
            <pc:docMk/>
            <pc:sldMk cId="3661490732" sldId="262"/>
            <ac:graphicFrameMk id="7" creationId="{A339A467-F49C-4E7F-B50C-EA2ED0ABB102}"/>
          </ac:graphicFrameMkLst>
        </pc:graphicFrameChg>
      </pc:sldChg>
      <pc:sldChg chg="modSp">
        <pc:chgData name="箱守 功吉(HAKOMORI Katsuyoshi)" userId="059e2093-5d36-4067-89bb-464afee02ab4" providerId="ADAL" clId="{EAB5517A-29C3-4720-B313-E8A3D53E40A0}" dt="2025-02-10T06:41:10.558" v="898" actId="20577"/>
        <pc:sldMkLst>
          <pc:docMk/>
          <pc:sldMk cId="914638365" sldId="263"/>
        </pc:sldMkLst>
        <pc:graphicFrameChg chg="mod">
          <ac:chgData name="箱守 功吉(HAKOMORI Katsuyoshi)" userId="059e2093-5d36-4067-89bb-464afee02ab4" providerId="ADAL" clId="{EAB5517A-29C3-4720-B313-E8A3D53E40A0}" dt="2025-02-10T06:41:10.558" v="898" actId="20577"/>
          <ac:graphicFrameMkLst>
            <pc:docMk/>
            <pc:sldMk cId="914638365" sldId="263"/>
            <ac:graphicFrameMk id="6" creationId="{296129DA-2E1D-4317-A42D-5DBD4092317F}"/>
          </ac:graphicFrameMkLst>
        </pc:graphicFrameChg>
      </pc:sldChg>
      <pc:sldChg chg="modSp mod">
        <pc:chgData name="箱守 功吉(HAKOMORI Katsuyoshi)" userId="059e2093-5d36-4067-89bb-464afee02ab4" providerId="ADAL" clId="{EAB5517A-29C3-4720-B313-E8A3D53E40A0}" dt="2025-02-10T05:45:59.552" v="148" actId="20577"/>
        <pc:sldMkLst>
          <pc:docMk/>
          <pc:sldMk cId="1966864903" sldId="264"/>
        </pc:sldMkLst>
        <pc:spChg chg="mod">
          <ac:chgData name="箱守 功吉(HAKOMORI Katsuyoshi)" userId="059e2093-5d36-4067-89bb-464afee02ab4" providerId="ADAL" clId="{EAB5517A-29C3-4720-B313-E8A3D53E40A0}" dt="2025-02-10T05:44:50.396" v="79" actId="20577"/>
          <ac:spMkLst>
            <pc:docMk/>
            <pc:sldMk cId="1966864903" sldId="264"/>
            <ac:spMk id="8" creationId="{D3DF353A-3D6A-4A1D-964C-F0139CCA750F}"/>
          </ac:spMkLst>
        </pc:spChg>
        <pc:graphicFrameChg chg="mod">
          <ac:chgData name="箱守 功吉(HAKOMORI Katsuyoshi)" userId="059e2093-5d36-4067-89bb-464afee02ab4" providerId="ADAL" clId="{EAB5517A-29C3-4720-B313-E8A3D53E40A0}" dt="2025-02-10T05:45:59.552" v="148" actId="20577"/>
          <ac:graphicFrameMkLst>
            <pc:docMk/>
            <pc:sldMk cId="1966864903" sldId="264"/>
            <ac:graphicFrameMk id="5" creationId="{E6B4EE7D-EA21-4413-B8C4-531E1C299DA6}"/>
          </ac:graphicFrameMkLst>
        </pc:graphicFrameChg>
      </pc:sldChg>
      <pc:sldChg chg="modSp mod">
        <pc:chgData name="箱守 功吉(HAKOMORI Katsuyoshi)" userId="059e2093-5d36-4067-89bb-464afee02ab4" providerId="ADAL" clId="{EAB5517A-29C3-4720-B313-E8A3D53E40A0}" dt="2025-02-10T07:06:33.819" v="973"/>
        <pc:sldMkLst>
          <pc:docMk/>
          <pc:sldMk cId="752048888" sldId="265"/>
        </pc:sldMkLst>
        <pc:spChg chg="mod">
          <ac:chgData name="箱守 功吉(HAKOMORI Katsuyoshi)" userId="059e2093-5d36-4067-89bb-464afee02ab4" providerId="ADAL" clId="{EAB5517A-29C3-4720-B313-E8A3D53E40A0}" dt="2025-02-10T05:50:33.129" v="190" actId="1076"/>
          <ac:spMkLst>
            <pc:docMk/>
            <pc:sldMk cId="752048888" sldId="265"/>
            <ac:spMk id="8" creationId="{88E815D4-3671-4726-97F0-3C894AA1610E}"/>
          </ac:spMkLst>
        </pc:spChg>
        <pc:spChg chg="mod">
          <ac:chgData name="箱守 功吉(HAKOMORI Katsuyoshi)" userId="059e2093-5d36-4067-89bb-464afee02ab4" providerId="ADAL" clId="{EAB5517A-29C3-4720-B313-E8A3D53E40A0}" dt="2025-02-10T05:55:51.999" v="292" actId="1076"/>
          <ac:spMkLst>
            <pc:docMk/>
            <pc:sldMk cId="752048888" sldId="265"/>
            <ac:spMk id="17" creationId="{D9D22F1D-FB84-49D7-9827-97132C1731D7}"/>
          </ac:spMkLst>
        </pc:spChg>
        <pc:spChg chg="mod">
          <ac:chgData name="箱守 功吉(HAKOMORI Katsuyoshi)" userId="059e2093-5d36-4067-89bb-464afee02ab4" providerId="ADAL" clId="{EAB5517A-29C3-4720-B313-E8A3D53E40A0}" dt="2025-02-10T05:51:56.393" v="205" actId="1076"/>
          <ac:spMkLst>
            <pc:docMk/>
            <pc:sldMk cId="752048888" sldId="265"/>
            <ac:spMk id="19" creationId="{E1C53ADD-7C18-411C-B970-150DC77DD2C4}"/>
          </ac:spMkLst>
        </pc:spChg>
        <pc:spChg chg="mod">
          <ac:chgData name="箱守 功吉(HAKOMORI Katsuyoshi)" userId="059e2093-5d36-4067-89bb-464afee02ab4" providerId="ADAL" clId="{EAB5517A-29C3-4720-B313-E8A3D53E40A0}" dt="2025-02-10T05:57:02.300" v="354" actId="20577"/>
          <ac:spMkLst>
            <pc:docMk/>
            <pc:sldMk cId="752048888" sldId="265"/>
            <ac:spMk id="22" creationId="{7E3CB81C-ABAA-43E4-A91E-B7A31368D9CD}"/>
          </ac:spMkLst>
        </pc:spChg>
        <pc:spChg chg="mod">
          <ac:chgData name="箱守 功吉(HAKOMORI Katsuyoshi)" userId="059e2093-5d36-4067-89bb-464afee02ab4" providerId="ADAL" clId="{EAB5517A-29C3-4720-B313-E8A3D53E40A0}" dt="2025-02-10T05:56:07.412" v="294" actId="1076"/>
          <ac:spMkLst>
            <pc:docMk/>
            <pc:sldMk cId="752048888" sldId="265"/>
            <ac:spMk id="23" creationId="{7D30A780-72D6-454D-B0E8-AD02FAE7E1FA}"/>
          </ac:spMkLst>
        </pc:spChg>
        <pc:spChg chg="mod">
          <ac:chgData name="箱守 功吉(HAKOMORI Katsuyoshi)" userId="059e2093-5d36-4067-89bb-464afee02ab4" providerId="ADAL" clId="{EAB5517A-29C3-4720-B313-E8A3D53E40A0}" dt="2025-02-10T05:56:29.230" v="298" actId="1076"/>
          <ac:spMkLst>
            <pc:docMk/>
            <pc:sldMk cId="752048888" sldId="265"/>
            <ac:spMk id="24" creationId="{BD478A9D-C947-4DBC-B96E-65055B098B25}"/>
          </ac:spMkLst>
        </pc:spChg>
        <pc:spChg chg="mod">
          <ac:chgData name="箱守 功吉(HAKOMORI Katsuyoshi)" userId="059e2093-5d36-4067-89bb-464afee02ab4" providerId="ADAL" clId="{EAB5517A-29C3-4720-B313-E8A3D53E40A0}" dt="2025-02-10T05:56:00.308" v="293" actId="1076"/>
          <ac:spMkLst>
            <pc:docMk/>
            <pc:sldMk cId="752048888" sldId="265"/>
            <ac:spMk id="29" creationId="{CCA28B3C-7C26-4821-B9FE-36382EA914BD}"/>
          </ac:spMkLst>
        </pc:spChg>
        <pc:spChg chg="mod">
          <ac:chgData name="箱守 功吉(HAKOMORI Katsuyoshi)" userId="059e2093-5d36-4067-89bb-464afee02ab4" providerId="ADAL" clId="{EAB5517A-29C3-4720-B313-E8A3D53E40A0}" dt="2025-02-10T05:56:12.793" v="295" actId="1076"/>
          <ac:spMkLst>
            <pc:docMk/>
            <pc:sldMk cId="752048888" sldId="265"/>
            <ac:spMk id="30" creationId="{1C2F00DE-412A-4A1D-B62A-30A3BE7EFFA9}"/>
          </ac:spMkLst>
        </pc:spChg>
        <pc:grpChg chg="mod">
          <ac:chgData name="箱守 功吉(HAKOMORI Katsuyoshi)" userId="059e2093-5d36-4067-89bb-464afee02ab4" providerId="ADAL" clId="{EAB5517A-29C3-4720-B313-E8A3D53E40A0}" dt="2025-02-10T05:56:26.739" v="297" actId="1076"/>
          <ac:grpSpMkLst>
            <pc:docMk/>
            <pc:sldMk cId="752048888" sldId="265"/>
            <ac:grpSpMk id="35" creationId="{960D3AD6-2A7A-4694-978D-06E7D8AF9949}"/>
          </ac:grpSpMkLst>
        </pc:grpChg>
        <pc:graphicFrameChg chg="modGraphic">
          <ac:chgData name="箱守 功吉(HAKOMORI Katsuyoshi)" userId="059e2093-5d36-4067-89bb-464afee02ab4" providerId="ADAL" clId="{EAB5517A-29C3-4720-B313-E8A3D53E40A0}" dt="2025-02-10T05:59:28.729" v="415" actId="2711"/>
          <ac:graphicFrameMkLst>
            <pc:docMk/>
            <pc:sldMk cId="752048888" sldId="265"/>
            <ac:graphicFrameMk id="4" creationId="{F7D0C5C0-37CC-4F85-9434-BB12A620C945}"/>
          </ac:graphicFrameMkLst>
        </pc:graphicFrameChg>
        <pc:graphicFrameChg chg="modGraphic">
          <ac:chgData name="箱守 功吉(HAKOMORI Katsuyoshi)" userId="059e2093-5d36-4067-89bb-464afee02ab4" providerId="ADAL" clId="{EAB5517A-29C3-4720-B313-E8A3D53E40A0}" dt="2025-02-10T05:59:24.109" v="414" actId="2711"/>
          <ac:graphicFrameMkLst>
            <pc:docMk/>
            <pc:sldMk cId="752048888" sldId="265"/>
            <ac:graphicFrameMk id="5" creationId="{C15E3EC6-6396-43BF-BF64-69EED9AB452A}"/>
          </ac:graphicFrameMkLst>
        </pc:graphicFrameChg>
        <pc:graphicFrameChg chg="mod">
          <ac:chgData name="箱守 功吉(HAKOMORI Katsuyoshi)" userId="059e2093-5d36-4067-89bb-464afee02ab4" providerId="ADAL" clId="{EAB5517A-29C3-4720-B313-E8A3D53E40A0}" dt="2025-02-10T06:11:56.087" v="568"/>
          <ac:graphicFrameMkLst>
            <pc:docMk/>
            <pc:sldMk cId="752048888" sldId="265"/>
            <ac:graphicFrameMk id="14" creationId="{8AD6EF6E-75F0-430A-8D4A-7C133BA4EB36}"/>
          </ac:graphicFrameMkLst>
        </pc:graphicFrameChg>
        <pc:graphicFrameChg chg="mod">
          <ac:chgData name="箱守 功吉(HAKOMORI Katsuyoshi)" userId="059e2093-5d36-4067-89bb-464afee02ab4" providerId="ADAL" clId="{EAB5517A-29C3-4720-B313-E8A3D53E40A0}" dt="2025-02-10T06:14:33.452" v="626" actId="20577"/>
          <ac:graphicFrameMkLst>
            <pc:docMk/>
            <pc:sldMk cId="752048888" sldId="265"/>
            <ac:graphicFrameMk id="33" creationId="{97D9ECE3-CFDC-4999-8EB1-066096489A87}"/>
          </ac:graphicFrameMkLst>
        </pc:graphicFrameChg>
        <pc:graphicFrameChg chg="mod modGraphic">
          <ac:chgData name="箱守 功吉(HAKOMORI Katsuyoshi)" userId="059e2093-5d36-4067-89bb-464afee02ab4" providerId="ADAL" clId="{EAB5517A-29C3-4720-B313-E8A3D53E40A0}" dt="2025-02-10T07:06:33.819" v="973"/>
          <ac:graphicFrameMkLst>
            <pc:docMk/>
            <pc:sldMk cId="752048888" sldId="265"/>
            <ac:graphicFrameMk id="38" creationId="{7A20BD1B-C652-43C5-AB5C-F22D4CCE3C25}"/>
          </ac:graphicFrameMkLst>
        </pc:graphicFrame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 Id="rId4" Type="http://schemas.openxmlformats.org/officeDocument/2006/relationships/image" Target="../media/image4.pn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 Id="rId4" Type="http://schemas.openxmlformats.org/officeDocument/2006/relationships/image" Target="../media/image4.png"/></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1220B3-AC8C-46F4-9552-20F7598A8659}" type="doc">
      <dgm:prSet loTypeId="urn:microsoft.com/office/officeart/2005/8/layout/matrix1" loCatId="matrix" qsTypeId="urn:microsoft.com/office/officeart/2005/8/quickstyle/simple1" qsCatId="simple" csTypeId="urn:microsoft.com/office/officeart/2005/8/colors/accent2_1" csCatId="accent2" phldr="1"/>
      <dgm:spPr/>
      <dgm:t>
        <a:bodyPr/>
        <a:lstStyle/>
        <a:p>
          <a:endParaRPr kumimoji="1" lang="ja-JP" altLang="en-US"/>
        </a:p>
      </dgm:t>
    </dgm:pt>
    <dgm:pt modelId="{7622BCEB-2667-4206-924F-74E20AC65B88}">
      <dgm:prSet phldrT="[テキスト]" custT="1"/>
      <dgm:spPr/>
      <dgm:t>
        <a:bodyPr anchor="b"/>
        <a:lstStyle/>
        <a:p>
          <a:pPr>
            <a:lnSpc>
              <a:spcPct val="50000"/>
            </a:lnSpc>
          </a:pPr>
          <a:r>
            <a:rPr kumimoji="1" lang="ja-JP" altLang="en-US" sz="2400" b="1" i="1">
              <a:latin typeface="メイリオ" panose="020B0604030504040204" pitchFamily="50" charset="-128"/>
              <a:ea typeface="メイリオ" panose="020B0604030504040204" pitchFamily="50" charset="-128"/>
            </a:rPr>
            <a:t>健康的に</a:t>
          </a:r>
          <a:endParaRPr kumimoji="1" lang="en-US" altLang="ja-JP" sz="2400" b="1" i="1">
            <a:latin typeface="メイリオ" panose="020B0604030504040204" pitchFamily="50" charset="-128"/>
            <a:ea typeface="メイリオ" panose="020B0604030504040204" pitchFamily="50" charset="-128"/>
          </a:endParaRPr>
        </a:p>
        <a:p>
          <a:pPr>
            <a:lnSpc>
              <a:spcPct val="50000"/>
            </a:lnSpc>
          </a:pPr>
          <a:r>
            <a:rPr kumimoji="1" lang="ja-JP" altLang="en-US" sz="2400" b="1" i="1">
              <a:latin typeface="メイリオ" panose="020B0604030504040204" pitchFamily="50" charset="-128"/>
              <a:ea typeface="メイリオ" panose="020B0604030504040204" pitchFamily="50" charset="-128"/>
            </a:rPr>
            <a:t>働き続けるために</a:t>
          </a:r>
        </a:p>
      </dgm:t>
    </dgm:pt>
    <dgm:pt modelId="{91E2B287-B064-495A-8D78-0407E3C98F29}" type="parTrans" cxnId="{6BC9A3FF-F0E3-4319-9B12-0F279697036C}">
      <dgm:prSet/>
      <dgm:spPr/>
      <dgm:t>
        <a:bodyPr/>
        <a:lstStyle/>
        <a:p>
          <a:endParaRPr kumimoji="1" lang="ja-JP" altLang="en-US"/>
        </a:p>
      </dgm:t>
    </dgm:pt>
    <dgm:pt modelId="{03FB498B-5059-4A28-9551-A48B5857C05F}" type="sibTrans" cxnId="{6BC9A3FF-F0E3-4319-9B12-0F279697036C}">
      <dgm:prSet/>
      <dgm:spPr/>
      <dgm:t>
        <a:bodyPr/>
        <a:lstStyle/>
        <a:p>
          <a:endParaRPr kumimoji="1" lang="ja-JP" altLang="en-US"/>
        </a:p>
      </dgm:t>
    </dgm:pt>
    <dgm:pt modelId="{61B5FC7D-E120-4499-AECD-CA67930AF1B6}">
      <dgm:prSet phldrT="[テキスト]" custT="1"/>
      <dgm:spPr>
        <a:blipFill dpi="0" rotWithShape="0">
          <a:blip xmlns:r="http://schemas.openxmlformats.org/officeDocument/2006/relationships" r:embed="rId1">
            <a:alphaModFix amt="32000"/>
          </a:blip>
          <a:srcRect/>
          <a:stretch>
            <a:fillRect l="25000" t="8000" r="36000" b="3000"/>
          </a:stretch>
        </a:blipFill>
      </dgm:spPr>
      <dgm:t>
        <a:bodyPr/>
        <a:lstStyle/>
        <a:p>
          <a:pPr algn="l">
            <a:buNone/>
          </a:pPr>
          <a:r>
            <a:rPr kumimoji="1" lang="ja-JP" altLang="en-US" sz="1500" b="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①体調不良が続いたり、調子が悪いなと思ったら</a:t>
          </a:r>
          <a:r>
            <a:rPr kumimoji="1" lang="en-US" altLang="ja-JP" sz="1500" b="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endParaRPr kumimoji="1" lang="ja-JP" altLang="en-US" sz="1500" b="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dgm:t>
    </dgm:pt>
    <dgm:pt modelId="{2E2400FD-EA58-4B8E-8BBE-5ADD28ECCF59}" type="parTrans" cxnId="{DA90CC0F-36B6-4D9A-9A8B-29DF4129BAE6}">
      <dgm:prSet/>
      <dgm:spPr/>
      <dgm:t>
        <a:bodyPr/>
        <a:lstStyle/>
        <a:p>
          <a:endParaRPr kumimoji="1" lang="ja-JP" altLang="en-US"/>
        </a:p>
      </dgm:t>
    </dgm:pt>
    <dgm:pt modelId="{5DDA70CA-6361-4492-A6A7-1B9EA76EA324}" type="sibTrans" cxnId="{DA90CC0F-36B6-4D9A-9A8B-29DF4129BAE6}">
      <dgm:prSet/>
      <dgm:spPr/>
      <dgm:t>
        <a:bodyPr/>
        <a:lstStyle/>
        <a:p>
          <a:endParaRPr kumimoji="1" lang="ja-JP" altLang="en-US"/>
        </a:p>
      </dgm:t>
    </dgm:pt>
    <dgm:pt modelId="{E60B36CB-5A78-454F-B6EC-0B2B2CD470C9}">
      <dgm:prSet phldrT="[テキスト]" custT="1"/>
      <dgm:spPr>
        <a:blipFill dpi="0" rotWithShape="0">
          <a:blip xmlns:r="http://schemas.openxmlformats.org/officeDocument/2006/relationships" r:embed="rId2">
            <a:alphaModFix amt="32000"/>
          </a:blip>
          <a:srcRect/>
          <a:stretch>
            <a:fillRect l="30000" t="8000" r="24000" b="3000"/>
          </a:stretch>
        </a:blipFill>
      </dgm:spPr>
      <dgm:t>
        <a:bodyPr/>
        <a:lstStyle/>
        <a:p>
          <a:pPr algn="l">
            <a:buNone/>
          </a:pPr>
          <a:r>
            <a:rPr kumimoji="1" lang="ja-JP" altLang="en-US" sz="1500" b="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②ハラスメントを受けていると感じたら</a:t>
          </a:r>
          <a:r>
            <a:rPr kumimoji="1" lang="en-US" altLang="ja-JP" sz="1500" b="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endParaRPr kumimoji="1" lang="ja-JP" altLang="en-US" sz="1500" b="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dgm:t>
    </dgm:pt>
    <dgm:pt modelId="{1B9316B0-3ABB-4643-8C7E-1FF8E8589822}" type="parTrans" cxnId="{F150ABFA-BCC9-43C9-8645-C3D9D55B15FD}">
      <dgm:prSet/>
      <dgm:spPr/>
      <dgm:t>
        <a:bodyPr/>
        <a:lstStyle/>
        <a:p>
          <a:endParaRPr kumimoji="1" lang="ja-JP" altLang="en-US"/>
        </a:p>
      </dgm:t>
    </dgm:pt>
    <dgm:pt modelId="{83FD5E2E-82FF-47DB-B25B-9E7FCE614176}" type="sibTrans" cxnId="{F150ABFA-BCC9-43C9-8645-C3D9D55B15FD}">
      <dgm:prSet/>
      <dgm:spPr/>
      <dgm:t>
        <a:bodyPr/>
        <a:lstStyle/>
        <a:p>
          <a:endParaRPr kumimoji="1" lang="ja-JP" altLang="en-US"/>
        </a:p>
      </dgm:t>
    </dgm:pt>
    <dgm:pt modelId="{78640E3C-93E3-4EC4-B513-716511044CEB}">
      <dgm:prSet phldrT="[テキスト]" phldr="1"/>
      <dgm:spPr/>
      <dgm:t>
        <a:bodyPr/>
        <a:lstStyle/>
        <a:p>
          <a:endParaRPr kumimoji="1" lang="ja-JP" altLang="en-US"/>
        </a:p>
      </dgm:t>
    </dgm:pt>
    <dgm:pt modelId="{D9005F43-D5A4-4844-96C1-74D48E4203D2}" type="parTrans" cxnId="{6C0A9C20-EA62-4A07-B33F-0C0C2F6E82E3}">
      <dgm:prSet/>
      <dgm:spPr/>
      <dgm:t>
        <a:bodyPr/>
        <a:lstStyle/>
        <a:p>
          <a:endParaRPr kumimoji="1" lang="ja-JP" altLang="en-US"/>
        </a:p>
      </dgm:t>
    </dgm:pt>
    <dgm:pt modelId="{D9D164F1-615D-45AC-AAFE-DB215C01210B}" type="sibTrans" cxnId="{6C0A9C20-EA62-4A07-B33F-0C0C2F6E82E3}">
      <dgm:prSet/>
      <dgm:spPr/>
      <dgm:t>
        <a:bodyPr/>
        <a:lstStyle/>
        <a:p>
          <a:endParaRPr kumimoji="1" lang="ja-JP" altLang="en-US"/>
        </a:p>
      </dgm:t>
    </dgm:pt>
    <dgm:pt modelId="{E1CA272C-0E73-442C-BCBF-B3252108263B}">
      <dgm:prSet custT="1"/>
      <dgm:spPr/>
      <dgm:t>
        <a:bodyPr/>
        <a:lstStyle/>
        <a:p>
          <a:pPr algn="l">
            <a:buNone/>
          </a:pPr>
          <a:r>
            <a:rPr kumimoji="1" lang="ja-JP" altLang="en-US" sz="1400">
              <a:latin typeface="メイリオ" panose="020B0604030504040204" pitchFamily="50" charset="-128"/>
              <a:ea typeface="メイリオ" panose="020B0604030504040204" pitchFamily="50" charset="-128"/>
            </a:rPr>
            <a:t>　ストレス状態が続くと、心・体・行動に変化が現れます。</a:t>
          </a:r>
          <a:r>
            <a:rPr kumimoji="1" lang="ja-JP" altLang="en-US" sz="1400" b="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変化に気づいて早めに相談</a:t>
          </a:r>
          <a:r>
            <a:rPr kumimoji="1" lang="ja-JP" altLang="en-US" sz="1400">
              <a:latin typeface="メイリオ" panose="020B0604030504040204" pitchFamily="50" charset="-128"/>
              <a:ea typeface="メイリオ" panose="020B0604030504040204" pitchFamily="50" charset="-128"/>
            </a:rPr>
            <a:t>することで、早期の改善につながります。</a:t>
          </a:r>
        </a:p>
      </dgm:t>
    </dgm:pt>
    <dgm:pt modelId="{483895D3-89A0-4B72-A87F-C2E50F2474A1}" type="parTrans" cxnId="{E87B2A1C-44C3-4ACC-9D48-E96DF2E3B0A5}">
      <dgm:prSet/>
      <dgm:spPr/>
      <dgm:t>
        <a:bodyPr/>
        <a:lstStyle/>
        <a:p>
          <a:endParaRPr kumimoji="1" lang="ja-JP" altLang="en-US"/>
        </a:p>
      </dgm:t>
    </dgm:pt>
    <dgm:pt modelId="{C4063858-42AE-4365-A3D1-A0DE2E1724D7}" type="sibTrans" cxnId="{E87B2A1C-44C3-4ACC-9D48-E96DF2E3B0A5}">
      <dgm:prSet/>
      <dgm:spPr/>
      <dgm:t>
        <a:bodyPr/>
        <a:lstStyle/>
        <a:p>
          <a:endParaRPr kumimoji="1" lang="ja-JP" altLang="en-US"/>
        </a:p>
      </dgm:t>
    </dgm:pt>
    <dgm:pt modelId="{8463078A-7196-4609-B90A-DDDDD0B2FC90}">
      <dgm:prSet custT="1"/>
      <dgm:spPr/>
      <dgm:t>
        <a:bodyPr/>
        <a:lstStyle/>
        <a:p>
          <a:pPr algn="l">
            <a:buNone/>
          </a:pPr>
          <a:r>
            <a:rPr kumimoji="1" lang="ja-JP" altLang="en-US" sz="1400">
              <a:latin typeface="メイリオ" panose="020B0604030504040204" pitchFamily="50" charset="-128"/>
              <a:ea typeface="メイリオ" panose="020B0604030504040204" pitchFamily="50" charset="-128"/>
            </a:rPr>
            <a:t>　裏面①に注意すべき症状や時期をまとめてありますので、心当たりがある場合はすぐに相談しましょう。</a:t>
          </a:r>
        </a:p>
      </dgm:t>
    </dgm:pt>
    <dgm:pt modelId="{4138BC1C-657D-49CD-9D0D-326AD3ED4EA4}" type="parTrans" cxnId="{84C2978C-C4C0-4724-A543-EF2BD3DEA5AD}">
      <dgm:prSet/>
      <dgm:spPr/>
      <dgm:t>
        <a:bodyPr/>
        <a:lstStyle/>
        <a:p>
          <a:endParaRPr kumimoji="1" lang="ja-JP" altLang="en-US"/>
        </a:p>
      </dgm:t>
    </dgm:pt>
    <dgm:pt modelId="{F06ED1BD-3D92-4886-8515-7F8BF9D79D65}" type="sibTrans" cxnId="{84C2978C-C4C0-4724-A543-EF2BD3DEA5AD}">
      <dgm:prSet/>
      <dgm:spPr/>
      <dgm:t>
        <a:bodyPr/>
        <a:lstStyle/>
        <a:p>
          <a:endParaRPr kumimoji="1" lang="ja-JP" altLang="en-US"/>
        </a:p>
      </dgm:t>
    </dgm:pt>
    <dgm:pt modelId="{04797788-9D37-4F16-84CC-0D3C14754055}">
      <dgm:prSet custT="1"/>
      <dgm:spPr/>
      <dgm:t>
        <a:bodyPr/>
        <a:lstStyle/>
        <a:p>
          <a:pPr algn="l">
            <a:buNone/>
          </a:pPr>
          <a:r>
            <a:rPr kumimoji="1" lang="ja-JP" altLang="en-US" sz="1400">
              <a:latin typeface="メイリオ" panose="020B0604030504040204" pitchFamily="50" charset="-128"/>
              <a:ea typeface="メイリオ" panose="020B0604030504040204" pitchFamily="50" charset="-128"/>
            </a:rPr>
            <a:t>　</a:t>
          </a:r>
          <a:r>
            <a:rPr kumimoji="1" lang="ja-JP" altLang="en-US" sz="1350">
              <a:latin typeface="メイリオ" panose="020B0604030504040204" pitchFamily="50" charset="-128"/>
              <a:ea typeface="メイリオ" panose="020B0604030504040204" pitchFamily="50" charset="-128"/>
            </a:rPr>
            <a:t>ハラスメントを受けた（見聞きした）ら、</a:t>
          </a:r>
          <a:r>
            <a:rPr kumimoji="1" lang="ja-JP" altLang="en-US" sz="1350" b="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「相手に伝える」、「記録を残す」、「相談する」</a:t>
          </a:r>
          <a:r>
            <a:rPr kumimoji="1" lang="ja-JP" altLang="en-US" sz="1350">
              <a:latin typeface="メイリオ" panose="020B0604030504040204" pitchFamily="50" charset="-128"/>
              <a:ea typeface="メイリオ" panose="020B0604030504040204" pitchFamily="50" charset="-128"/>
            </a:rPr>
            <a:t>ことが大切です。</a:t>
          </a:r>
        </a:p>
      </dgm:t>
    </dgm:pt>
    <dgm:pt modelId="{7BF61975-F3EE-4B2F-814C-B937C996AFD3}" type="parTrans" cxnId="{58AD8348-A7CF-4A29-9C55-72D12BA3FA6A}">
      <dgm:prSet/>
      <dgm:spPr/>
      <dgm:t>
        <a:bodyPr/>
        <a:lstStyle/>
        <a:p>
          <a:endParaRPr kumimoji="1" lang="ja-JP" altLang="en-US"/>
        </a:p>
      </dgm:t>
    </dgm:pt>
    <dgm:pt modelId="{35D56A6E-5D37-441E-9ED6-41E5144C7D75}" type="sibTrans" cxnId="{58AD8348-A7CF-4A29-9C55-72D12BA3FA6A}">
      <dgm:prSet/>
      <dgm:spPr/>
      <dgm:t>
        <a:bodyPr/>
        <a:lstStyle/>
        <a:p>
          <a:endParaRPr kumimoji="1" lang="ja-JP" altLang="en-US"/>
        </a:p>
      </dgm:t>
    </dgm:pt>
    <dgm:pt modelId="{62468E4A-507B-4D69-B8FF-6BD96C7B0173}">
      <dgm:prSet custT="1"/>
      <dgm:spPr/>
      <dgm:t>
        <a:bodyPr/>
        <a:lstStyle/>
        <a:p>
          <a:pPr algn="l">
            <a:buNone/>
          </a:pPr>
          <a:r>
            <a:rPr kumimoji="1" lang="ja-JP" altLang="en-US" sz="1350">
              <a:latin typeface="メイリオ" panose="020B0604030504040204" pitchFamily="50" charset="-128"/>
              <a:ea typeface="メイリオ" panose="020B0604030504040204" pitchFamily="50" charset="-128"/>
            </a:rPr>
            <a:t>　裏面②に代表的なハラスメントの種類についてまとめてありますので、心当たりがある場合は一人で悩まずに相談しましょう。</a:t>
          </a:r>
        </a:p>
      </dgm:t>
    </dgm:pt>
    <dgm:pt modelId="{BA5C134D-4DC4-4164-8089-72AF22B8D860}" type="parTrans" cxnId="{D1AD5EA8-D019-482F-8135-989E31E44C6B}">
      <dgm:prSet/>
      <dgm:spPr/>
      <dgm:t>
        <a:bodyPr/>
        <a:lstStyle/>
        <a:p>
          <a:endParaRPr kumimoji="1" lang="ja-JP" altLang="en-US"/>
        </a:p>
      </dgm:t>
    </dgm:pt>
    <dgm:pt modelId="{D1C0EFEE-79EA-4884-A5B2-2420A83B81A0}" type="sibTrans" cxnId="{D1AD5EA8-D019-482F-8135-989E31E44C6B}">
      <dgm:prSet/>
      <dgm:spPr/>
      <dgm:t>
        <a:bodyPr/>
        <a:lstStyle/>
        <a:p>
          <a:endParaRPr kumimoji="1" lang="ja-JP" altLang="en-US"/>
        </a:p>
      </dgm:t>
    </dgm:pt>
    <dgm:pt modelId="{64F19D59-CF71-47DC-812B-228EB62A5194}">
      <dgm:prSet/>
      <dgm:spPr/>
      <dgm:t>
        <a:bodyPr/>
        <a:lstStyle/>
        <a:p>
          <a:endParaRPr kumimoji="1" lang="ja-JP" altLang="en-US"/>
        </a:p>
      </dgm:t>
    </dgm:pt>
    <dgm:pt modelId="{F1F5ADBB-9AE0-4C37-8FE5-0977146CB9C4}" type="parTrans" cxnId="{6DDF797C-EF84-4F1F-891C-E3B7577B0B49}">
      <dgm:prSet/>
      <dgm:spPr/>
      <dgm:t>
        <a:bodyPr/>
        <a:lstStyle/>
        <a:p>
          <a:endParaRPr kumimoji="1" lang="ja-JP" altLang="en-US"/>
        </a:p>
      </dgm:t>
    </dgm:pt>
    <dgm:pt modelId="{C2E72695-8786-4F71-8BC2-8FC66E1AC6CE}" type="sibTrans" cxnId="{6DDF797C-EF84-4F1F-891C-E3B7577B0B49}">
      <dgm:prSet/>
      <dgm:spPr/>
      <dgm:t>
        <a:bodyPr/>
        <a:lstStyle/>
        <a:p>
          <a:endParaRPr kumimoji="1" lang="ja-JP" altLang="en-US"/>
        </a:p>
      </dgm:t>
    </dgm:pt>
    <dgm:pt modelId="{8BB83481-F0B9-42E3-BF22-694C9138D184}">
      <dgm:prSet custT="1"/>
      <dgm:spPr>
        <a:blipFill dpi="0" rotWithShape="0">
          <a:blip xmlns:r="http://schemas.openxmlformats.org/officeDocument/2006/relationships" r:embed="rId3">
            <a:alphaModFix amt="32000"/>
          </a:blip>
          <a:srcRect/>
          <a:stretch>
            <a:fillRect l="14000" t="11000" r="21000" b="3000"/>
          </a:stretch>
        </a:blipFill>
      </dgm:spPr>
      <dgm:t>
        <a:bodyPr/>
        <a:lstStyle/>
        <a:p>
          <a:pPr algn="l"/>
          <a:r>
            <a:rPr kumimoji="1" lang="ja-JP" altLang="en-US" sz="1400">
              <a:latin typeface="メイリオ" panose="020B0604030504040204" pitchFamily="50" charset="-128"/>
              <a:ea typeface="メイリオ" panose="020B0604030504040204" pitchFamily="50" charset="-128"/>
            </a:rPr>
            <a:t>　ストレスやハラスメントを</a:t>
          </a:r>
          <a:r>
            <a:rPr kumimoji="1" lang="ja-JP" altLang="en-US" sz="1400" b="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放置すると、あなたのメンタルヘルスに不調</a:t>
          </a:r>
          <a:r>
            <a:rPr kumimoji="1" lang="ja-JP" altLang="en-US" sz="1400">
              <a:latin typeface="メイリオ" panose="020B0604030504040204" pitchFamily="50" charset="-128"/>
              <a:ea typeface="メイリオ" panose="020B0604030504040204" pitchFamily="50" charset="-128"/>
            </a:rPr>
            <a:t>をきたすことになります。</a:t>
          </a:r>
          <a:endParaRPr kumimoji="1" lang="en-US" altLang="ja-JP" sz="1400">
            <a:latin typeface="メイリオ" panose="020B0604030504040204" pitchFamily="50" charset="-128"/>
            <a:ea typeface="メイリオ" panose="020B0604030504040204" pitchFamily="50" charset="-128"/>
          </a:endParaRPr>
        </a:p>
        <a:p>
          <a:pPr algn="l"/>
          <a:r>
            <a:rPr kumimoji="1" lang="ja-JP" altLang="en-US" sz="1400">
              <a:latin typeface="メイリオ" panose="020B0604030504040204" pitchFamily="50" charset="-128"/>
              <a:ea typeface="メイリオ" panose="020B0604030504040204" pitchFamily="50" charset="-128"/>
            </a:rPr>
            <a:t>　裏面③に悩みの種類に応じた相談先をまとめてありますので、参考にして相談しましょう。</a:t>
          </a:r>
          <a:endParaRPr kumimoji="1" lang="ja-JP" altLang="en-US" sz="1800">
            <a:latin typeface="メイリオ" panose="020B0604030504040204" pitchFamily="50" charset="-128"/>
            <a:ea typeface="メイリオ" panose="020B0604030504040204" pitchFamily="50" charset="-128"/>
          </a:endParaRPr>
        </a:p>
      </dgm:t>
    </dgm:pt>
    <dgm:pt modelId="{FE6DB03E-ABA8-49DA-A7CF-CFBBB0E6E01C}" type="parTrans" cxnId="{3498D0B0-EC77-40D3-939C-D4D566972B3E}">
      <dgm:prSet/>
      <dgm:spPr/>
      <dgm:t>
        <a:bodyPr/>
        <a:lstStyle/>
        <a:p>
          <a:endParaRPr kumimoji="1" lang="ja-JP" altLang="en-US"/>
        </a:p>
      </dgm:t>
    </dgm:pt>
    <dgm:pt modelId="{B56374E9-1B17-462E-A693-D90BBCC493FB}" type="sibTrans" cxnId="{3498D0B0-EC77-40D3-939C-D4D566972B3E}">
      <dgm:prSet/>
      <dgm:spPr/>
      <dgm:t>
        <a:bodyPr/>
        <a:lstStyle/>
        <a:p>
          <a:endParaRPr kumimoji="1" lang="ja-JP" altLang="en-US"/>
        </a:p>
      </dgm:t>
    </dgm:pt>
    <dgm:pt modelId="{E3565D02-5502-4248-BB79-57A6BC75DDE2}">
      <dgm:prSet custT="1"/>
      <dgm:spPr>
        <a:blipFill dpi="0" rotWithShape="0">
          <a:blip xmlns:r="http://schemas.openxmlformats.org/officeDocument/2006/relationships" r:embed="rId4">
            <a:alphaModFix amt="32000"/>
            <a:extLst>
              <a:ext uri="{28A0092B-C50C-407E-A947-70E740481C1C}">
                <a14:useLocalDpi xmlns:a14="http://schemas.microsoft.com/office/drawing/2010/main" val="0"/>
              </a:ext>
            </a:extLst>
          </a:blip>
          <a:srcRect/>
          <a:stretch>
            <a:fillRect l="30000" t="8000" r="21000" b="3000"/>
          </a:stretch>
        </a:blipFill>
      </dgm:spPr>
      <dgm:t>
        <a:bodyPr/>
        <a:lstStyle/>
        <a:p>
          <a:r>
            <a:rPr kumimoji="1" lang="ja-JP" altLang="en-US" sz="1200">
              <a:latin typeface="メイリオ" panose="020B0604030504040204" pitchFamily="50" charset="-128"/>
              <a:ea typeface="メイリオ" panose="020B0604030504040204" pitchFamily="50" charset="-128"/>
            </a:rPr>
            <a:t>　メンタルヘルス不調は、特別な人がなるわけではありません。今は大丈夫でも、環境が変わったりすることで、あなたもメンタルヘルス不調になる可能性があります。</a:t>
          </a:r>
          <a:endParaRPr kumimoji="1" lang="en-US" altLang="ja-JP" sz="1200">
            <a:latin typeface="メイリオ" panose="020B0604030504040204" pitchFamily="50" charset="-128"/>
            <a:ea typeface="メイリオ" panose="020B0604030504040204" pitchFamily="50" charset="-128"/>
          </a:endParaRPr>
        </a:p>
        <a:p>
          <a:r>
            <a:rPr kumimoji="1" lang="ja-JP" altLang="en-US" sz="1200">
              <a:latin typeface="メイリオ" panose="020B0604030504040204" pitchFamily="50" charset="-128"/>
              <a:ea typeface="メイリオ" panose="020B0604030504040204" pitchFamily="50" charset="-128"/>
            </a:rPr>
            <a:t>　日頃からあなた自身で</a:t>
          </a:r>
          <a:r>
            <a:rPr kumimoji="1" lang="ja-JP" altLang="en-US" sz="1200" b="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セルフケアをすることで、心の健康を保ちましょう。</a:t>
          </a:r>
          <a:endParaRPr kumimoji="1" lang="en-US" altLang="ja-JP" sz="1200" b="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r>
            <a:rPr kumimoji="1" lang="ja-JP" altLang="en-US" sz="1200">
              <a:latin typeface="メイリオ" panose="020B0604030504040204" pitchFamily="50" charset="-128"/>
              <a:ea typeface="メイリオ" panose="020B0604030504040204" pitchFamily="50" charset="-128"/>
            </a:rPr>
            <a:t>　裏面④にセルフケアの例についてまとめてありますので、普段の生活の参考にしてメンタルヘルスの維持に努めてください。</a:t>
          </a:r>
          <a:endParaRPr kumimoji="1" lang="en-US" altLang="ja-JP" sz="1200">
            <a:latin typeface="メイリオ" panose="020B0604030504040204" pitchFamily="50" charset="-128"/>
            <a:ea typeface="メイリオ" panose="020B0604030504040204" pitchFamily="50" charset="-128"/>
          </a:endParaRPr>
        </a:p>
        <a:p>
          <a:endParaRPr kumimoji="1" lang="ja-JP" altLang="en-US" sz="1100"/>
        </a:p>
      </dgm:t>
    </dgm:pt>
    <dgm:pt modelId="{1338D4E8-E8E7-4EB8-9CB2-DD79F98BAB3E}" type="parTrans" cxnId="{015FF7BC-58D8-43E0-BEA8-CFD3FB1EA833}">
      <dgm:prSet/>
      <dgm:spPr/>
      <dgm:t>
        <a:bodyPr/>
        <a:lstStyle/>
        <a:p>
          <a:endParaRPr kumimoji="1" lang="ja-JP" altLang="en-US"/>
        </a:p>
      </dgm:t>
    </dgm:pt>
    <dgm:pt modelId="{3B121CDA-5993-4458-980D-DC9FE698C091}" type="sibTrans" cxnId="{015FF7BC-58D8-43E0-BEA8-CFD3FB1EA833}">
      <dgm:prSet/>
      <dgm:spPr/>
      <dgm:t>
        <a:bodyPr/>
        <a:lstStyle/>
        <a:p>
          <a:endParaRPr kumimoji="1" lang="ja-JP" altLang="en-US"/>
        </a:p>
      </dgm:t>
    </dgm:pt>
    <dgm:pt modelId="{D8D3FA86-2BF9-4409-B309-1F5F2A38EAB3}" type="pres">
      <dgm:prSet presAssocID="{3F1220B3-AC8C-46F4-9552-20F7598A8659}" presName="diagram" presStyleCnt="0">
        <dgm:presLayoutVars>
          <dgm:chMax val="1"/>
          <dgm:dir/>
          <dgm:animLvl val="ctr"/>
          <dgm:resizeHandles val="exact"/>
        </dgm:presLayoutVars>
      </dgm:prSet>
      <dgm:spPr/>
    </dgm:pt>
    <dgm:pt modelId="{81133380-D219-4C37-8564-0A3D4F2E6F63}" type="pres">
      <dgm:prSet presAssocID="{3F1220B3-AC8C-46F4-9552-20F7598A8659}" presName="matrix" presStyleCnt="0"/>
      <dgm:spPr/>
    </dgm:pt>
    <dgm:pt modelId="{91183F1C-6277-4A97-B620-02CB79A60879}" type="pres">
      <dgm:prSet presAssocID="{3F1220B3-AC8C-46F4-9552-20F7598A8659}" presName="tile1" presStyleLbl="node1" presStyleIdx="0" presStyleCnt="4"/>
      <dgm:spPr/>
    </dgm:pt>
    <dgm:pt modelId="{AE7F1A82-F11C-4955-A204-1B9912DD71BD}" type="pres">
      <dgm:prSet presAssocID="{3F1220B3-AC8C-46F4-9552-20F7598A8659}" presName="tile1text" presStyleLbl="node1" presStyleIdx="0" presStyleCnt="4">
        <dgm:presLayoutVars>
          <dgm:chMax val="0"/>
          <dgm:chPref val="0"/>
          <dgm:bulletEnabled val="1"/>
        </dgm:presLayoutVars>
      </dgm:prSet>
      <dgm:spPr/>
    </dgm:pt>
    <dgm:pt modelId="{8107154F-EFBA-4A67-8841-B062469598E2}" type="pres">
      <dgm:prSet presAssocID="{3F1220B3-AC8C-46F4-9552-20F7598A8659}" presName="tile2" presStyleLbl="node1" presStyleIdx="1" presStyleCnt="4"/>
      <dgm:spPr/>
    </dgm:pt>
    <dgm:pt modelId="{D0025239-A785-4F4B-9D78-A233B930F28A}" type="pres">
      <dgm:prSet presAssocID="{3F1220B3-AC8C-46F4-9552-20F7598A8659}" presName="tile2text" presStyleLbl="node1" presStyleIdx="1" presStyleCnt="4">
        <dgm:presLayoutVars>
          <dgm:chMax val="0"/>
          <dgm:chPref val="0"/>
          <dgm:bulletEnabled val="1"/>
        </dgm:presLayoutVars>
      </dgm:prSet>
      <dgm:spPr/>
    </dgm:pt>
    <dgm:pt modelId="{5689DDD2-103E-4649-B6AD-5C5FEB26440C}" type="pres">
      <dgm:prSet presAssocID="{3F1220B3-AC8C-46F4-9552-20F7598A8659}" presName="tile3" presStyleLbl="node1" presStyleIdx="2" presStyleCnt="4"/>
      <dgm:spPr/>
    </dgm:pt>
    <dgm:pt modelId="{0935B1C0-74F4-403B-93D1-D1DDEAD65FF8}" type="pres">
      <dgm:prSet presAssocID="{3F1220B3-AC8C-46F4-9552-20F7598A8659}" presName="tile3text" presStyleLbl="node1" presStyleIdx="2" presStyleCnt="4">
        <dgm:presLayoutVars>
          <dgm:chMax val="0"/>
          <dgm:chPref val="0"/>
          <dgm:bulletEnabled val="1"/>
        </dgm:presLayoutVars>
      </dgm:prSet>
      <dgm:spPr/>
    </dgm:pt>
    <dgm:pt modelId="{1AF43F14-BFEB-4697-B2FF-E00B95078E7F}" type="pres">
      <dgm:prSet presAssocID="{3F1220B3-AC8C-46F4-9552-20F7598A8659}" presName="tile4" presStyleLbl="node1" presStyleIdx="3" presStyleCnt="4"/>
      <dgm:spPr/>
    </dgm:pt>
    <dgm:pt modelId="{E8ED5B68-7A4F-4981-B255-8172DACAAABC}" type="pres">
      <dgm:prSet presAssocID="{3F1220B3-AC8C-46F4-9552-20F7598A8659}" presName="tile4text" presStyleLbl="node1" presStyleIdx="3" presStyleCnt="4">
        <dgm:presLayoutVars>
          <dgm:chMax val="0"/>
          <dgm:chPref val="0"/>
          <dgm:bulletEnabled val="1"/>
        </dgm:presLayoutVars>
      </dgm:prSet>
      <dgm:spPr/>
    </dgm:pt>
    <dgm:pt modelId="{3CD99499-5DC2-4B26-BB05-EAAE580D562E}" type="pres">
      <dgm:prSet presAssocID="{3F1220B3-AC8C-46F4-9552-20F7598A8659}" presName="centerTile" presStyleLbl="fgShp" presStyleIdx="0" presStyleCnt="1">
        <dgm:presLayoutVars>
          <dgm:chMax val="0"/>
          <dgm:chPref val="0"/>
        </dgm:presLayoutVars>
      </dgm:prSet>
      <dgm:spPr/>
    </dgm:pt>
  </dgm:ptLst>
  <dgm:cxnLst>
    <dgm:cxn modelId="{DA90CC0F-36B6-4D9A-9A8B-29DF4129BAE6}" srcId="{7622BCEB-2667-4206-924F-74E20AC65B88}" destId="{61B5FC7D-E120-4499-AECD-CA67930AF1B6}" srcOrd="0" destOrd="0" parTransId="{2E2400FD-EA58-4B8E-8BBE-5ADD28ECCF59}" sibTransId="{5DDA70CA-6361-4492-A6A7-1B9EA76EA324}"/>
    <dgm:cxn modelId="{461F8612-DE85-4F3D-87AC-6D382362F8DA}" type="presOf" srcId="{E1CA272C-0E73-442C-BCBF-B3252108263B}" destId="{91183F1C-6277-4A97-B620-02CB79A60879}" srcOrd="0" destOrd="1" presId="urn:microsoft.com/office/officeart/2005/8/layout/matrix1"/>
    <dgm:cxn modelId="{E87B2A1C-44C3-4ACC-9D48-E96DF2E3B0A5}" srcId="{61B5FC7D-E120-4499-AECD-CA67930AF1B6}" destId="{E1CA272C-0E73-442C-BCBF-B3252108263B}" srcOrd="0" destOrd="0" parTransId="{483895D3-89A0-4B72-A87F-C2E50F2474A1}" sibTransId="{C4063858-42AE-4365-A3D1-A0DE2E1724D7}"/>
    <dgm:cxn modelId="{6C0A9C20-EA62-4A07-B33F-0C0C2F6E82E3}" srcId="{3F1220B3-AC8C-46F4-9552-20F7598A8659}" destId="{78640E3C-93E3-4EC4-B513-716511044CEB}" srcOrd="2" destOrd="0" parTransId="{D9005F43-D5A4-4844-96C1-74D48E4203D2}" sibTransId="{D9D164F1-615D-45AC-AAFE-DB215C01210B}"/>
    <dgm:cxn modelId="{9A279338-293B-4873-9AF1-C7E76C998EA8}" type="presOf" srcId="{8BB83481-F0B9-42E3-BF22-694C9138D184}" destId="{0935B1C0-74F4-403B-93D1-D1DDEAD65FF8}" srcOrd="1" destOrd="0" presId="urn:microsoft.com/office/officeart/2005/8/layout/matrix1"/>
    <dgm:cxn modelId="{D6F8CB3C-F8D7-47C9-A351-F5380B089CFD}" type="presOf" srcId="{8463078A-7196-4609-B90A-DDDDD0B2FC90}" destId="{AE7F1A82-F11C-4955-A204-1B9912DD71BD}" srcOrd="1" destOrd="2" presId="urn:microsoft.com/office/officeart/2005/8/layout/matrix1"/>
    <dgm:cxn modelId="{17E5553E-80FF-4234-A9DE-2DF5B8C03AB8}" type="presOf" srcId="{E3565D02-5502-4248-BB79-57A6BC75DDE2}" destId="{E8ED5B68-7A4F-4981-B255-8172DACAAABC}" srcOrd="1" destOrd="0" presId="urn:microsoft.com/office/officeart/2005/8/layout/matrix1"/>
    <dgm:cxn modelId="{58AD8348-A7CF-4A29-9C55-72D12BA3FA6A}" srcId="{E60B36CB-5A78-454F-B6EC-0B2B2CD470C9}" destId="{04797788-9D37-4F16-84CC-0D3C14754055}" srcOrd="0" destOrd="0" parTransId="{7BF61975-F3EE-4B2F-814C-B937C996AFD3}" sibTransId="{35D56A6E-5D37-441E-9ED6-41E5144C7D75}"/>
    <dgm:cxn modelId="{CDD5E86D-D430-4052-B568-03E46813C75C}" type="presOf" srcId="{E1CA272C-0E73-442C-BCBF-B3252108263B}" destId="{AE7F1A82-F11C-4955-A204-1B9912DD71BD}" srcOrd="1" destOrd="1" presId="urn:microsoft.com/office/officeart/2005/8/layout/matrix1"/>
    <dgm:cxn modelId="{7699E44E-B4EC-4B4D-BB79-1D9D0FF233E3}" type="presOf" srcId="{04797788-9D37-4F16-84CC-0D3C14754055}" destId="{D0025239-A785-4F4B-9D78-A233B930F28A}" srcOrd="1" destOrd="1" presId="urn:microsoft.com/office/officeart/2005/8/layout/matrix1"/>
    <dgm:cxn modelId="{7FF0ED76-2A77-4524-B1D7-CD84D63D5BBD}" type="presOf" srcId="{E60B36CB-5A78-454F-B6EC-0B2B2CD470C9}" destId="{8107154F-EFBA-4A67-8841-B062469598E2}" srcOrd="0" destOrd="0" presId="urn:microsoft.com/office/officeart/2005/8/layout/matrix1"/>
    <dgm:cxn modelId="{DD43BE58-C413-49F6-A9C0-5408116E5816}" type="presOf" srcId="{3F1220B3-AC8C-46F4-9552-20F7598A8659}" destId="{D8D3FA86-2BF9-4409-B309-1F5F2A38EAB3}" srcOrd="0" destOrd="0" presId="urn:microsoft.com/office/officeart/2005/8/layout/matrix1"/>
    <dgm:cxn modelId="{6DDF797C-EF84-4F1F-891C-E3B7577B0B49}" srcId="{3F1220B3-AC8C-46F4-9552-20F7598A8659}" destId="{64F19D59-CF71-47DC-812B-228EB62A5194}" srcOrd="1" destOrd="0" parTransId="{F1F5ADBB-9AE0-4C37-8FE5-0977146CB9C4}" sibTransId="{C2E72695-8786-4F71-8BC2-8FC66E1AC6CE}"/>
    <dgm:cxn modelId="{7C9C9080-27AB-4966-8385-8AC9FBE85E34}" type="presOf" srcId="{7622BCEB-2667-4206-924F-74E20AC65B88}" destId="{3CD99499-5DC2-4B26-BB05-EAAE580D562E}" srcOrd="0" destOrd="0" presId="urn:microsoft.com/office/officeart/2005/8/layout/matrix1"/>
    <dgm:cxn modelId="{9D626781-4525-4DB0-B3CD-74B08C7ADE9F}" type="presOf" srcId="{E3565D02-5502-4248-BB79-57A6BC75DDE2}" destId="{1AF43F14-BFEB-4697-B2FF-E00B95078E7F}" srcOrd="0" destOrd="0" presId="urn:microsoft.com/office/officeart/2005/8/layout/matrix1"/>
    <dgm:cxn modelId="{84C2978C-C4C0-4724-A543-EF2BD3DEA5AD}" srcId="{61B5FC7D-E120-4499-AECD-CA67930AF1B6}" destId="{8463078A-7196-4609-B90A-DDDDD0B2FC90}" srcOrd="1" destOrd="0" parTransId="{4138BC1C-657D-49CD-9D0D-326AD3ED4EA4}" sibTransId="{F06ED1BD-3D92-4886-8515-7F8BF9D79D65}"/>
    <dgm:cxn modelId="{CAA23A91-6ED4-4B31-BC85-0087BFCBDBA5}" type="presOf" srcId="{62468E4A-507B-4D69-B8FF-6BD96C7B0173}" destId="{8107154F-EFBA-4A67-8841-B062469598E2}" srcOrd="0" destOrd="2" presId="urn:microsoft.com/office/officeart/2005/8/layout/matrix1"/>
    <dgm:cxn modelId="{E7FEF99B-77F7-437E-914D-9405AE57B0C5}" type="presOf" srcId="{62468E4A-507B-4D69-B8FF-6BD96C7B0173}" destId="{D0025239-A785-4F4B-9D78-A233B930F28A}" srcOrd="1" destOrd="2" presId="urn:microsoft.com/office/officeart/2005/8/layout/matrix1"/>
    <dgm:cxn modelId="{D1AD5EA8-D019-482F-8135-989E31E44C6B}" srcId="{E60B36CB-5A78-454F-B6EC-0B2B2CD470C9}" destId="{62468E4A-507B-4D69-B8FF-6BD96C7B0173}" srcOrd="1" destOrd="0" parTransId="{BA5C134D-4DC4-4164-8089-72AF22B8D860}" sibTransId="{D1C0EFEE-79EA-4884-A5B2-2420A83B81A0}"/>
    <dgm:cxn modelId="{3498D0B0-EC77-40D3-939C-D4D566972B3E}" srcId="{7622BCEB-2667-4206-924F-74E20AC65B88}" destId="{8BB83481-F0B9-42E3-BF22-694C9138D184}" srcOrd="2" destOrd="0" parTransId="{FE6DB03E-ABA8-49DA-A7CF-CFBBB0E6E01C}" sibTransId="{B56374E9-1B17-462E-A693-D90BBCC493FB}"/>
    <dgm:cxn modelId="{015FF7BC-58D8-43E0-BEA8-CFD3FB1EA833}" srcId="{7622BCEB-2667-4206-924F-74E20AC65B88}" destId="{E3565D02-5502-4248-BB79-57A6BC75DDE2}" srcOrd="3" destOrd="0" parTransId="{1338D4E8-E8E7-4EB8-9CB2-DD79F98BAB3E}" sibTransId="{3B121CDA-5993-4458-980D-DC9FE698C091}"/>
    <dgm:cxn modelId="{FBE2E8C6-4D07-4F62-B1A9-4DDC2D67FEDD}" type="presOf" srcId="{61B5FC7D-E120-4499-AECD-CA67930AF1B6}" destId="{AE7F1A82-F11C-4955-A204-1B9912DD71BD}" srcOrd="1" destOrd="0" presId="urn:microsoft.com/office/officeart/2005/8/layout/matrix1"/>
    <dgm:cxn modelId="{250DEFD0-0783-4F7F-9B23-002DA463780A}" type="presOf" srcId="{61B5FC7D-E120-4499-AECD-CA67930AF1B6}" destId="{91183F1C-6277-4A97-B620-02CB79A60879}" srcOrd="0" destOrd="0" presId="urn:microsoft.com/office/officeart/2005/8/layout/matrix1"/>
    <dgm:cxn modelId="{EF7477F0-8EEA-49B7-AC7E-9988D341100F}" type="presOf" srcId="{04797788-9D37-4F16-84CC-0D3C14754055}" destId="{8107154F-EFBA-4A67-8841-B062469598E2}" srcOrd="0" destOrd="1" presId="urn:microsoft.com/office/officeart/2005/8/layout/matrix1"/>
    <dgm:cxn modelId="{796624F1-25FC-4562-B97E-AFF76825F588}" type="presOf" srcId="{8BB83481-F0B9-42E3-BF22-694C9138D184}" destId="{5689DDD2-103E-4649-B6AD-5C5FEB26440C}" srcOrd="0" destOrd="0" presId="urn:microsoft.com/office/officeart/2005/8/layout/matrix1"/>
    <dgm:cxn modelId="{88A9B7F4-E9FB-4589-A224-27AE78AF095C}" type="presOf" srcId="{E60B36CB-5A78-454F-B6EC-0B2B2CD470C9}" destId="{D0025239-A785-4F4B-9D78-A233B930F28A}" srcOrd="1" destOrd="0" presId="urn:microsoft.com/office/officeart/2005/8/layout/matrix1"/>
    <dgm:cxn modelId="{A7E637F5-4926-41BA-9D34-4C9C13AF8DCC}" type="presOf" srcId="{8463078A-7196-4609-B90A-DDDDD0B2FC90}" destId="{91183F1C-6277-4A97-B620-02CB79A60879}" srcOrd="0" destOrd="2" presId="urn:microsoft.com/office/officeart/2005/8/layout/matrix1"/>
    <dgm:cxn modelId="{F150ABFA-BCC9-43C9-8645-C3D9D55B15FD}" srcId="{7622BCEB-2667-4206-924F-74E20AC65B88}" destId="{E60B36CB-5A78-454F-B6EC-0B2B2CD470C9}" srcOrd="1" destOrd="0" parTransId="{1B9316B0-3ABB-4643-8C7E-1FF8E8589822}" sibTransId="{83FD5E2E-82FF-47DB-B25B-9E7FCE614176}"/>
    <dgm:cxn modelId="{6BC9A3FF-F0E3-4319-9B12-0F279697036C}" srcId="{3F1220B3-AC8C-46F4-9552-20F7598A8659}" destId="{7622BCEB-2667-4206-924F-74E20AC65B88}" srcOrd="0" destOrd="0" parTransId="{91E2B287-B064-495A-8D78-0407E3C98F29}" sibTransId="{03FB498B-5059-4A28-9551-A48B5857C05F}"/>
    <dgm:cxn modelId="{28DB723E-D29A-4FD3-BE32-F52F7C1F0D83}" type="presParOf" srcId="{D8D3FA86-2BF9-4409-B309-1F5F2A38EAB3}" destId="{81133380-D219-4C37-8564-0A3D4F2E6F63}" srcOrd="0" destOrd="0" presId="urn:microsoft.com/office/officeart/2005/8/layout/matrix1"/>
    <dgm:cxn modelId="{F04C732C-50BE-478B-8775-CCFCB2ED0B44}" type="presParOf" srcId="{81133380-D219-4C37-8564-0A3D4F2E6F63}" destId="{91183F1C-6277-4A97-B620-02CB79A60879}" srcOrd="0" destOrd="0" presId="urn:microsoft.com/office/officeart/2005/8/layout/matrix1"/>
    <dgm:cxn modelId="{D2581F4A-239B-4793-B2DA-54A3620EE06F}" type="presParOf" srcId="{81133380-D219-4C37-8564-0A3D4F2E6F63}" destId="{AE7F1A82-F11C-4955-A204-1B9912DD71BD}" srcOrd="1" destOrd="0" presId="urn:microsoft.com/office/officeart/2005/8/layout/matrix1"/>
    <dgm:cxn modelId="{B5B49C94-0882-45B3-BD04-80AA3B863851}" type="presParOf" srcId="{81133380-D219-4C37-8564-0A3D4F2E6F63}" destId="{8107154F-EFBA-4A67-8841-B062469598E2}" srcOrd="2" destOrd="0" presId="urn:microsoft.com/office/officeart/2005/8/layout/matrix1"/>
    <dgm:cxn modelId="{B5ECC3EF-B553-4387-915E-702D5B263E41}" type="presParOf" srcId="{81133380-D219-4C37-8564-0A3D4F2E6F63}" destId="{D0025239-A785-4F4B-9D78-A233B930F28A}" srcOrd="3" destOrd="0" presId="urn:microsoft.com/office/officeart/2005/8/layout/matrix1"/>
    <dgm:cxn modelId="{1CCB1657-DC5D-4E4B-9A81-0DDDDA0B278A}" type="presParOf" srcId="{81133380-D219-4C37-8564-0A3D4F2E6F63}" destId="{5689DDD2-103E-4649-B6AD-5C5FEB26440C}" srcOrd="4" destOrd="0" presId="urn:microsoft.com/office/officeart/2005/8/layout/matrix1"/>
    <dgm:cxn modelId="{D5BCB8A6-0607-4B10-B634-7218DF99C157}" type="presParOf" srcId="{81133380-D219-4C37-8564-0A3D4F2E6F63}" destId="{0935B1C0-74F4-403B-93D1-D1DDEAD65FF8}" srcOrd="5" destOrd="0" presId="urn:microsoft.com/office/officeart/2005/8/layout/matrix1"/>
    <dgm:cxn modelId="{0741F18F-4B3E-4E93-BACF-FDE95B800B18}" type="presParOf" srcId="{81133380-D219-4C37-8564-0A3D4F2E6F63}" destId="{1AF43F14-BFEB-4697-B2FF-E00B95078E7F}" srcOrd="6" destOrd="0" presId="urn:microsoft.com/office/officeart/2005/8/layout/matrix1"/>
    <dgm:cxn modelId="{7E7C974B-33D5-437A-A77E-4DCCC8C9B650}" type="presParOf" srcId="{81133380-D219-4C37-8564-0A3D4F2E6F63}" destId="{E8ED5B68-7A4F-4981-B255-8172DACAAABC}" srcOrd="7" destOrd="0" presId="urn:microsoft.com/office/officeart/2005/8/layout/matrix1"/>
    <dgm:cxn modelId="{A19530B6-D41B-4D4D-A9F6-4CFD28889B51}" type="presParOf" srcId="{D8D3FA86-2BF9-4409-B309-1F5F2A38EAB3}" destId="{3CD99499-5DC2-4B26-BB05-EAAE580D562E}"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232FD4A-DEEC-4017-8048-133C74D3F8BE}" type="doc">
      <dgm:prSet loTypeId="urn:microsoft.com/office/officeart/2005/8/layout/default" loCatId="list" qsTypeId="urn:microsoft.com/office/officeart/2005/8/quickstyle/simple1" qsCatId="simple" csTypeId="urn:microsoft.com/office/officeart/2005/8/colors/accent2_1" csCatId="accent2" phldr="1"/>
      <dgm:spPr/>
      <dgm:t>
        <a:bodyPr/>
        <a:lstStyle/>
        <a:p>
          <a:endParaRPr kumimoji="1" lang="ja-JP" altLang="en-US"/>
        </a:p>
      </dgm:t>
    </dgm:pt>
    <dgm:pt modelId="{ACF5E666-EC35-45E1-A96F-BE86CBB040AC}">
      <dgm:prSet phldrT="[テキスト]" custT="1"/>
      <dgm:spPr/>
      <dgm:t>
        <a:bodyPr anchor="t"/>
        <a:lstStyle/>
        <a:p>
          <a:endParaRPr kumimoji="1" lang="ja-JP" altLang="en-US" sz="1800" b="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dgm:t>
    </dgm:pt>
    <dgm:pt modelId="{D1738CA0-53CD-4F9B-97C3-7C6BF11F9EE1}" type="parTrans" cxnId="{345393AC-022A-42D2-B791-8D7503A3238F}">
      <dgm:prSet/>
      <dgm:spPr/>
      <dgm:t>
        <a:bodyPr/>
        <a:lstStyle/>
        <a:p>
          <a:endParaRPr kumimoji="1" lang="ja-JP" altLang="en-US"/>
        </a:p>
      </dgm:t>
    </dgm:pt>
    <dgm:pt modelId="{3478A4A2-5423-41F4-B4CE-F9337405BA1A}" type="sibTrans" cxnId="{345393AC-022A-42D2-B791-8D7503A3238F}">
      <dgm:prSet/>
      <dgm:spPr/>
      <dgm:t>
        <a:bodyPr/>
        <a:lstStyle/>
        <a:p>
          <a:endParaRPr kumimoji="1" lang="ja-JP" altLang="en-US"/>
        </a:p>
      </dgm:t>
    </dgm:pt>
    <dgm:pt modelId="{B85FCD91-90E7-4D42-987A-D9C9A3BB28CD}">
      <dgm:prSet phldrT="[テキスト]"/>
      <dgm:spPr/>
      <dgm:t>
        <a:bodyPr/>
        <a:lstStyle/>
        <a:p>
          <a:r>
            <a:rPr kumimoji="1" lang="ja-JP" altLang="en-US"/>
            <a:t>　</a:t>
          </a:r>
        </a:p>
      </dgm:t>
    </dgm:pt>
    <dgm:pt modelId="{18F0D1A8-61CA-40AF-9615-DBD73B065310}" type="parTrans" cxnId="{20B542E8-F6E0-4A7F-9716-C81A37D36A40}">
      <dgm:prSet/>
      <dgm:spPr/>
      <dgm:t>
        <a:bodyPr/>
        <a:lstStyle/>
        <a:p>
          <a:endParaRPr kumimoji="1" lang="ja-JP" altLang="en-US"/>
        </a:p>
      </dgm:t>
    </dgm:pt>
    <dgm:pt modelId="{DDC618D3-BA5D-4D03-BE34-F8C5B0C5CCE9}" type="sibTrans" cxnId="{20B542E8-F6E0-4A7F-9716-C81A37D36A40}">
      <dgm:prSet/>
      <dgm:spPr/>
      <dgm:t>
        <a:bodyPr/>
        <a:lstStyle/>
        <a:p>
          <a:endParaRPr kumimoji="1" lang="ja-JP" altLang="en-US"/>
        </a:p>
      </dgm:t>
    </dgm:pt>
    <dgm:pt modelId="{500CEDB4-F302-4FDE-9DC5-49F80D00CE4A}">
      <dgm:prSet phldrT="[テキスト]"/>
      <dgm:spPr/>
      <dgm:t>
        <a:bodyPr/>
        <a:lstStyle/>
        <a:p>
          <a:r>
            <a:rPr kumimoji="1" lang="ja-JP" altLang="en-US"/>
            <a:t>　</a:t>
          </a:r>
        </a:p>
      </dgm:t>
    </dgm:pt>
    <dgm:pt modelId="{9217974E-4F93-40B8-A4F3-53461DBBA278}" type="parTrans" cxnId="{F03B18F2-5DE3-40B4-9E18-680F0CDAAC93}">
      <dgm:prSet/>
      <dgm:spPr/>
      <dgm:t>
        <a:bodyPr/>
        <a:lstStyle/>
        <a:p>
          <a:endParaRPr kumimoji="1" lang="ja-JP" altLang="en-US"/>
        </a:p>
      </dgm:t>
    </dgm:pt>
    <dgm:pt modelId="{69D3A1BB-36D2-4D0E-B9ED-A913A7F8DE83}" type="sibTrans" cxnId="{F03B18F2-5DE3-40B4-9E18-680F0CDAAC93}">
      <dgm:prSet/>
      <dgm:spPr/>
      <dgm:t>
        <a:bodyPr/>
        <a:lstStyle/>
        <a:p>
          <a:endParaRPr kumimoji="1" lang="ja-JP" altLang="en-US"/>
        </a:p>
      </dgm:t>
    </dgm:pt>
    <dgm:pt modelId="{A55EA6DA-DAB6-4DA3-8FA7-9C80582B7C52}">
      <dgm:prSet phldrT="[テキスト]"/>
      <dgm:spPr/>
      <dgm:t>
        <a:bodyPr/>
        <a:lstStyle/>
        <a:p>
          <a:r>
            <a:rPr kumimoji="1" lang="ja-JP" altLang="en-US"/>
            <a:t>　</a:t>
          </a:r>
        </a:p>
      </dgm:t>
    </dgm:pt>
    <dgm:pt modelId="{4A2E394F-2B93-4ED7-B730-12E0B9CA6780}" type="sibTrans" cxnId="{4E95BC4C-24DA-4682-9717-D62DF6CC0547}">
      <dgm:prSet/>
      <dgm:spPr/>
      <dgm:t>
        <a:bodyPr/>
        <a:lstStyle/>
        <a:p>
          <a:endParaRPr kumimoji="1" lang="ja-JP" altLang="en-US"/>
        </a:p>
      </dgm:t>
    </dgm:pt>
    <dgm:pt modelId="{5CB1D591-0784-4FFA-BA49-62E0FC9F1EFB}" type="parTrans" cxnId="{4E95BC4C-24DA-4682-9717-D62DF6CC0547}">
      <dgm:prSet/>
      <dgm:spPr/>
      <dgm:t>
        <a:bodyPr/>
        <a:lstStyle/>
        <a:p>
          <a:endParaRPr kumimoji="1" lang="ja-JP" altLang="en-US"/>
        </a:p>
      </dgm:t>
    </dgm:pt>
    <dgm:pt modelId="{D8CD0ED2-981B-41B9-B831-3DFB72D3B31A}" type="pres">
      <dgm:prSet presAssocID="{3232FD4A-DEEC-4017-8048-133C74D3F8BE}" presName="diagram" presStyleCnt="0">
        <dgm:presLayoutVars>
          <dgm:dir/>
          <dgm:resizeHandles val="exact"/>
        </dgm:presLayoutVars>
      </dgm:prSet>
      <dgm:spPr/>
    </dgm:pt>
    <dgm:pt modelId="{9BA02B56-AD5B-44BF-8077-180004FA3A69}" type="pres">
      <dgm:prSet presAssocID="{ACF5E666-EC35-45E1-A96F-BE86CBB040AC}" presName="node" presStyleLbl="node1" presStyleIdx="0" presStyleCnt="4" custLinFactNeighborX="442" custLinFactNeighborY="5392">
        <dgm:presLayoutVars>
          <dgm:bulletEnabled val="1"/>
        </dgm:presLayoutVars>
      </dgm:prSet>
      <dgm:spPr/>
    </dgm:pt>
    <dgm:pt modelId="{90493A1F-2BAE-40E8-8F00-4E34BEC45E16}" type="pres">
      <dgm:prSet presAssocID="{3478A4A2-5423-41F4-B4CE-F9337405BA1A}" presName="sibTrans" presStyleCnt="0"/>
      <dgm:spPr/>
    </dgm:pt>
    <dgm:pt modelId="{18DD7570-3E4E-46B9-9D7D-4937EB74F0C5}" type="pres">
      <dgm:prSet presAssocID="{B85FCD91-90E7-4D42-987A-D9C9A3BB28CD}" presName="node" presStyleLbl="node1" presStyleIdx="1" presStyleCnt="4" custLinFactNeighborX="-638" custLinFactNeighborY="5680">
        <dgm:presLayoutVars>
          <dgm:bulletEnabled val="1"/>
        </dgm:presLayoutVars>
      </dgm:prSet>
      <dgm:spPr/>
    </dgm:pt>
    <dgm:pt modelId="{A8BFACCE-8273-41B5-8FEF-E437F3EF1383}" type="pres">
      <dgm:prSet presAssocID="{DDC618D3-BA5D-4D03-BE34-F8C5B0C5CCE9}" presName="sibTrans" presStyleCnt="0"/>
      <dgm:spPr/>
    </dgm:pt>
    <dgm:pt modelId="{6BF410B7-E3C9-4B07-A286-3FDCADB5BDD1}" type="pres">
      <dgm:prSet presAssocID="{500CEDB4-F302-4FDE-9DC5-49F80D00CE4A}" presName="node" presStyleLbl="node1" presStyleIdx="2" presStyleCnt="4">
        <dgm:presLayoutVars>
          <dgm:bulletEnabled val="1"/>
        </dgm:presLayoutVars>
      </dgm:prSet>
      <dgm:spPr/>
    </dgm:pt>
    <dgm:pt modelId="{E6359C93-C8E5-4038-979E-72D9A95544CB}" type="pres">
      <dgm:prSet presAssocID="{69D3A1BB-36D2-4D0E-B9ED-A913A7F8DE83}" presName="sibTrans" presStyleCnt="0"/>
      <dgm:spPr/>
    </dgm:pt>
    <dgm:pt modelId="{0D31622E-CAB6-4F53-A14D-250D076439B7}" type="pres">
      <dgm:prSet presAssocID="{A55EA6DA-DAB6-4DA3-8FA7-9C80582B7C52}" presName="node" presStyleLbl="node1" presStyleIdx="3" presStyleCnt="4" custLinFactNeighborX="-620" custLinFactNeighborY="650">
        <dgm:presLayoutVars>
          <dgm:bulletEnabled val="1"/>
        </dgm:presLayoutVars>
      </dgm:prSet>
      <dgm:spPr/>
    </dgm:pt>
  </dgm:ptLst>
  <dgm:cxnLst>
    <dgm:cxn modelId="{3469CB0A-8726-464D-9EC1-52CF64A7FB99}" type="presOf" srcId="{ACF5E666-EC35-45E1-A96F-BE86CBB040AC}" destId="{9BA02B56-AD5B-44BF-8077-180004FA3A69}" srcOrd="0" destOrd="0" presId="urn:microsoft.com/office/officeart/2005/8/layout/default"/>
    <dgm:cxn modelId="{4E95BC4C-24DA-4682-9717-D62DF6CC0547}" srcId="{3232FD4A-DEEC-4017-8048-133C74D3F8BE}" destId="{A55EA6DA-DAB6-4DA3-8FA7-9C80582B7C52}" srcOrd="3" destOrd="0" parTransId="{5CB1D591-0784-4FFA-BA49-62E0FC9F1EFB}" sibTransId="{4A2E394F-2B93-4ED7-B730-12E0B9CA6780}"/>
    <dgm:cxn modelId="{04CC207C-A7FF-4DB3-9B52-847F5C25B31A}" type="presOf" srcId="{A55EA6DA-DAB6-4DA3-8FA7-9C80582B7C52}" destId="{0D31622E-CAB6-4F53-A14D-250D076439B7}" srcOrd="0" destOrd="0" presId="urn:microsoft.com/office/officeart/2005/8/layout/default"/>
    <dgm:cxn modelId="{E18EF389-64FF-41FC-ACB0-BD06B88D69F9}" type="presOf" srcId="{500CEDB4-F302-4FDE-9DC5-49F80D00CE4A}" destId="{6BF410B7-E3C9-4B07-A286-3FDCADB5BDD1}" srcOrd="0" destOrd="0" presId="urn:microsoft.com/office/officeart/2005/8/layout/default"/>
    <dgm:cxn modelId="{345393AC-022A-42D2-B791-8D7503A3238F}" srcId="{3232FD4A-DEEC-4017-8048-133C74D3F8BE}" destId="{ACF5E666-EC35-45E1-A96F-BE86CBB040AC}" srcOrd="0" destOrd="0" parTransId="{D1738CA0-53CD-4F9B-97C3-7C6BF11F9EE1}" sibTransId="{3478A4A2-5423-41F4-B4CE-F9337405BA1A}"/>
    <dgm:cxn modelId="{A74ECCC3-80F9-492B-A165-1C984A7C9543}" type="presOf" srcId="{B85FCD91-90E7-4D42-987A-D9C9A3BB28CD}" destId="{18DD7570-3E4E-46B9-9D7D-4937EB74F0C5}" srcOrd="0" destOrd="0" presId="urn:microsoft.com/office/officeart/2005/8/layout/default"/>
    <dgm:cxn modelId="{75435ACE-A37E-4463-BB6C-22C761D24650}" type="presOf" srcId="{3232FD4A-DEEC-4017-8048-133C74D3F8BE}" destId="{D8CD0ED2-981B-41B9-B831-3DFB72D3B31A}" srcOrd="0" destOrd="0" presId="urn:microsoft.com/office/officeart/2005/8/layout/default"/>
    <dgm:cxn modelId="{20B542E8-F6E0-4A7F-9716-C81A37D36A40}" srcId="{3232FD4A-DEEC-4017-8048-133C74D3F8BE}" destId="{B85FCD91-90E7-4D42-987A-D9C9A3BB28CD}" srcOrd="1" destOrd="0" parTransId="{18F0D1A8-61CA-40AF-9615-DBD73B065310}" sibTransId="{DDC618D3-BA5D-4D03-BE34-F8C5B0C5CCE9}"/>
    <dgm:cxn modelId="{F03B18F2-5DE3-40B4-9E18-680F0CDAAC93}" srcId="{3232FD4A-DEEC-4017-8048-133C74D3F8BE}" destId="{500CEDB4-F302-4FDE-9DC5-49F80D00CE4A}" srcOrd="2" destOrd="0" parTransId="{9217974E-4F93-40B8-A4F3-53461DBBA278}" sibTransId="{69D3A1BB-36D2-4D0E-B9ED-A913A7F8DE83}"/>
    <dgm:cxn modelId="{660897CE-F4D5-4815-B52A-8F284741A28E}" type="presParOf" srcId="{D8CD0ED2-981B-41B9-B831-3DFB72D3B31A}" destId="{9BA02B56-AD5B-44BF-8077-180004FA3A69}" srcOrd="0" destOrd="0" presId="urn:microsoft.com/office/officeart/2005/8/layout/default"/>
    <dgm:cxn modelId="{246359C2-887D-40A6-966C-E652E0256477}" type="presParOf" srcId="{D8CD0ED2-981B-41B9-B831-3DFB72D3B31A}" destId="{90493A1F-2BAE-40E8-8F00-4E34BEC45E16}" srcOrd="1" destOrd="0" presId="urn:microsoft.com/office/officeart/2005/8/layout/default"/>
    <dgm:cxn modelId="{2DC0DC9E-3AAE-48D9-83EE-453462CF10F6}" type="presParOf" srcId="{D8CD0ED2-981B-41B9-B831-3DFB72D3B31A}" destId="{18DD7570-3E4E-46B9-9D7D-4937EB74F0C5}" srcOrd="2" destOrd="0" presId="urn:microsoft.com/office/officeart/2005/8/layout/default"/>
    <dgm:cxn modelId="{28C89115-ED81-474F-AD53-CBB5F018D292}" type="presParOf" srcId="{D8CD0ED2-981B-41B9-B831-3DFB72D3B31A}" destId="{A8BFACCE-8273-41B5-8FEF-E437F3EF1383}" srcOrd="3" destOrd="0" presId="urn:microsoft.com/office/officeart/2005/8/layout/default"/>
    <dgm:cxn modelId="{8FC8AB3C-1A1E-4D7B-84CC-342C92DA4878}" type="presParOf" srcId="{D8CD0ED2-981B-41B9-B831-3DFB72D3B31A}" destId="{6BF410B7-E3C9-4B07-A286-3FDCADB5BDD1}" srcOrd="4" destOrd="0" presId="urn:microsoft.com/office/officeart/2005/8/layout/default"/>
    <dgm:cxn modelId="{C2B7E8E1-F1D2-41A4-9465-3D1DE0A04653}" type="presParOf" srcId="{D8CD0ED2-981B-41B9-B831-3DFB72D3B31A}" destId="{E6359C93-C8E5-4038-979E-72D9A95544CB}" srcOrd="5" destOrd="0" presId="urn:microsoft.com/office/officeart/2005/8/layout/default"/>
    <dgm:cxn modelId="{D42EC1F3-E5F4-4E70-8414-5F0081153037}" type="presParOf" srcId="{D8CD0ED2-981B-41B9-B831-3DFB72D3B31A}" destId="{0D31622E-CAB6-4F53-A14D-250D076439B7}"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63E1112-48C1-45AA-B120-5FD86650A82D}" type="doc">
      <dgm:prSet loTypeId="urn:microsoft.com/office/officeart/2005/8/layout/hList9" loCatId="list" qsTypeId="urn:microsoft.com/office/officeart/2005/8/quickstyle/simple1" qsCatId="simple" csTypeId="urn:microsoft.com/office/officeart/2005/8/colors/accent6_2" csCatId="accent6" phldr="1"/>
      <dgm:spPr/>
      <dgm:t>
        <a:bodyPr/>
        <a:lstStyle/>
        <a:p>
          <a:endParaRPr kumimoji="1" lang="ja-JP" altLang="en-US"/>
        </a:p>
      </dgm:t>
    </dgm:pt>
    <dgm:pt modelId="{D263A865-2A8D-4607-AA31-21A9EA3271A7}">
      <dgm:prSet phldrT="[テキスト]" custT="1"/>
      <dgm:spPr/>
      <dgm:t>
        <a:bodyPr/>
        <a:lstStyle/>
        <a:p>
          <a:r>
            <a:rPr kumimoji="1" lang="ja-JP" altLang="en-US" sz="1000" b="1">
              <a:latin typeface="メイリオ" panose="020B0604030504040204" pitchFamily="50" charset="-128"/>
              <a:ea typeface="メイリオ" panose="020B0604030504040204" pitchFamily="50" charset="-128"/>
            </a:rPr>
            <a:t>仕事内容</a:t>
          </a:r>
        </a:p>
      </dgm:t>
    </dgm:pt>
    <dgm:pt modelId="{DDBF9650-59D7-4123-8E0C-75C517EDB610}" type="parTrans" cxnId="{2D1B0868-96CB-4BC6-8666-0A395B060626}">
      <dgm:prSet/>
      <dgm:spPr/>
      <dgm:t>
        <a:bodyPr/>
        <a:lstStyle/>
        <a:p>
          <a:endParaRPr kumimoji="1" lang="ja-JP" altLang="en-US"/>
        </a:p>
      </dgm:t>
    </dgm:pt>
    <dgm:pt modelId="{DE999136-2F2C-405B-BECA-14BE5C20ED20}" type="sibTrans" cxnId="{2D1B0868-96CB-4BC6-8666-0A395B060626}">
      <dgm:prSet/>
      <dgm:spPr/>
      <dgm:t>
        <a:bodyPr/>
        <a:lstStyle/>
        <a:p>
          <a:endParaRPr kumimoji="1" lang="ja-JP" altLang="en-US"/>
        </a:p>
      </dgm:t>
    </dgm:pt>
    <dgm:pt modelId="{84C5F909-FE38-42C4-8263-E578BE3D482B}">
      <dgm:prSet phldrT="[テキスト]" custT="1"/>
      <dgm:spPr/>
      <dgm:t>
        <a:bodyPr/>
        <a:lstStyle/>
        <a:p>
          <a:pPr algn="ctr">
            <a:lnSpc>
              <a:spcPct val="50000"/>
            </a:lnSpc>
          </a:pPr>
          <a:r>
            <a:rPr kumimoji="1" lang="ja-JP" altLang="en-US" sz="700">
              <a:latin typeface="メイリオ" panose="020B0604030504040204" pitchFamily="50" charset="-128"/>
              <a:ea typeface="メイリオ" panose="020B0604030504040204" pitchFamily="50" charset="-128"/>
            </a:rPr>
            <a:t>まずは</a:t>
          </a:r>
          <a:endParaRPr kumimoji="1" lang="en-US" altLang="ja-JP" sz="700">
            <a:latin typeface="メイリオ" panose="020B0604030504040204" pitchFamily="50" charset="-128"/>
            <a:ea typeface="メイリオ" panose="020B0604030504040204" pitchFamily="50" charset="-128"/>
          </a:endParaRPr>
        </a:p>
        <a:p>
          <a:pPr algn="ctr">
            <a:lnSpc>
              <a:spcPct val="50000"/>
            </a:lnSpc>
          </a:pPr>
          <a:r>
            <a:rPr kumimoji="1" lang="ja-JP" altLang="en-US" sz="700">
              <a:latin typeface="メイリオ" panose="020B0604030504040204" pitchFamily="50" charset="-128"/>
              <a:ea typeface="メイリオ" panose="020B0604030504040204" pitchFamily="50" charset="-128"/>
            </a:rPr>
            <a:t>直属の</a:t>
          </a:r>
          <a:endParaRPr kumimoji="1" lang="en-US" altLang="ja-JP" sz="700">
            <a:latin typeface="メイリオ" panose="020B0604030504040204" pitchFamily="50" charset="-128"/>
            <a:ea typeface="メイリオ" panose="020B0604030504040204" pitchFamily="50" charset="-128"/>
          </a:endParaRPr>
        </a:p>
        <a:p>
          <a:pPr algn="ctr">
            <a:lnSpc>
              <a:spcPct val="50000"/>
            </a:lnSpc>
          </a:pPr>
          <a:r>
            <a:rPr kumimoji="1" lang="ja-JP" altLang="en-US" sz="700">
              <a:latin typeface="メイリオ" panose="020B0604030504040204" pitchFamily="50" charset="-128"/>
              <a:ea typeface="メイリオ" panose="020B0604030504040204" pitchFamily="50" charset="-128"/>
            </a:rPr>
            <a:t>上司や先輩</a:t>
          </a:r>
          <a:endParaRPr kumimoji="1" lang="en-US" altLang="ja-JP" sz="700">
            <a:latin typeface="メイリオ" panose="020B0604030504040204" pitchFamily="50" charset="-128"/>
            <a:ea typeface="メイリオ" panose="020B0604030504040204" pitchFamily="50" charset="-128"/>
          </a:endParaRPr>
        </a:p>
      </dgm:t>
    </dgm:pt>
    <dgm:pt modelId="{D79FFBDC-D87A-4F79-8593-72914DA30E87}" type="parTrans" cxnId="{007781FE-8B3F-44BC-8366-1D040627B353}">
      <dgm:prSet/>
      <dgm:spPr/>
      <dgm:t>
        <a:bodyPr/>
        <a:lstStyle/>
        <a:p>
          <a:endParaRPr kumimoji="1" lang="ja-JP" altLang="en-US"/>
        </a:p>
      </dgm:t>
    </dgm:pt>
    <dgm:pt modelId="{D14D5C98-B1FA-4BA0-B0AD-FE9B887816D6}" type="sibTrans" cxnId="{007781FE-8B3F-44BC-8366-1D040627B353}">
      <dgm:prSet/>
      <dgm:spPr/>
      <dgm:t>
        <a:bodyPr/>
        <a:lstStyle/>
        <a:p>
          <a:endParaRPr kumimoji="1" lang="ja-JP" altLang="en-US"/>
        </a:p>
      </dgm:t>
    </dgm:pt>
    <dgm:pt modelId="{0089BBCA-E9D4-47BD-981C-F0B2C89F7256}">
      <dgm:prSet phldrT="[テキスト]" custT="1"/>
      <dgm:spPr/>
      <dgm:t>
        <a:bodyPr/>
        <a:lstStyle/>
        <a:p>
          <a:r>
            <a:rPr kumimoji="1" lang="ja-JP" altLang="en-US" sz="700" b="1">
              <a:latin typeface="メイリオ" panose="020B0604030504040204" pitchFamily="50" charset="-128"/>
              <a:ea typeface="メイリオ" panose="020B0604030504040204" pitchFamily="50" charset="-128"/>
            </a:rPr>
            <a:t>パワハラセクハラ</a:t>
          </a:r>
        </a:p>
      </dgm:t>
    </dgm:pt>
    <dgm:pt modelId="{57E45664-FD94-489D-87F6-58655EB95FC2}" type="parTrans" cxnId="{5CDEAF14-798A-40CB-97DF-B01368E00707}">
      <dgm:prSet/>
      <dgm:spPr/>
      <dgm:t>
        <a:bodyPr/>
        <a:lstStyle/>
        <a:p>
          <a:endParaRPr kumimoji="1" lang="ja-JP" altLang="en-US"/>
        </a:p>
      </dgm:t>
    </dgm:pt>
    <dgm:pt modelId="{9FBB3721-E450-45B7-9FA8-EF991B55AD05}" type="sibTrans" cxnId="{5CDEAF14-798A-40CB-97DF-B01368E00707}">
      <dgm:prSet/>
      <dgm:spPr/>
      <dgm:t>
        <a:bodyPr/>
        <a:lstStyle/>
        <a:p>
          <a:endParaRPr kumimoji="1" lang="ja-JP" altLang="en-US"/>
        </a:p>
      </dgm:t>
    </dgm:pt>
    <dgm:pt modelId="{E5359961-7FF4-454D-85B9-8F3C5DD4F6B7}">
      <dgm:prSet phldrT="[テキスト]" custT="1"/>
      <dgm:spPr/>
      <dgm:t>
        <a:bodyPr/>
        <a:lstStyle/>
        <a:p>
          <a:pPr algn="ctr"/>
          <a:r>
            <a:rPr kumimoji="1" lang="ja-JP" altLang="en-US" sz="700">
              <a:latin typeface="メイリオ" panose="020B0604030504040204" pitchFamily="50" charset="-128"/>
              <a:ea typeface="メイリオ" panose="020B0604030504040204" pitchFamily="50" charset="-128"/>
            </a:rPr>
            <a:t>ハラスメント</a:t>
          </a:r>
          <a:r>
            <a:rPr kumimoji="1" lang="ja-JP" altLang="en-US" sz="800">
              <a:latin typeface="メイリオ" panose="020B0604030504040204" pitchFamily="50" charset="-128"/>
              <a:ea typeface="メイリオ" panose="020B0604030504040204" pitchFamily="50" charset="-128"/>
            </a:rPr>
            <a:t>相談窓口</a:t>
          </a:r>
          <a:endParaRPr kumimoji="1" lang="en-US" altLang="ja-JP" sz="800">
            <a:latin typeface="メイリオ" panose="020B0604030504040204" pitchFamily="50" charset="-128"/>
            <a:ea typeface="メイリオ" panose="020B0604030504040204" pitchFamily="50" charset="-128"/>
          </a:endParaRPr>
        </a:p>
      </dgm:t>
    </dgm:pt>
    <dgm:pt modelId="{FC4C2FA4-C8FC-4CEB-8ACE-16056D0B78CB}" type="parTrans" cxnId="{B5CC2DF6-5D1F-4E8E-99DE-F2B8D7E314C7}">
      <dgm:prSet/>
      <dgm:spPr/>
      <dgm:t>
        <a:bodyPr/>
        <a:lstStyle/>
        <a:p>
          <a:endParaRPr kumimoji="1" lang="ja-JP" altLang="en-US"/>
        </a:p>
      </dgm:t>
    </dgm:pt>
    <dgm:pt modelId="{9F52C244-FC06-4E75-B273-4ED37A0265ED}" type="sibTrans" cxnId="{B5CC2DF6-5D1F-4E8E-99DE-F2B8D7E314C7}">
      <dgm:prSet/>
      <dgm:spPr/>
      <dgm:t>
        <a:bodyPr/>
        <a:lstStyle/>
        <a:p>
          <a:endParaRPr kumimoji="1" lang="ja-JP" altLang="en-US"/>
        </a:p>
      </dgm:t>
    </dgm:pt>
    <dgm:pt modelId="{159768FF-E9B3-4261-8FE6-03B2E8571F56}">
      <dgm:prSet phldrT="[テキスト]" custT="1"/>
      <dgm:spPr/>
      <dgm:t>
        <a:bodyPr/>
        <a:lstStyle/>
        <a:p>
          <a:r>
            <a:rPr kumimoji="1" lang="ja-JP" altLang="en-US" sz="700" b="1">
              <a:latin typeface="メイリオ" panose="020B0604030504040204" pitchFamily="50" charset="-128"/>
              <a:ea typeface="メイリオ" panose="020B0604030504040204" pitchFamily="50" charset="-128"/>
            </a:rPr>
            <a:t>カスハラ</a:t>
          </a:r>
        </a:p>
      </dgm:t>
    </dgm:pt>
    <dgm:pt modelId="{6C43D193-5CD0-419E-9A89-128FCDA067D1}" type="parTrans" cxnId="{FCEE4573-1B7C-4264-8BFB-F378A30A96D9}">
      <dgm:prSet/>
      <dgm:spPr/>
      <dgm:t>
        <a:bodyPr/>
        <a:lstStyle/>
        <a:p>
          <a:endParaRPr kumimoji="1" lang="ja-JP" altLang="en-US"/>
        </a:p>
      </dgm:t>
    </dgm:pt>
    <dgm:pt modelId="{DD9E6015-A42D-49F5-92A8-E881A950669A}" type="sibTrans" cxnId="{FCEE4573-1B7C-4264-8BFB-F378A30A96D9}">
      <dgm:prSet/>
      <dgm:spPr/>
      <dgm:t>
        <a:bodyPr/>
        <a:lstStyle/>
        <a:p>
          <a:endParaRPr kumimoji="1" lang="ja-JP" altLang="en-US"/>
        </a:p>
      </dgm:t>
    </dgm:pt>
    <dgm:pt modelId="{19489DDD-0690-4896-B440-815DC8634674}">
      <dgm:prSet phldrT="[テキスト]" custT="1"/>
      <dgm:spPr/>
      <dgm:t>
        <a:bodyPr/>
        <a:lstStyle/>
        <a:p>
          <a:r>
            <a:rPr kumimoji="1" lang="ja-JP" altLang="en-US" sz="800" b="1">
              <a:latin typeface="メイリオ" panose="020B0604030504040204" pitchFamily="50" charset="-128"/>
              <a:ea typeface="メイリオ" panose="020B0604030504040204" pitchFamily="50" charset="-128"/>
            </a:rPr>
            <a:t>精神的不調</a:t>
          </a:r>
          <a:endParaRPr kumimoji="1" lang="ja-JP" altLang="en-US" sz="600" b="1">
            <a:latin typeface="メイリオ" panose="020B0604030504040204" pitchFamily="50" charset="-128"/>
            <a:ea typeface="メイリオ" panose="020B0604030504040204" pitchFamily="50" charset="-128"/>
          </a:endParaRPr>
        </a:p>
      </dgm:t>
    </dgm:pt>
    <dgm:pt modelId="{1DD84CB4-9C58-4842-8DB5-6FE4FD9A8E67}" type="parTrans" cxnId="{D6890346-E9C3-48CA-9CAE-3C667E50F810}">
      <dgm:prSet/>
      <dgm:spPr/>
      <dgm:t>
        <a:bodyPr/>
        <a:lstStyle/>
        <a:p>
          <a:endParaRPr kumimoji="1" lang="ja-JP" altLang="en-US"/>
        </a:p>
      </dgm:t>
    </dgm:pt>
    <dgm:pt modelId="{6FF551C9-B8B9-4BD6-B08E-4CB847470227}" type="sibTrans" cxnId="{D6890346-E9C3-48CA-9CAE-3C667E50F810}">
      <dgm:prSet/>
      <dgm:spPr/>
      <dgm:t>
        <a:bodyPr/>
        <a:lstStyle/>
        <a:p>
          <a:endParaRPr kumimoji="1" lang="ja-JP" altLang="en-US"/>
        </a:p>
      </dgm:t>
    </dgm:pt>
    <dgm:pt modelId="{85082089-D8F1-4857-9B7F-DE77E08D1CF7}">
      <dgm:prSet phldrT="[テキスト]" custT="1"/>
      <dgm:spPr/>
      <dgm:t>
        <a:bodyPr/>
        <a:lstStyle/>
        <a:p>
          <a:pPr algn="ctr"/>
          <a:r>
            <a:rPr kumimoji="1" lang="ja-JP" altLang="en-US" sz="900">
              <a:latin typeface="メイリオ" panose="020B0604030504040204" pitchFamily="50" charset="-128"/>
              <a:ea typeface="メイリオ" panose="020B0604030504040204" pitchFamily="50" charset="-128"/>
            </a:rPr>
            <a:t>上司や先輩</a:t>
          </a:r>
          <a:endParaRPr kumimoji="1" lang="en-US" altLang="ja-JP" sz="900">
            <a:latin typeface="メイリオ" panose="020B0604030504040204" pitchFamily="50" charset="-128"/>
            <a:ea typeface="メイリオ" panose="020B0604030504040204" pitchFamily="50" charset="-128"/>
          </a:endParaRPr>
        </a:p>
      </dgm:t>
    </dgm:pt>
    <dgm:pt modelId="{08ECFE0C-933B-42E8-957D-B2EA396716C4}" type="parTrans" cxnId="{13CECC8E-E253-4F4D-8F2E-84E033CBDB9F}">
      <dgm:prSet/>
      <dgm:spPr/>
      <dgm:t>
        <a:bodyPr/>
        <a:lstStyle/>
        <a:p>
          <a:endParaRPr kumimoji="1" lang="ja-JP" altLang="en-US"/>
        </a:p>
      </dgm:t>
    </dgm:pt>
    <dgm:pt modelId="{96E19161-0959-4F19-9E40-BA12B35A15FC}" type="sibTrans" cxnId="{13CECC8E-E253-4F4D-8F2E-84E033CBDB9F}">
      <dgm:prSet/>
      <dgm:spPr/>
      <dgm:t>
        <a:bodyPr/>
        <a:lstStyle/>
        <a:p>
          <a:endParaRPr kumimoji="1" lang="ja-JP" altLang="en-US"/>
        </a:p>
      </dgm:t>
    </dgm:pt>
    <dgm:pt modelId="{951025F4-5565-4BE8-93E8-9884B5A66C9A}">
      <dgm:prSet phldrT="[テキスト]" custT="1"/>
      <dgm:spPr/>
      <dgm:t>
        <a:bodyPr/>
        <a:lstStyle/>
        <a:p>
          <a:pPr algn="ctr"/>
          <a:r>
            <a:rPr kumimoji="1" lang="ja-JP" altLang="en-US" sz="900">
              <a:latin typeface="メイリオ" panose="020B0604030504040204" pitchFamily="50" charset="-128"/>
              <a:ea typeface="メイリオ" panose="020B0604030504040204" pitchFamily="50" charset="-128"/>
            </a:rPr>
            <a:t>上司や先輩</a:t>
          </a:r>
        </a:p>
      </dgm:t>
    </dgm:pt>
    <dgm:pt modelId="{D79E4B91-0E5D-4B8B-BCD9-F5BE64F6081A}" type="parTrans" cxnId="{1F2EEF46-C5C9-4DE6-A02A-37767424AD04}">
      <dgm:prSet/>
      <dgm:spPr/>
      <dgm:t>
        <a:bodyPr/>
        <a:lstStyle/>
        <a:p>
          <a:endParaRPr kumimoji="1" lang="ja-JP" altLang="en-US"/>
        </a:p>
      </dgm:t>
    </dgm:pt>
    <dgm:pt modelId="{6F164902-5CFB-49C0-9562-FFEB8DE7F54F}" type="sibTrans" cxnId="{1F2EEF46-C5C9-4DE6-A02A-37767424AD04}">
      <dgm:prSet/>
      <dgm:spPr/>
      <dgm:t>
        <a:bodyPr/>
        <a:lstStyle/>
        <a:p>
          <a:endParaRPr kumimoji="1" lang="ja-JP" altLang="en-US"/>
        </a:p>
      </dgm:t>
    </dgm:pt>
    <dgm:pt modelId="{9CD605F6-9E7A-47D0-A1CE-E656EA03CC33}">
      <dgm:prSet phldrT="[テキスト]" custT="1"/>
      <dgm:spPr/>
      <dgm:t>
        <a:bodyPr/>
        <a:lstStyle/>
        <a:p>
          <a:pPr algn="ctr"/>
          <a:r>
            <a:rPr kumimoji="1" lang="ja-JP" altLang="en-US" sz="1050">
              <a:latin typeface="メイリオ" panose="020B0604030504040204" pitchFamily="50" charset="-128"/>
              <a:ea typeface="メイリオ" panose="020B0604030504040204" pitchFamily="50" charset="-128"/>
            </a:rPr>
            <a:t>上司</a:t>
          </a:r>
          <a:endParaRPr kumimoji="1" lang="ja-JP" altLang="en-US" sz="600">
            <a:latin typeface="メイリオ" panose="020B0604030504040204" pitchFamily="50" charset="-128"/>
            <a:ea typeface="メイリオ" panose="020B0604030504040204" pitchFamily="50" charset="-128"/>
          </a:endParaRPr>
        </a:p>
      </dgm:t>
    </dgm:pt>
    <dgm:pt modelId="{382649D6-EDF3-4838-8121-EE0131103B17}" type="parTrans" cxnId="{B9B08D22-E31A-495A-8F8C-36B38A0F4B3E}">
      <dgm:prSet/>
      <dgm:spPr/>
      <dgm:t>
        <a:bodyPr/>
        <a:lstStyle/>
        <a:p>
          <a:endParaRPr kumimoji="1" lang="ja-JP" altLang="en-US"/>
        </a:p>
      </dgm:t>
    </dgm:pt>
    <dgm:pt modelId="{3A8E5A5E-4B65-473D-9201-38C87BD025D6}" type="sibTrans" cxnId="{B9B08D22-E31A-495A-8F8C-36B38A0F4B3E}">
      <dgm:prSet/>
      <dgm:spPr/>
      <dgm:t>
        <a:bodyPr/>
        <a:lstStyle/>
        <a:p>
          <a:endParaRPr kumimoji="1" lang="ja-JP" altLang="en-US"/>
        </a:p>
      </dgm:t>
    </dgm:pt>
    <dgm:pt modelId="{CEA0A293-A8E1-4005-BB82-61F6D2565040}">
      <dgm:prSet phldrT="[テキスト]" custT="1"/>
      <dgm:spPr/>
      <dgm:t>
        <a:bodyPr/>
        <a:lstStyle/>
        <a:p>
          <a:pPr algn="ctr"/>
          <a:r>
            <a:rPr kumimoji="1" lang="ja-JP" altLang="en-US" sz="1000">
              <a:latin typeface="メイリオ" panose="020B0604030504040204" pitchFamily="50" charset="-128"/>
              <a:ea typeface="メイリオ" panose="020B0604030504040204" pitchFamily="50" charset="-128"/>
            </a:rPr>
            <a:t>産業保健スタッフ</a:t>
          </a:r>
        </a:p>
      </dgm:t>
    </dgm:pt>
    <dgm:pt modelId="{300E742A-C4D5-4295-90CE-B5CF8837DB04}" type="parTrans" cxnId="{094A8734-CE31-4882-ADD0-324FE8E173EF}">
      <dgm:prSet/>
      <dgm:spPr/>
      <dgm:t>
        <a:bodyPr/>
        <a:lstStyle/>
        <a:p>
          <a:endParaRPr kumimoji="1" lang="ja-JP" altLang="en-US"/>
        </a:p>
      </dgm:t>
    </dgm:pt>
    <dgm:pt modelId="{33D8F104-79DE-43F3-A7B5-90B659A0282D}" type="sibTrans" cxnId="{094A8734-CE31-4882-ADD0-324FE8E173EF}">
      <dgm:prSet/>
      <dgm:spPr/>
      <dgm:t>
        <a:bodyPr/>
        <a:lstStyle/>
        <a:p>
          <a:endParaRPr kumimoji="1" lang="ja-JP" altLang="en-US"/>
        </a:p>
      </dgm:t>
    </dgm:pt>
    <dgm:pt modelId="{B8E2EB77-B706-4517-9A20-0BBE2F735165}">
      <dgm:prSet/>
      <dgm:spPr/>
      <dgm:t>
        <a:bodyPr/>
        <a:lstStyle/>
        <a:p>
          <a:pPr algn="ctr"/>
          <a:r>
            <a:rPr kumimoji="1" lang="ja-JP" altLang="en-US">
              <a:latin typeface="メイリオ" panose="020B0604030504040204" pitchFamily="50" charset="-128"/>
              <a:ea typeface="メイリオ" panose="020B0604030504040204" pitchFamily="50" charset="-128"/>
            </a:rPr>
            <a:t>外部相談機関</a:t>
          </a:r>
          <a:endParaRPr kumimoji="1" lang="en-US" altLang="ja-JP">
            <a:latin typeface="メイリオ" panose="020B0604030504040204" pitchFamily="50" charset="-128"/>
            <a:ea typeface="メイリオ" panose="020B0604030504040204" pitchFamily="50" charset="-128"/>
          </a:endParaRPr>
        </a:p>
        <a:p>
          <a:pPr algn="ctr"/>
          <a:r>
            <a:rPr kumimoji="1" lang="ja-JP" altLang="en-US">
              <a:latin typeface="メイリオ" panose="020B0604030504040204" pitchFamily="50" charset="-128"/>
              <a:ea typeface="メイリオ" panose="020B0604030504040204" pitchFamily="50" charset="-128"/>
            </a:rPr>
            <a:t>医療機関</a:t>
          </a:r>
        </a:p>
      </dgm:t>
    </dgm:pt>
    <dgm:pt modelId="{AA9C0CA0-D2C6-41A2-9AE2-AFCF6A3E4414}" type="parTrans" cxnId="{06470C8D-CC64-469A-B503-3A4307E63BC3}">
      <dgm:prSet/>
      <dgm:spPr/>
      <dgm:t>
        <a:bodyPr/>
        <a:lstStyle/>
        <a:p>
          <a:endParaRPr kumimoji="1" lang="ja-JP" altLang="en-US"/>
        </a:p>
      </dgm:t>
    </dgm:pt>
    <dgm:pt modelId="{D935C382-24B4-411A-9EA7-337066E9EDA6}" type="sibTrans" cxnId="{06470C8D-CC64-469A-B503-3A4307E63BC3}">
      <dgm:prSet/>
      <dgm:spPr/>
      <dgm:t>
        <a:bodyPr/>
        <a:lstStyle/>
        <a:p>
          <a:endParaRPr kumimoji="1" lang="ja-JP" altLang="en-US"/>
        </a:p>
      </dgm:t>
    </dgm:pt>
    <dgm:pt modelId="{923613E2-F4EF-4729-BD01-B7047E330E6C}">
      <dgm:prSet phldrT="[テキスト]" custT="1"/>
      <dgm:spPr/>
      <dgm:t>
        <a:bodyPr anchor="b"/>
        <a:lstStyle/>
        <a:p>
          <a:pPr algn="ctr">
            <a:lnSpc>
              <a:spcPct val="50000"/>
            </a:lnSpc>
          </a:pPr>
          <a:r>
            <a:rPr kumimoji="1" lang="ja-JP" altLang="en-US" sz="700">
              <a:latin typeface="メイリオ" panose="020B0604030504040204" pitchFamily="50" charset="-128"/>
              <a:ea typeface="メイリオ" panose="020B0604030504040204" pitchFamily="50" charset="-128"/>
            </a:rPr>
            <a:t>難しいときは</a:t>
          </a:r>
          <a:endParaRPr kumimoji="1" lang="en-US" altLang="ja-JP" sz="700">
            <a:latin typeface="メイリオ" panose="020B0604030504040204" pitchFamily="50" charset="-128"/>
            <a:ea typeface="メイリオ" panose="020B0604030504040204" pitchFamily="50" charset="-128"/>
          </a:endParaRPr>
        </a:p>
        <a:p>
          <a:pPr algn="ctr">
            <a:lnSpc>
              <a:spcPct val="50000"/>
            </a:lnSpc>
          </a:pPr>
          <a:r>
            <a:rPr kumimoji="1" lang="ja-JP" altLang="en-US" sz="700">
              <a:latin typeface="メイリオ" panose="020B0604030504040204" pitchFamily="50" charset="-128"/>
              <a:ea typeface="メイリオ" panose="020B0604030504040204" pitchFamily="50" charset="-128"/>
            </a:rPr>
            <a:t>他の部署の</a:t>
          </a:r>
          <a:endParaRPr kumimoji="1" lang="en-US" altLang="ja-JP" sz="700">
            <a:latin typeface="メイリオ" panose="020B0604030504040204" pitchFamily="50" charset="-128"/>
            <a:ea typeface="メイリオ" panose="020B0604030504040204" pitchFamily="50" charset="-128"/>
          </a:endParaRPr>
        </a:p>
        <a:p>
          <a:pPr algn="ctr">
            <a:lnSpc>
              <a:spcPct val="50000"/>
            </a:lnSpc>
          </a:pPr>
          <a:r>
            <a:rPr kumimoji="1" lang="ja-JP" altLang="en-US" sz="700">
              <a:latin typeface="メイリオ" panose="020B0604030504040204" pitchFamily="50" charset="-128"/>
              <a:ea typeface="メイリオ" panose="020B0604030504040204" pitchFamily="50" charset="-128"/>
            </a:rPr>
            <a:t>上司や先輩</a:t>
          </a:r>
        </a:p>
      </dgm:t>
    </dgm:pt>
    <dgm:pt modelId="{736EE96A-1514-476E-9C7C-1E590E635AB8}" type="sibTrans" cxnId="{2BA9D104-7654-4898-8848-EE54A1C1B988}">
      <dgm:prSet/>
      <dgm:spPr/>
      <dgm:t>
        <a:bodyPr/>
        <a:lstStyle/>
        <a:p>
          <a:endParaRPr kumimoji="1" lang="ja-JP" altLang="en-US"/>
        </a:p>
      </dgm:t>
    </dgm:pt>
    <dgm:pt modelId="{555880D4-5749-4CB3-941E-9167BF006747}" type="parTrans" cxnId="{2BA9D104-7654-4898-8848-EE54A1C1B988}">
      <dgm:prSet/>
      <dgm:spPr/>
      <dgm:t>
        <a:bodyPr/>
        <a:lstStyle/>
        <a:p>
          <a:endParaRPr kumimoji="1" lang="ja-JP" altLang="en-US"/>
        </a:p>
      </dgm:t>
    </dgm:pt>
    <dgm:pt modelId="{BDCDDC8C-CF33-4093-B9BB-957AC2EE0899}" type="pres">
      <dgm:prSet presAssocID="{C63E1112-48C1-45AA-B120-5FD86650A82D}" presName="list" presStyleCnt="0">
        <dgm:presLayoutVars>
          <dgm:dir/>
          <dgm:animLvl val="lvl"/>
        </dgm:presLayoutVars>
      </dgm:prSet>
      <dgm:spPr/>
    </dgm:pt>
    <dgm:pt modelId="{8195120D-4DB9-456E-8F8B-5970906CF519}" type="pres">
      <dgm:prSet presAssocID="{D263A865-2A8D-4607-AA31-21A9EA3271A7}" presName="posSpace" presStyleCnt="0"/>
      <dgm:spPr/>
    </dgm:pt>
    <dgm:pt modelId="{C5F10F28-615E-474A-A59C-414EB5D3E579}" type="pres">
      <dgm:prSet presAssocID="{D263A865-2A8D-4607-AA31-21A9EA3271A7}" presName="vertFlow" presStyleCnt="0"/>
      <dgm:spPr/>
    </dgm:pt>
    <dgm:pt modelId="{F5D0E76C-BBBE-45D9-AEB8-3AF5F71F48DE}" type="pres">
      <dgm:prSet presAssocID="{D263A865-2A8D-4607-AA31-21A9EA3271A7}" presName="topSpace" presStyleCnt="0"/>
      <dgm:spPr/>
    </dgm:pt>
    <dgm:pt modelId="{FED380AF-16F4-42E4-A15C-7A855874B595}" type="pres">
      <dgm:prSet presAssocID="{D263A865-2A8D-4607-AA31-21A9EA3271A7}" presName="firstComp" presStyleCnt="0"/>
      <dgm:spPr/>
    </dgm:pt>
    <dgm:pt modelId="{10C51654-DE2C-47C6-90A6-6566E9EA6E58}" type="pres">
      <dgm:prSet presAssocID="{D263A865-2A8D-4607-AA31-21A9EA3271A7}" presName="firstChild" presStyleLbl="bgAccFollowNode1" presStyleIdx="0" presStyleCnt="8" custScaleY="97978" custLinFactNeighborX="-5190" custLinFactNeighborY="53404"/>
      <dgm:spPr/>
    </dgm:pt>
    <dgm:pt modelId="{2C131809-DC88-400C-A217-002009F4F250}" type="pres">
      <dgm:prSet presAssocID="{D263A865-2A8D-4607-AA31-21A9EA3271A7}" presName="firstChildTx" presStyleLbl="bgAccFollowNode1" presStyleIdx="0" presStyleCnt="8">
        <dgm:presLayoutVars>
          <dgm:bulletEnabled val="1"/>
        </dgm:presLayoutVars>
      </dgm:prSet>
      <dgm:spPr/>
    </dgm:pt>
    <dgm:pt modelId="{329C0F3C-D7EC-4290-BEFC-832270BBF5B8}" type="pres">
      <dgm:prSet presAssocID="{923613E2-F4EF-4729-BD01-B7047E330E6C}" presName="comp" presStyleCnt="0"/>
      <dgm:spPr/>
    </dgm:pt>
    <dgm:pt modelId="{887B43E2-2B00-46A5-BFCD-5E71D3B3BFB2}" type="pres">
      <dgm:prSet presAssocID="{923613E2-F4EF-4729-BD01-B7047E330E6C}" presName="child" presStyleLbl="bgAccFollowNode1" presStyleIdx="1" presStyleCnt="8" custScaleY="102088" custLinFactNeighborX="-5190" custLinFactNeighborY="53404"/>
      <dgm:spPr/>
    </dgm:pt>
    <dgm:pt modelId="{B1DC756A-98AF-43DF-84F4-F1CA14C0948A}" type="pres">
      <dgm:prSet presAssocID="{923613E2-F4EF-4729-BD01-B7047E330E6C}" presName="childTx" presStyleLbl="bgAccFollowNode1" presStyleIdx="1" presStyleCnt="8">
        <dgm:presLayoutVars>
          <dgm:bulletEnabled val="1"/>
        </dgm:presLayoutVars>
      </dgm:prSet>
      <dgm:spPr/>
    </dgm:pt>
    <dgm:pt modelId="{B52AED12-CB6A-43F9-A12A-B87ABD3F01AD}" type="pres">
      <dgm:prSet presAssocID="{D263A865-2A8D-4607-AA31-21A9EA3271A7}" presName="negSpace" presStyleCnt="0"/>
      <dgm:spPr/>
    </dgm:pt>
    <dgm:pt modelId="{37853D56-18D5-41AC-A79F-82BDF63B57A8}" type="pres">
      <dgm:prSet presAssocID="{D263A865-2A8D-4607-AA31-21A9EA3271A7}" presName="circle" presStyleLbl="node1" presStyleIdx="0" presStyleCnt="4" custLinFactNeighborX="-3138" custLinFactNeighborY="35458"/>
      <dgm:spPr/>
    </dgm:pt>
    <dgm:pt modelId="{DF6E19AD-093A-460B-B87B-E470BD50192A}" type="pres">
      <dgm:prSet presAssocID="{DE999136-2F2C-405B-BECA-14BE5C20ED20}" presName="transSpace" presStyleCnt="0"/>
      <dgm:spPr/>
    </dgm:pt>
    <dgm:pt modelId="{723CC294-08A5-4A9B-95DF-37F449F2F46E}" type="pres">
      <dgm:prSet presAssocID="{0089BBCA-E9D4-47BD-981C-F0B2C89F7256}" presName="posSpace" presStyleCnt="0"/>
      <dgm:spPr/>
    </dgm:pt>
    <dgm:pt modelId="{A36D1842-68ED-4F6B-B4A0-DB26ED935E0A}" type="pres">
      <dgm:prSet presAssocID="{0089BBCA-E9D4-47BD-981C-F0B2C89F7256}" presName="vertFlow" presStyleCnt="0"/>
      <dgm:spPr/>
    </dgm:pt>
    <dgm:pt modelId="{108152C1-8223-4CFB-88C6-6C4243A1BC1B}" type="pres">
      <dgm:prSet presAssocID="{0089BBCA-E9D4-47BD-981C-F0B2C89F7256}" presName="topSpace" presStyleCnt="0"/>
      <dgm:spPr/>
    </dgm:pt>
    <dgm:pt modelId="{1D23980D-3F47-46C6-8C08-25DF328FA37B}" type="pres">
      <dgm:prSet presAssocID="{0089BBCA-E9D4-47BD-981C-F0B2C89F7256}" presName="firstComp" presStyleCnt="0"/>
      <dgm:spPr/>
    </dgm:pt>
    <dgm:pt modelId="{E8197E7D-AE4F-4D02-ACDA-735B86EC6450}" type="pres">
      <dgm:prSet presAssocID="{0089BBCA-E9D4-47BD-981C-F0B2C89F7256}" presName="firstChild" presStyleLbl="bgAccFollowNode1" presStyleIdx="2" presStyleCnt="8" custLinFactNeighborX="-4098" custLinFactNeighborY="49691"/>
      <dgm:spPr/>
    </dgm:pt>
    <dgm:pt modelId="{33BC31FD-85EA-4B11-AC79-91289753D857}" type="pres">
      <dgm:prSet presAssocID="{0089BBCA-E9D4-47BD-981C-F0B2C89F7256}" presName="firstChildTx" presStyleLbl="bgAccFollowNode1" presStyleIdx="2" presStyleCnt="8">
        <dgm:presLayoutVars>
          <dgm:bulletEnabled val="1"/>
        </dgm:presLayoutVars>
      </dgm:prSet>
      <dgm:spPr/>
    </dgm:pt>
    <dgm:pt modelId="{CEF3DF46-3369-4451-9FBA-E3425EDF5B60}" type="pres">
      <dgm:prSet presAssocID="{85082089-D8F1-4857-9B7F-DE77E08D1CF7}" presName="comp" presStyleCnt="0"/>
      <dgm:spPr/>
    </dgm:pt>
    <dgm:pt modelId="{15498ACC-1BB8-4DCB-8A2B-A40CC3AFB64C}" type="pres">
      <dgm:prSet presAssocID="{85082089-D8F1-4857-9B7F-DE77E08D1CF7}" presName="child" presStyleLbl="bgAccFollowNode1" presStyleIdx="3" presStyleCnt="8" custLinFactNeighborX="-4098" custLinFactNeighborY="52922"/>
      <dgm:spPr/>
    </dgm:pt>
    <dgm:pt modelId="{1A6D0BBF-F390-4021-BE98-8F9D1BECD4A1}" type="pres">
      <dgm:prSet presAssocID="{85082089-D8F1-4857-9B7F-DE77E08D1CF7}" presName="childTx" presStyleLbl="bgAccFollowNode1" presStyleIdx="3" presStyleCnt="8">
        <dgm:presLayoutVars>
          <dgm:bulletEnabled val="1"/>
        </dgm:presLayoutVars>
      </dgm:prSet>
      <dgm:spPr/>
    </dgm:pt>
    <dgm:pt modelId="{B7D6A321-0A23-429E-8779-63C7A64FC6FB}" type="pres">
      <dgm:prSet presAssocID="{0089BBCA-E9D4-47BD-981C-F0B2C89F7256}" presName="negSpace" presStyleCnt="0"/>
      <dgm:spPr/>
    </dgm:pt>
    <dgm:pt modelId="{1FFCEF9A-971D-4C69-86E8-A2EDD53CB36B}" type="pres">
      <dgm:prSet presAssocID="{0089BBCA-E9D4-47BD-981C-F0B2C89F7256}" presName="circle" presStyleLbl="node1" presStyleIdx="1" presStyleCnt="4" custLinFactNeighborX="9181" custLinFactNeighborY="30748"/>
      <dgm:spPr/>
    </dgm:pt>
    <dgm:pt modelId="{4AC157BA-57FF-44F8-9529-A3780CAF932C}" type="pres">
      <dgm:prSet presAssocID="{9FBB3721-E450-45B7-9FA8-EF991B55AD05}" presName="transSpace" presStyleCnt="0"/>
      <dgm:spPr/>
    </dgm:pt>
    <dgm:pt modelId="{B052F8A2-737A-4087-82C6-5A9FAA38B212}" type="pres">
      <dgm:prSet presAssocID="{159768FF-E9B3-4261-8FE6-03B2E8571F56}" presName="posSpace" presStyleCnt="0"/>
      <dgm:spPr/>
    </dgm:pt>
    <dgm:pt modelId="{19CD28EA-D079-4F28-8A0A-8724D02C9408}" type="pres">
      <dgm:prSet presAssocID="{159768FF-E9B3-4261-8FE6-03B2E8571F56}" presName="vertFlow" presStyleCnt="0"/>
      <dgm:spPr/>
    </dgm:pt>
    <dgm:pt modelId="{DE237D34-C428-46B4-88A1-3EE0B9780679}" type="pres">
      <dgm:prSet presAssocID="{159768FF-E9B3-4261-8FE6-03B2E8571F56}" presName="topSpace" presStyleCnt="0"/>
      <dgm:spPr/>
    </dgm:pt>
    <dgm:pt modelId="{766CCB47-BA02-4F42-8156-A856477F3874}" type="pres">
      <dgm:prSet presAssocID="{159768FF-E9B3-4261-8FE6-03B2E8571F56}" presName="firstComp" presStyleCnt="0"/>
      <dgm:spPr/>
    </dgm:pt>
    <dgm:pt modelId="{01B2F5FC-98AF-4310-8168-F8EF4CB2DC96}" type="pres">
      <dgm:prSet presAssocID="{159768FF-E9B3-4261-8FE6-03B2E8571F56}" presName="firstChild" presStyleLbl="bgAccFollowNode1" presStyleIdx="4" presStyleCnt="8" custLinFactNeighborX="-1264" custLinFactNeighborY="54920"/>
      <dgm:spPr/>
    </dgm:pt>
    <dgm:pt modelId="{12CC8C1E-E7E2-4A92-9CD6-EF0EF1E05C81}" type="pres">
      <dgm:prSet presAssocID="{159768FF-E9B3-4261-8FE6-03B2E8571F56}" presName="firstChildTx" presStyleLbl="bgAccFollowNode1" presStyleIdx="4" presStyleCnt="8">
        <dgm:presLayoutVars>
          <dgm:bulletEnabled val="1"/>
        </dgm:presLayoutVars>
      </dgm:prSet>
      <dgm:spPr/>
    </dgm:pt>
    <dgm:pt modelId="{DD14D579-0095-476E-A2E0-90FA4BF375DA}" type="pres">
      <dgm:prSet presAssocID="{159768FF-E9B3-4261-8FE6-03B2E8571F56}" presName="negSpace" presStyleCnt="0"/>
      <dgm:spPr/>
    </dgm:pt>
    <dgm:pt modelId="{9C3ABF96-DB38-4172-9E2C-300BA7D35008}" type="pres">
      <dgm:prSet presAssocID="{159768FF-E9B3-4261-8FE6-03B2E8571F56}" presName="circle" presStyleLbl="node1" presStyleIdx="2" presStyleCnt="4" custLinFactNeighborX="2383" custLinFactNeighborY="29622"/>
      <dgm:spPr/>
    </dgm:pt>
    <dgm:pt modelId="{79E0FDE6-68CF-4B40-B9EE-87C553176D1B}" type="pres">
      <dgm:prSet presAssocID="{DD9E6015-A42D-49F5-92A8-E881A950669A}" presName="transSpace" presStyleCnt="0"/>
      <dgm:spPr/>
    </dgm:pt>
    <dgm:pt modelId="{7994956B-8A2F-43A8-B7CE-22A5BFE9B007}" type="pres">
      <dgm:prSet presAssocID="{19489DDD-0690-4896-B440-815DC8634674}" presName="posSpace" presStyleCnt="0"/>
      <dgm:spPr/>
    </dgm:pt>
    <dgm:pt modelId="{7EE22489-CF46-46EF-A0A9-D592D0B4A2D8}" type="pres">
      <dgm:prSet presAssocID="{19489DDD-0690-4896-B440-815DC8634674}" presName="vertFlow" presStyleCnt="0"/>
      <dgm:spPr/>
    </dgm:pt>
    <dgm:pt modelId="{227880E6-522D-4CD1-B4D7-683D0A194B75}" type="pres">
      <dgm:prSet presAssocID="{19489DDD-0690-4896-B440-815DC8634674}" presName="topSpace" presStyleCnt="0"/>
      <dgm:spPr/>
    </dgm:pt>
    <dgm:pt modelId="{5541D367-40C6-4749-A054-C61EBC31EE9B}" type="pres">
      <dgm:prSet presAssocID="{19489DDD-0690-4896-B440-815DC8634674}" presName="firstComp" presStyleCnt="0"/>
      <dgm:spPr/>
    </dgm:pt>
    <dgm:pt modelId="{3E595D22-1F05-4923-9FA2-9DD910FA64A0}" type="pres">
      <dgm:prSet presAssocID="{19489DDD-0690-4896-B440-815DC8634674}" presName="firstChild" presStyleLbl="bgAccFollowNode1" presStyleIdx="5" presStyleCnt="8" custScaleY="75142" custLinFactNeighborX="-191" custLinFactNeighborY="5257"/>
      <dgm:spPr/>
    </dgm:pt>
    <dgm:pt modelId="{81E9C85E-F1E2-477A-A0EE-0121B321CBCD}" type="pres">
      <dgm:prSet presAssocID="{19489DDD-0690-4896-B440-815DC8634674}" presName="firstChildTx" presStyleLbl="bgAccFollowNode1" presStyleIdx="5" presStyleCnt="8">
        <dgm:presLayoutVars>
          <dgm:bulletEnabled val="1"/>
        </dgm:presLayoutVars>
      </dgm:prSet>
      <dgm:spPr/>
    </dgm:pt>
    <dgm:pt modelId="{E764181D-C5C6-4D9E-9752-BB60F5057415}" type="pres">
      <dgm:prSet presAssocID="{CEA0A293-A8E1-4005-BB82-61F6D2565040}" presName="comp" presStyleCnt="0"/>
      <dgm:spPr/>
    </dgm:pt>
    <dgm:pt modelId="{D67F59DF-08F3-4EDD-BEDF-D9C641384E14}" type="pres">
      <dgm:prSet presAssocID="{CEA0A293-A8E1-4005-BB82-61F6D2565040}" presName="child" presStyleLbl="bgAccFollowNode1" presStyleIdx="6" presStyleCnt="8" custLinFactNeighborX="-191" custLinFactNeighborY="5257"/>
      <dgm:spPr/>
    </dgm:pt>
    <dgm:pt modelId="{B363EEC8-F8B1-4221-8E79-48D2BA1BA387}" type="pres">
      <dgm:prSet presAssocID="{CEA0A293-A8E1-4005-BB82-61F6D2565040}" presName="childTx" presStyleLbl="bgAccFollowNode1" presStyleIdx="6" presStyleCnt="8">
        <dgm:presLayoutVars>
          <dgm:bulletEnabled val="1"/>
        </dgm:presLayoutVars>
      </dgm:prSet>
      <dgm:spPr/>
    </dgm:pt>
    <dgm:pt modelId="{0FF651EC-2CEB-4250-80B7-07FC098ABEAC}" type="pres">
      <dgm:prSet presAssocID="{B8E2EB77-B706-4517-9A20-0BBE2F735165}" presName="comp" presStyleCnt="0"/>
      <dgm:spPr/>
    </dgm:pt>
    <dgm:pt modelId="{4EBF4A53-CBE4-4E64-8936-BA18EACF620D}" type="pres">
      <dgm:prSet presAssocID="{B8E2EB77-B706-4517-9A20-0BBE2F735165}" presName="child" presStyleLbl="bgAccFollowNode1" presStyleIdx="7" presStyleCnt="8" custLinFactNeighborX="-191" custLinFactNeighborY="5257"/>
      <dgm:spPr/>
    </dgm:pt>
    <dgm:pt modelId="{78CD82D8-553D-4743-85D6-A3010B5208AA}" type="pres">
      <dgm:prSet presAssocID="{B8E2EB77-B706-4517-9A20-0BBE2F735165}" presName="childTx" presStyleLbl="bgAccFollowNode1" presStyleIdx="7" presStyleCnt="8">
        <dgm:presLayoutVars>
          <dgm:bulletEnabled val="1"/>
        </dgm:presLayoutVars>
      </dgm:prSet>
      <dgm:spPr/>
    </dgm:pt>
    <dgm:pt modelId="{8C379255-9804-4805-AFEC-9517CA555D87}" type="pres">
      <dgm:prSet presAssocID="{19489DDD-0690-4896-B440-815DC8634674}" presName="negSpace" presStyleCnt="0"/>
      <dgm:spPr/>
    </dgm:pt>
    <dgm:pt modelId="{DE096BE1-8F50-49C8-880F-FCB888753DFD}" type="pres">
      <dgm:prSet presAssocID="{19489DDD-0690-4896-B440-815DC8634674}" presName="circle" presStyleLbl="node1" presStyleIdx="3" presStyleCnt="4" custLinFactNeighborX="1136" custLinFactNeighborY="30784"/>
      <dgm:spPr/>
    </dgm:pt>
  </dgm:ptLst>
  <dgm:cxnLst>
    <dgm:cxn modelId="{2BA9D104-7654-4898-8848-EE54A1C1B988}" srcId="{D263A865-2A8D-4607-AA31-21A9EA3271A7}" destId="{923613E2-F4EF-4729-BD01-B7047E330E6C}" srcOrd="1" destOrd="0" parTransId="{555880D4-5749-4CB3-941E-9167BF006747}" sibTransId="{736EE96A-1514-476E-9C7C-1E590E635AB8}"/>
    <dgm:cxn modelId="{5CDEAF14-798A-40CB-97DF-B01368E00707}" srcId="{C63E1112-48C1-45AA-B120-5FD86650A82D}" destId="{0089BBCA-E9D4-47BD-981C-F0B2C89F7256}" srcOrd="1" destOrd="0" parTransId="{57E45664-FD94-489D-87F6-58655EB95FC2}" sibTransId="{9FBB3721-E450-45B7-9FA8-EF991B55AD05}"/>
    <dgm:cxn modelId="{B9B08D22-E31A-495A-8F8C-36B38A0F4B3E}" srcId="{19489DDD-0690-4896-B440-815DC8634674}" destId="{9CD605F6-9E7A-47D0-A1CE-E656EA03CC33}" srcOrd="0" destOrd="0" parTransId="{382649D6-EDF3-4838-8121-EE0131103B17}" sibTransId="{3A8E5A5E-4B65-473D-9201-38C87BD025D6}"/>
    <dgm:cxn modelId="{0F770923-F543-4630-92DC-5846D3B26D51}" type="presOf" srcId="{CEA0A293-A8E1-4005-BB82-61F6D2565040}" destId="{B363EEC8-F8B1-4221-8E79-48D2BA1BA387}" srcOrd="1" destOrd="0" presId="urn:microsoft.com/office/officeart/2005/8/layout/hList9"/>
    <dgm:cxn modelId="{094A8734-CE31-4882-ADD0-324FE8E173EF}" srcId="{19489DDD-0690-4896-B440-815DC8634674}" destId="{CEA0A293-A8E1-4005-BB82-61F6D2565040}" srcOrd="1" destOrd="0" parTransId="{300E742A-C4D5-4295-90CE-B5CF8837DB04}" sibTransId="{33D8F104-79DE-43F3-A7B5-90B659A0282D}"/>
    <dgm:cxn modelId="{0AA04A42-E3EB-41E5-ABD5-B5C27B4AB1EC}" type="presOf" srcId="{85082089-D8F1-4857-9B7F-DE77E08D1CF7}" destId="{15498ACC-1BB8-4DCB-8A2B-A40CC3AFB64C}" srcOrd="0" destOrd="0" presId="urn:microsoft.com/office/officeart/2005/8/layout/hList9"/>
    <dgm:cxn modelId="{C243B044-69E8-4706-8522-B96735D38563}" type="presOf" srcId="{923613E2-F4EF-4729-BD01-B7047E330E6C}" destId="{B1DC756A-98AF-43DF-84F4-F1CA14C0948A}" srcOrd="1" destOrd="0" presId="urn:microsoft.com/office/officeart/2005/8/layout/hList9"/>
    <dgm:cxn modelId="{D6890346-E9C3-48CA-9CAE-3C667E50F810}" srcId="{C63E1112-48C1-45AA-B120-5FD86650A82D}" destId="{19489DDD-0690-4896-B440-815DC8634674}" srcOrd="3" destOrd="0" parTransId="{1DD84CB4-9C58-4842-8DB5-6FE4FD9A8E67}" sibTransId="{6FF551C9-B8B9-4BD6-B08E-4CB847470227}"/>
    <dgm:cxn modelId="{1F2EEF46-C5C9-4DE6-A02A-37767424AD04}" srcId="{159768FF-E9B3-4261-8FE6-03B2E8571F56}" destId="{951025F4-5565-4BE8-93E8-9884B5A66C9A}" srcOrd="0" destOrd="0" parTransId="{D79E4B91-0E5D-4B8B-BCD9-F5BE64F6081A}" sibTransId="{6F164902-5CFB-49C0-9562-FFEB8DE7F54F}"/>
    <dgm:cxn modelId="{78C49267-A06C-4E70-B069-856D66A53C4E}" type="presOf" srcId="{159768FF-E9B3-4261-8FE6-03B2E8571F56}" destId="{9C3ABF96-DB38-4172-9E2C-300BA7D35008}" srcOrd="0" destOrd="0" presId="urn:microsoft.com/office/officeart/2005/8/layout/hList9"/>
    <dgm:cxn modelId="{2D1B0868-96CB-4BC6-8666-0A395B060626}" srcId="{C63E1112-48C1-45AA-B120-5FD86650A82D}" destId="{D263A865-2A8D-4607-AA31-21A9EA3271A7}" srcOrd="0" destOrd="0" parTransId="{DDBF9650-59D7-4123-8E0C-75C517EDB610}" sibTransId="{DE999136-2F2C-405B-BECA-14BE5C20ED20}"/>
    <dgm:cxn modelId="{B81C2E6E-A5DC-4469-97EC-760A4C5234F2}" type="presOf" srcId="{E5359961-7FF4-454D-85B9-8F3C5DD4F6B7}" destId="{33BC31FD-85EA-4B11-AC79-91289753D857}" srcOrd="1" destOrd="0" presId="urn:microsoft.com/office/officeart/2005/8/layout/hList9"/>
    <dgm:cxn modelId="{FCEE4573-1B7C-4264-8BFB-F378A30A96D9}" srcId="{C63E1112-48C1-45AA-B120-5FD86650A82D}" destId="{159768FF-E9B3-4261-8FE6-03B2E8571F56}" srcOrd="2" destOrd="0" parTransId="{6C43D193-5CD0-419E-9A89-128FCDA067D1}" sibTransId="{DD9E6015-A42D-49F5-92A8-E881A950669A}"/>
    <dgm:cxn modelId="{6CD4C985-8E0B-4E89-90E0-46C53407A130}" type="presOf" srcId="{B8E2EB77-B706-4517-9A20-0BBE2F735165}" destId="{78CD82D8-553D-4743-85D6-A3010B5208AA}" srcOrd="1" destOrd="0" presId="urn:microsoft.com/office/officeart/2005/8/layout/hList9"/>
    <dgm:cxn modelId="{393CF68A-AF2D-426B-B4BC-0A893C70AA8A}" type="presOf" srcId="{9CD605F6-9E7A-47D0-A1CE-E656EA03CC33}" destId="{3E595D22-1F05-4923-9FA2-9DD910FA64A0}" srcOrd="0" destOrd="0" presId="urn:microsoft.com/office/officeart/2005/8/layout/hList9"/>
    <dgm:cxn modelId="{06470C8D-CC64-469A-B503-3A4307E63BC3}" srcId="{19489DDD-0690-4896-B440-815DC8634674}" destId="{B8E2EB77-B706-4517-9A20-0BBE2F735165}" srcOrd="2" destOrd="0" parTransId="{AA9C0CA0-D2C6-41A2-9AE2-AFCF6A3E4414}" sibTransId="{D935C382-24B4-411A-9EA7-337066E9EDA6}"/>
    <dgm:cxn modelId="{13CECC8E-E253-4F4D-8F2E-84E033CBDB9F}" srcId="{0089BBCA-E9D4-47BD-981C-F0B2C89F7256}" destId="{85082089-D8F1-4857-9B7F-DE77E08D1CF7}" srcOrd="1" destOrd="0" parTransId="{08ECFE0C-933B-42E8-957D-B2EA396716C4}" sibTransId="{96E19161-0959-4F19-9E40-BA12B35A15FC}"/>
    <dgm:cxn modelId="{8E92EC93-5F21-43C2-92D7-7A382F4D5D67}" type="presOf" srcId="{19489DDD-0690-4896-B440-815DC8634674}" destId="{DE096BE1-8F50-49C8-880F-FCB888753DFD}" srcOrd="0" destOrd="0" presId="urn:microsoft.com/office/officeart/2005/8/layout/hList9"/>
    <dgm:cxn modelId="{BB2D3C96-E70C-40E4-86F4-948669DE35E1}" type="presOf" srcId="{E5359961-7FF4-454D-85B9-8F3C5DD4F6B7}" destId="{E8197E7D-AE4F-4D02-ACDA-735B86EC6450}" srcOrd="0" destOrd="0" presId="urn:microsoft.com/office/officeart/2005/8/layout/hList9"/>
    <dgm:cxn modelId="{BD6F80A2-FFBD-4402-8403-F36996152553}" type="presOf" srcId="{C63E1112-48C1-45AA-B120-5FD86650A82D}" destId="{BDCDDC8C-CF33-4093-B9BB-957AC2EE0899}" srcOrd="0" destOrd="0" presId="urn:microsoft.com/office/officeart/2005/8/layout/hList9"/>
    <dgm:cxn modelId="{2DF641AE-87E0-4CE6-96D4-C86B294079C1}" type="presOf" srcId="{85082089-D8F1-4857-9B7F-DE77E08D1CF7}" destId="{1A6D0BBF-F390-4021-BE98-8F9D1BECD4A1}" srcOrd="1" destOrd="0" presId="urn:microsoft.com/office/officeart/2005/8/layout/hList9"/>
    <dgm:cxn modelId="{C1A5CDAE-FC8E-48C8-B2BC-13FE7FBA17FE}" type="presOf" srcId="{951025F4-5565-4BE8-93E8-9884B5A66C9A}" destId="{01B2F5FC-98AF-4310-8168-F8EF4CB2DC96}" srcOrd="0" destOrd="0" presId="urn:microsoft.com/office/officeart/2005/8/layout/hList9"/>
    <dgm:cxn modelId="{D0E12AB5-CEFE-4811-BEF7-ED6E6F4E2F66}" type="presOf" srcId="{0089BBCA-E9D4-47BD-981C-F0B2C89F7256}" destId="{1FFCEF9A-971D-4C69-86E8-A2EDD53CB36B}" srcOrd="0" destOrd="0" presId="urn:microsoft.com/office/officeart/2005/8/layout/hList9"/>
    <dgm:cxn modelId="{D1AE5ABE-3D0B-4D96-86C5-F96DB55B6741}" type="presOf" srcId="{D263A865-2A8D-4607-AA31-21A9EA3271A7}" destId="{37853D56-18D5-41AC-A79F-82BDF63B57A8}" srcOrd="0" destOrd="0" presId="urn:microsoft.com/office/officeart/2005/8/layout/hList9"/>
    <dgm:cxn modelId="{D0CBF2C5-4B76-42AB-9AFB-609127C7F929}" type="presOf" srcId="{923613E2-F4EF-4729-BD01-B7047E330E6C}" destId="{887B43E2-2B00-46A5-BFCD-5E71D3B3BFB2}" srcOrd="0" destOrd="0" presId="urn:microsoft.com/office/officeart/2005/8/layout/hList9"/>
    <dgm:cxn modelId="{380041C9-83C4-481D-A47A-219958218B35}" type="presOf" srcId="{951025F4-5565-4BE8-93E8-9884B5A66C9A}" destId="{12CC8C1E-E7E2-4A92-9CD6-EF0EF1E05C81}" srcOrd="1" destOrd="0" presId="urn:microsoft.com/office/officeart/2005/8/layout/hList9"/>
    <dgm:cxn modelId="{A6D8B2D0-96EA-48F5-8710-C511A857C8F7}" type="presOf" srcId="{B8E2EB77-B706-4517-9A20-0BBE2F735165}" destId="{4EBF4A53-CBE4-4E64-8936-BA18EACF620D}" srcOrd="0" destOrd="0" presId="urn:microsoft.com/office/officeart/2005/8/layout/hList9"/>
    <dgm:cxn modelId="{250090D9-FF07-4F67-A400-BE5A5D6D9D4F}" type="presOf" srcId="{9CD605F6-9E7A-47D0-A1CE-E656EA03CC33}" destId="{81E9C85E-F1E2-477A-A0EE-0121B321CBCD}" srcOrd="1" destOrd="0" presId="urn:microsoft.com/office/officeart/2005/8/layout/hList9"/>
    <dgm:cxn modelId="{5B37C8EA-E0EA-4E6C-A9FC-706F1B0214AE}" type="presOf" srcId="{84C5F909-FE38-42C4-8263-E578BE3D482B}" destId="{2C131809-DC88-400C-A217-002009F4F250}" srcOrd="1" destOrd="0" presId="urn:microsoft.com/office/officeart/2005/8/layout/hList9"/>
    <dgm:cxn modelId="{D8BE88EF-9DF4-4151-A87C-BB3DE311E704}" type="presOf" srcId="{CEA0A293-A8E1-4005-BB82-61F6D2565040}" destId="{D67F59DF-08F3-4EDD-BEDF-D9C641384E14}" srcOrd="0" destOrd="0" presId="urn:microsoft.com/office/officeart/2005/8/layout/hList9"/>
    <dgm:cxn modelId="{B5CC2DF6-5D1F-4E8E-99DE-F2B8D7E314C7}" srcId="{0089BBCA-E9D4-47BD-981C-F0B2C89F7256}" destId="{E5359961-7FF4-454D-85B9-8F3C5DD4F6B7}" srcOrd="0" destOrd="0" parTransId="{FC4C2FA4-C8FC-4CEB-8ACE-16056D0B78CB}" sibTransId="{9F52C244-FC06-4E75-B273-4ED37A0265ED}"/>
    <dgm:cxn modelId="{C4E884F6-EB4D-4358-9CF5-694FAD284F9F}" type="presOf" srcId="{84C5F909-FE38-42C4-8263-E578BE3D482B}" destId="{10C51654-DE2C-47C6-90A6-6566E9EA6E58}" srcOrd="0" destOrd="0" presId="urn:microsoft.com/office/officeart/2005/8/layout/hList9"/>
    <dgm:cxn modelId="{007781FE-8B3F-44BC-8366-1D040627B353}" srcId="{D263A865-2A8D-4607-AA31-21A9EA3271A7}" destId="{84C5F909-FE38-42C4-8263-E578BE3D482B}" srcOrd="0" destOrd="0" parTransId="{D79FFBDC-D87A-4F79-8593-72914DA30E87}" sibTransId="{D14D5C98-B1FA-4BA0-B0AD-FE9B887816D6}"/>
    <dgm:cxn modelId="{187518EF-764D-4FF4-87F3-2E9F14C43623}" type="presParOf" srcId="{BDCDDC8C-CF33-4093-B9BB-957AC2EE0899}" destId="{8195120D-4DB9-456E-8F8B-5970906CF519}" srcOrd="0" destOrd="0" presId="urn:microsoft.com/office/officeart/2005/8/layout/hList9"/>
    <dgm:cxn modelId="{D779E372-4DE3-45DA-B140-AFE774902CA7}" type="presParOf" srcId="{BDCDDC8C-CF33-4093-B9BB-957AC2EE0899}" destId="{C5F10F28-615E-474A-A59C-414EB5D3E579}" srcOrd="1" destOrd="0" presId="urn:microsoft.com/office/officeart/2005/8/layout/hList9"/>
    <dgm:cxn modelId="{452DC3A9-4A39-4B48-BBD7-7DE31BADFEEE}" type="presParOf" srcId="{C5F10F28-615E-474A-A59C-414EB5D3E579}" destId="{F5D0E76C-BBBE-45D9-AEB8-3AF5F71F48DE}" srcOrd="0" destOrd="0" presId="urn:microsoft.com/office/officeart/2005/8/layout/hList9"/>
    <dgm:cxn modelId="{070701FF-3468-416D-BBFF-C1F49C04AB9D}" type="presParOf" srcId="{C5F10F28-615E-474A-A59C-414EB5D3E579}" destId="{FED380AF-16F4-42E4-A15C-7A855874B595}" srcOrd="1" destOrd="0" presId="urn:microsoft.com/office/officeart/2005/8/layout/hList9"/>
    <dgm:cxn modelId="{B8D90000-27DC-40D1-A925-9D26DF5807F3}" type="presParOf" srcId="{FED380AF-16F4-42E4-A15C-7A855874B595}" destId="{10C51654-DE2C-47C6-90A6-6566E9EA6E58}" srcOrd="0" destOrd="0" presId="urn:microsoft.com/office/officeart/2005/8/layout/hList9"/>
    <dgm:cxn modelId="{9ECCF671-A8C8-4A3C-9BDB-D6A682278BE5}" type="presParOf" srcId="{FED380AF-16F4-42E4-A15C-7A855874B595}" destId="{2C131809-DC88-400C-A217-002009F4F250}" srcOrd="1" destOrd="0" presId="urn:microsoft.com/office/officeart/2005/8/layout/hList9"/>
    <dgm:cxn modelId="{CD0F81BC-15D0-4B29-8836-4CD59A9E4BB5}" type="presParOf" srcId="{C5F10F28-615E-474A-A59C-414EB5D3E579}" destId="{329C0F3C-D7EC-4290-BEFC-832270BBF5B8}" srcOrd="2" destOrd="0" presId="urn:microsoft.com/office/officeart/2005/8/layout/hList9"/>
    <dgm:cxn modelId="{2649B3E5-EAC4-47DD-9A77-77CEA93A0E7A}" type="presParOf" srcId="{329C0F3C-D7EC-4290-BEFC-832270BBF5B8}" destId="{887B43E2-2B00-46A5-BFCD-5E71D3B3BFB2}" srcOrd="0" destOrd="0" presId="urn:microsoft.com/office/officeart/2005/8/layout/hList9"/>
    <dgm:cxn modelId="{7C5E40B5-84F0-44E5-8EA7-34CFD51F777F}" type="presParOf" srcId="{329C0F3C-D7EC-4290-BEFC-832270BBF5B8}" destId="{B1DC756A-98AF-43DF-84F4-F1CA14C0948A}" srcOrd="1" destOrd="0" presId="urn:microsoft.com/office/officeart/2005/8/layout/hList9"/>
    <dgm:cxn modelId="{A681D5B8-B551-42E2-9238-6CCF259C5448}" type="presParOf" srcId="{BDCDDC8C-CF33-4093-B9BB-957AC2EE0899}" destId="{B52AED12-CB6A-43F9-A12A-B87ABD3F01AD}" srcOrd="2" destOrd="0" presId="urn:microsoft.com/office/officeart/2005/8/layout/hList9"/>
    <dgm:cxn modelId="{37481D29-485A-469B-A6D6-A37E99DB97A0}" type="presParOf" srcId="{BDCDDC8C-CF33-4093-B9BB-957AC2EE0899}" destId="{37853D56-18D5-41AC-A79F-82BDF63B57A8}" srcOrd="3" destOrd="0" presId="urn:microsoft.com/office/officeart/2005/8/layout/hList9"/>
    <dgm:cxn modelId="{2ADAF425-4A83-4524-85D8-C78A3F3D0252}" type="presParOf" srcId="{BDCDDC8C-CF33-4093-B9BB-957AC2EE0899}" destId="{DF6E19AD-093A-460B-B87B-E470BD50192A}" srcOrd="4" destOrd="0" presId="urn:microsoft.com/office/officeart/2005/8/layout/hList9"/>
    <dgm:cxn modelId="{72FC194F-40A6-4040-B01A-29C2F7F34624}" type="presParOf" srcId="{BDCDDC8C-CF33-4093-B9BB-957AC2EE0899}" destId="{723CC294-08A5-4A9B-95DF-37F449F2F46E}" srcOrd="5" destOrd="0" presId="urn:microsoft.com/office/officeart/2005/8/layout/hList9"/>
    <dgm:cxn modelId="{2D49F22E-3CCA-47CC-A69E-67952B1E1AE6}" type="presParOf" srcId="{BDCDDC8C-CF33-4093-B9BB-957AC2EE0899}" destId="{A36D1842-68ED-4F6B-B4A0-DB26ED935E0A}" srcOrd="6" destOrd="0" presId="urn:microsoft.com/office/officeart/2005/8/layout/hList9"/>
    <dgm:cxn modelId="{807B9953-DC7A-4E59-A55A-D5F59DD3E087}" type="presParOf" srcId="{A36D1842-68ED-4F6B-B4A0-DB26ED935E0A}" destId="{108152C1-8223-4CFB-88C6-6C4243A1BC1B}" srcOrd="0" destOrd="0" presId="urn:microsoft.com/office/officeart/2005/8/layout/hList9"/>
    <dgm:cxn modelId="{3211AA2B-77EF-44B5-9B50-C30A4487BBEB}" type="presParOf" srcId="{A36D1842-68ED-4F6B-B4A0-DB26ED935E0A}" destId="{1D23980D-3F47-46C6-8C08-25DF328FA37B}" srcOrd="1" destOrd="0" presId="urn:microsoft.com/office/officeart/2005/8/layout/hList9"/>
    <dgm:cxn modelId="{E1FE86FA-4EE0-4CBE-ACCB-3A5D97828BBA}" type="presParOf" srcId="{1D23980D-3F47-46C6-8C08-25DF328FA37B}" destId="{E8197E7D-AE4F-4D02-ACDA-735B86EC6450}" srcOrd="0" destOrd="0" presId="urn:microsoft.com/office/officeart/2005/8/layout/hList9"/>
    <dgm:cxn modelId="{01A8EF38-010F-4843-92B5-E1B1A2A70B9F}" type="presParOf" srcId="{1D23980D-3F47-46C6-8C08-25DF328FA37B}" destId="{33BC31FD-85EA-4B11-AC79-91289753D857}" srcOrd="1" destOrd="0" presId="urn:microsoft.com/office/officeart/2005/8/layout/hList9"/>
    <dgm:cxn modelId="{28FA6E7B-271F-4173-AB41-F0C818808FBA}" type="presParOf" srcId="{A36D1842-68ED-4F6B-B4A0-DB26ED935E0A}" destId="{CEF3DF46-3369-4451-9FBA-E3425EDF5B60}" srcOrd="2" destOrd="0" presId="urn:microsoft.com/office/officeart/2005/8/layout/hList9"/>
    <dgm:cxn modelId="{3626E75B-A3BE-46DA-ABF7-E2DD4DF257DB}" type="presParOf" srcId="{CEF3DF46-3369-4451-9FBA-E3425EDF5B60}" destId="{15498ACC-1BB8-4DCB-8A2B-A40CC3AFB64C}" srcOrd="0" destOrd="0" presId="urn:microsoft.com/office/officeart/2005/8/layout/hList9"/>
    <dgm:cxn modelId="{3F8B77C2-0C71-4D1D-831D-C55A936F543E}" type="presParOf" srcId="{CEF3DF46-3369-4451-9FBA-E3425EDF5B60}" destId="{1A6D0BBF-F390-4021-BE98-8F9D1BECD4A1}" srcOrd="1" destOrd="0" presId="urn:microsoft.com/office/officeart/2005/8/layout/hList9"/>
    <dgm:cxn modelId="{4AF354DF-54C1-404E-8F7A-D9B271C7DFDF}" type="presParOf" srcId="{BDCDDC8C-CF33-4093-B9BB-957AC2EE0899}" destId="{B7D6A321-0A23-429E-8779-63C7A64FC6FB}" srcOrd="7" destOrd="0" presId="urn:microsoft.com/office/officeart/2005/8/layout/hList9"/>
    <dgm:cxn modelId="{789AEF7D-E586-4BC0-B02F-DFD4CCF9C847}" type="presParOf" srcId="{BDCDDC8C-CF33-4093-B9BB-957AC2EE0899}" destId="{1FFCEF9A-971D-4C69-86E8-A2EDD53CB36B}" srcOrd="8" destOrd="0" presId="urn:microsoft.com/office/officeart/2005/8/layout/hList9"/>
    <dgm:cxn modelId="{A7ED5A7A-33E6-418F-9727-6384CD884CA6}" type="presParOf" srcId="{BDCDDC8C-CF33-4093-B9BB-957AC2EE0899}" destId="{4AC157BA-57FF-44F8-9529-A3780CAF932C}" srcOrd="9" destOrd="0" presId="urn:microsoft.com/office/officeart/2005/8/layout/hList9"/>
    <dgm:cxn modelId="{F29DC093-F3EE-4230-9789-C7765D8DB407}" type="presParOf" srcId="{BDCDDC8C-CF33-4093-B9BB-957AC2EE0899}" destId="{B052F8A2-737A-4087-82C6-5A9FAA38B212}" srcOrd="10" destOrd="0" presId="urn:microsoft.com/office/officeart/2005/8/layout/hList9"/>
    <dgm:cxn modelId="{1BFC9550-3A86-4AEB-90B3-9219670880C2}" type="presParOf" srcId="{BDCDDC8C-CF33-4093-B9BB-957AC2EE0899}" destId="{19CD28EA-D079-4F28-8A0A-8724D02C9408}" srcOrd="11" destOrd="0" presId="urn:microsoft.com/office/officeart/2005/8/layout/hList9"/>
    <dgm:cxn modelId="{8D5DB344-7816-42A9-95AD-12ABCE9AB952}" type="presParOf" srcId="{19CD28EA-D079-4F28-8A0A-8724D02C9408}" destId="{DE237D34-C428-46B4-88A1-3EE0B9780679}" srcOrd="0" destOrd="0" presId="urn:microsoft.com/office/officeart/2005/8/layout/hList9"/>
    <dgm:cxn modelId="{F67F9E6D-0B01-4083-BFF5-A7320D76F06A}" type="presParOf" srcId="{19CD28EA-D079-4F28-8A0A-8724D02C9408}" destId="{766CCB47-BA02-4F42-8156-A856477F3874}" srcOrd="1" destOrd="0" presId="urn:microsoft.com/office/officeart/2005/8/layout/hList9"/>
    <dgm:cxn modelId="{E43BB8FE-D48F-42AF-BBDA-B36410890CC0}" type="presParOf" srcId="{766CCB47-BA02-4F42-8156-A856477F3874}" destId="{01B2F5FC-98AF-4310-8168-F8EF4CB2DC96}" srcOrd="0" destOrd="0" presId="urn:microsoft.com/office/officeart/2005/8/layout/hList9"/>
    <dgm:cxn modelId="{DA70EB21-320E-4A2C-AB87-923B5D3E359B}" type="presParOf" srcId="{766CCB47-BA02-4F42-8156-A856477F3874}" destId="{12CC8C1E-E7E2-4A92-9CD6-EF0EF1E05C81}" srcOrd="1" destOrd="0" presId="urn:microsoft.com/office/officeart/2005/8/layout/hList9"/>
    <dgm:cxn modelId="{DCF3D075-338E-4D48-BA48-361D93A04A49}" type="presParOf" srcId="{BDCDDC8C-CF33-4093-B9BB-957AC2EE0899}" destId="{DD14D579-0095-476E-A2E0-90FA4BF375DA}" srcOrd="12" destOrd="0" presId="urn:microsoft.com/office/officeart/2005/8/layout/hList9"/>
    <dgm:cxn modelId="{458F84E8-F174-47A7-870C-B0D6637B27DF}" type="presParOf" srcId="{BDCDDC8C-CF33-4093-B9BB-957AC2EE0899}" destId="{9C3ABF96-DB38-4172-9E2C-300BA7D35008}" srcOrd="13" destOrd="0" presId="urn:microsoft.com/office/officeart/2005/8/layout/hList9"/>
    <dgm:cxn modelId="{9AB7DAF6-0E2C-42E9-A4CD-4791F17CAA9C}" type="presParOf" srcId="{BDCDDC8C-CF33-4093-B9BB-957AC2EE0899}" destId="{79E0FDE6-68CF-4B40-B9EE-87C553176D1B}" srcOrd="14" destOrd="0" presId="urn:microsoft.com/office/officeart/2005/8/layout/hList9"/>
    <dgm:cxn modelId="{F72D35AF-7823-4C58-B344-8D7DBFB8F1E9}" type="presParOf" srcId="{BDCDDC8C-CF33-4093-B9BB-957AC2EE0899}" destId="{7994956B-8A2F-43A8-B7CE-22A5BFE9B007}" srcOrd="15" destOrd="0" presId="urn:microsoft.com/office/officeart/2005/8/layout/hList9"/>
    <dgm:cxn modelId="{2749F709-472C-4BA3-ACA8-3EE1525D27EA}" type="presParOf" srcId="{BDCDDC8C-CF33-4093-B9BB-957AC2EE0899}" destId="{7EE22489-CF46-46EF-A0A9-D592D0B4A2D8}" srcOrd="16" destOrd="0" presId="urn:microsoft.com/office/officeart/2005/8/layout/hList9"/>
    <dgm:cxn modelId="{7F585307-0692-4303-AF0D-853663581B94}" type="presParOf" srcId="{7EE22489-CF46-46EF-A0A9-D592D0B4A2D8}" destId="{227880E6-522D-4CD1-B4D7-683D0A194B75}" srcOrd="0" destOrd="0" presId="urn:microsoft.com/office/officeart/2005/8/layout/hList9"/>
    <dgm:cxn modelId="{A0FBAA32-2346-469A-87D4-A0C62CBE1404}" type="presParOf" srcId="{7EE22489-CF46-46EF-A0A9-D592D0B4A2D8}" destId="{5541D367-40C6-4749-A054-C61EBC31EE9B}" srcOrd="1" destOrd="0" presId="urn:microsoft.com/office/officeart/2005/8/layout/hList9"/>
    <dgm:cxn modelId="{C4E96790-3BC1-44A8-9AA0-2441BB2F3CF6}" type="presParOf" srcId="{5541D367-40C6-4749-A054-C61EBC31EE9B}" destId="{3E595D22-1F05-4923-9FA2-9DD910FA64A0}" srcOrd="0" destOrd="0" presId="urn:microsoft.com/office/officeart/2005/8/layout/hList9"/>
    <dgm:cxn modelId="{13BCFE7F-0E55-4672-BD8E-B4D57E788314}" type="presParOf" srcId="{5541D367-40C6-4749-A054-C61EBC31EE9B}" destId="{81E9C85E-F1E2-477A-A0EE-0121B321CBCD}" srcOrd="1" destOrd="0" presId="urn:microsoft.com/office/officeart/2005/8/layout/hList9"/>
    <dgm:cxn modelId="{F3CF3339-139F-43F6-A129-60002CEACFED}" type="presParOf" srcId="{7EE22489-CF46-46EF-A0A9-D592D0B4A2D8}" destId="{E764181D-C5C6-4D9E-9752-BB60F5057415}" srcOrd="2" destOrd="0" presId="urn:microsoft.com/office/officeart/2005/8/layout/hList9"/>
    <dgm:cxn modelId="{F3155A5A-A78F-4FE3-8AC9-1EBF30652F48}" type="presParOf" srcId="{E764181D-C5C6-4D9E-9752-BB60F5057415}" destId="{D67F59DF-08F3-4EDD-BEDF-D9C641384E14}" srcOrd="0" destOrd="0" presId="urn:microsoft.com/office/officeart/2005/8/layout/hList9"/>
    <dgm:cxn modelId="{014DD1EA-DEFC-4ED1-9539-DEDD50E51A61}" type="presParOf" srcId="{E764181D-C5C6-4D9E-9752-BB60F5057415}" destId="{B363EEC8-F8B1-4221-8E79-48D2BA1BA387}" srcOrd="1" destOrd="0" presId="urn:microsoft.com/office/officeart/2005/8/layout/hList9"/>
    <dgm:cxn modelId="{421B5369-FF98-46CF-A976-057845CC3FFD}" type="presParOf" srcId="{7EE22489-CF46-46EF-A0A9-D592D0B4A2D8}" destId="{0FF651EC-2CEB-4250-80B7-07FC098ABEAC}" srcOrd="3" destOrd="0" presId="urn:microsoft.com/office/officeart/2005/8/layout/hList9"/>
    <dgm:cxn modelId="{182691C9-40BA-4E56-BF7F-58C2F2DB0A11}" type="presParOf" srcId="{0FF651EC-2CEB-4250-80B7-07FC098ABEAC}" destId="{4EBF4A53-CBE4-4E64-8936-BA18EACF620D}" srcOrd="0" destOrd="0" presId="urn:microsoft.com/office/officeart/2005/8/layout/hList9"/>
    <dgm:cxn modelId="{6DAC78C5-F166-4F77-9F88-4BA799F04082}" type="presParOf" srcId="{0FF651EC-2CEB-4250-80B7-07FC098ABEAC}" destId="{78CD82D8-553D-4743-85D6-A3010B5208AA}" srcOrd="1" destOrd="0" presId="urn:microsoft.com/office/officeart/2005/8/layout/hList9"/>
    <dgm:cxn modelId="{A373C84B-D93E-4393-9771-BFFBF03DF933}" type="presParOf" srcId="{BDCDDC8C-CF33-4093-B9BB-957AC2EE0899}" destId="{8C379255-9804-4805-AFEC-9517CA555D87}" srcOrd="17" destOrd="0" presId="urn:microsoft.com/office/officeart/2005/8/layout/hList9"/>
    <dgm:cxn modelId="{DC024888-48DB-4F27-89F4-8FBFC36D9352}" type="presParOf" srcId="{BDCDDC8C-CF33-4093-B9BB-957AC2EE0899}" destId="{DE096BE1-8F50-49C8-880F-FCB888753DFD}" srcOrd="18" destOrd="0" presId="urn:microsoft.com/office/officeart/2005/8/layout/hList9"/>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26A81B6-5A3E-4834-9BA9-B3F2EE8B216F}" type="doc">
      <dgm:prSet loTypeId="urn:microsoft.com/office/officeart/2005/8/layout/list1" loCatId="list" qsTypeId="urn:microsoft.com/office/officeart/2005/8/quickstyle/simple1" qsCatId="simple" csTypeId="urn:microsoft.com/office/officeart/2005/8/colors/accent3_3" csCatId="accent3" phldr="1"/>
      <dgm:spPr/>
      <dgm:t>
        <a:bodyPr/>
        <a:lstStyle/>
        <a:p>
          <a:endParaRPr kumimoji="1" lang="ja-JP" altLang="en-US"/>
        </a:p>
      </dgm:t>
    </dgm:pt>
    <dgm:pt modelId="{0C0EE8E3-1201-4914-BCA5-E76C28CF5B27}">
      <dgm:prSet phldrT="[テキスト]" custT="1"/>
      <dgm:spPr>
        <a:solidFill>
          <a:srgbClr val="00B050"/>
        </a:solidFill>
      </dgm:spPr>
      <dgm:t>
        <a:bodyPr/>
        <a:lstStyle/>
        <a:p>
          <a:pPr algn="ctr"/>
          <a:r>
            <a:rPr kumimoji="1" lang="ja-JP" altLang="en-US" sz="900">
              <a:latin typeface="メイリオ" panose="020B0604030504040204" pitchFamily="50" charset="-128"/>
              <a:ea typeface="メイリオ" panose="020B0604030504040204" pitchFamily="50" charset="-128"/>
            </a:rPr>
            <a:t>相談するときに伝えること</a:t>
          </a:r>
        </a:p>
      </dgm:t>
    </dgm:pt>
    <dgm:pt modelId="{7DCCE727-4625-49F6-BA8B-24269222BC2D}" type="parTrans" cxnId="{88B0A9CC-FF67-493C-90CD-CD0184730321}">
      <dgm:prSet/>
      <dgm:spPr/>
      <dgm:t>
        <a:bodyPr/>
        <a:lstStyle/>
        <a:p>
          <a:endParaRPr kumimoji="1" lang="ja-JP" altLang="en-US"/>
        </a:p>
      </dgm:t>
    </dgm:pt>
    <dgm:pt modelId="{8787146C-5CCD-4687-8641-49BCC225F551}" type="sibTrans" cxnId="{88B0A9CC-FF67-493C-90CD-CD0184730321}">
      <dgm:prSet/>
      <dgm:spPr/>
      <dgm:t>
        <a:bodyPr/>
        <a:lstStyle/>
        <a:p>
          <a:endParaRPr kumimoji="1" lang="ja-JP" altLang="en-US"/>
        </a:p>
      </dgm:t>
    </dgm:pt>
    <dgm:pt modelId="{F73372CC-5369-4194-A396-481FCCFA9A7A}">
      <dgm:prSet phldrT="[テキスト]" custT="1"/>
      <dgm:spPr/>
      <dgm:t>
        <a:bodyPr/>
        <a:lstStyle/>
        <a:p>
          <a:pPr algn="l">
            <a:lnSpc>
              <a:spcPct val="90000"/>
            </a:lnSpc>
          </a:pPr>
          <a:r>
            <a:rPr kumimoji="1" lang="ja-JP" altLang="en-US" sz="800">
              <a:latin typeface="メイリオ" panose="020B0604030504040204" pitchFamily="50" charset="-128"/>
              <a:ea typeface="メイリオ" panose="020B0604030504040204" pitchFamily="50" charset="-128"/>
            </a:rPr>
            <a:t>具体的な体調</a:t>
          </a:r>
          <a:endParaRPr kumimoji="1" lang="en-US" altLang="ja-JP" sz="800">
            <a:latin typeface="メイリオ" panose="020B0604030504040204" pitchFamily="50" charset="-128"/>
            <a:ea typeface="メイリオ" panose="020B0604030504040204" pitchFamily="50" charset="-128"/>
          </a:endParaRPr>
        </a:p>
      </dgm:t>
    </dgm:pt>
    <dgm:pt modelId="{7E8B1517-A150-4A59-87E6-346D2C35B2A4}" type="parTrans" cxnId="{C7DCB68C-C3B2-46AE-8A99-A815A239BE34}">
      <dgm:prSet/>
      <dgm:spPr/>
      <dgm:t>
        <a:bodyPr/>
        <a:lstStyle/>
        <a:p>
          <a:endParaRPr kumimoji="1" lang="ja-JP" altLang="en-US"/>
        </a:p>
      </dgm:t>
    </dgm:pt>
    <dgm:pt modelId="{4690BE47-71F8-4E67-82E6-C299AFB12561}" type="sibTrans" cxnId="{C7DCB68C-C3B2-46AE-8A99-A815A239BE34}">
      <dgm:prSet/>
      <dgm:spPr/>
      <dgm:t>
        <a:bodyPr/>
        <a:lstStyle/>
        <a:p>
          <a:endParaRPr kumimoji="1" lang="ja-JP" altLang="en-US"/>
        </a:p>
      </dgm:t>
    </dgm:pt>
    <dgm:pt modelId="{89DF1364-CC3F-489A-8D2F-6014B58DE583}">
      <dgm:prSet phldrT="[テキスト]" custT="1"/>
      <dgm:spPr/>
      <dgm:t>
        <a:bodyPr/>
        <a:lstStyle/>
        <a:p>
          <a:pPr algn="l">
            <a:lnSpc>
              <a:spcPct val="90000"/>
            </a:lnSpc>
          </a:pPr>
          <a:r>
            <a:rPr kumimoji="1" lang="ja-JP" altLang="en-US" sz="800">
              <a:latin typeface="メイリオ" panose="020B0604030504040204" pitchFamily="50" charset="-128"/>
              <a:ea typeface="メイリオ" panose="020B0604030504040204" pitchFamily="50" charset="-128"/>
            </a:rPr>
            <a:t>生活の中で気になること</a:t>
          </a:r>
        </a:p>
      </dgm:t>
    </dgm:pt>
    <dgm:pt modelId="{E6C112F6-CEA8-4E17-AD9B-68D595D0343B}" type="parTrans" cxnId="{C420AF7C-FDF6-45F5-AC7F-E19CC0684CC1}">
      <dgm:prSet/>
      <dgm:spPr/>
      <dgm:t>
        <a:bodyPr/>
        <a:lstStyle/>
        <a:p>
          <a:endParaRPr kumimoji="1" lang="ja-JP" altLang="en-US"/>
        </a:p>
      </dgm:t>
    </dgm:pt>
    <dgm:pt modelId="{38821F1C-A192-4792-9F4E-50B9DFE042AF}" type="sibTrans" cxnId="{C420AF7C-FDF6-45F5-AC7F-E19CC0684CC1}">
      <dgm:prSet/>
      <dgm:spPr/>
      <dgm:t>
        <a:bodyPr/>
        <a:lstStyle/>
        <a:p>
          <a:endParaRPr kumimoji="1" lang="ja-JP" altLang="en-US"/>
        </a:p>
      </dgm:t>
    </dgm:pt>
    <dgm:pt modelId="{5BEFDBE0-9C2C-4D1F-AB7F-FA18FEBBDDAC}">
      <dgm:prSet phldrT="[テキスト]" custT="1"/>
      <dgm:spPr/>
      <dgm:t>
        <a:bodyPr/>
        <a:lstStyle/>
        <a:p>
          <a:pPr algn="l">
            <a:lnSpc>
              <a:spcPct val="90000"/>
            </a:lnSpc>
          </a:pPr>
          <a:r>
            <a:rPr kumimoji="1" lang="ja-JP" altLang="en-US" sz="800">
              <a:latin typeface="メイリオ" panose="020B0604030504040204" pitchFamily="50" charset="-128"/>
              <a:ea typeface="メイリオ" panose="020B0604030504040204" pitchFamily="50" charset="-128"/>
            </a:rPr>
            <a:t>業務上どんな支障があるか</a:t>
          </a:r>
        </a:p>
      </dgm:t>
    </dgm:pt>
    <dgm:pt modelId="{26BB672E-50F2-4B71-BD26-79665BC20A11}" type="parTrans" cxnId="{0781A64C-D9D6-425E-A820-702C44982584}">
      <dgm:prSet/>
      <dgm:spPr/>
      <dgm:t>
        <a:bodyPr/>
        <a:lstStyle/>
        <a:p>
          <a:endParaRPr kumimoji="1" lang="ja-JP" altLang="en-US"/>
        </a:p>
      </dgm:t>
    </dgm:pt>
    <dgm:pt modelId="{708823D9-FFF0-4063-8B12-9A71B83166F1}" type="sibTrans" cxnId="{0781A64C-D9D6-425E-A820-702C44982584}">
      <dgm:prSet/>
      <dgm:spPr/>
      <dgm:t>
        <a:bodyPr/>
        <a:lstStyle/>
        <a:p>
          <a:endParaRPr kumimoji="1" lang="ja-JP" altLang="en-US"/>
        </a:p>
      </dgm:t>
    </dgm:pt>
    <dgm:pt modelId="{0B9485F4-D68C-4FD6-80D8-5DB9582DFFFA}">
      <dgm:prSet phldrT="[テキスト]" custT="1"/>
      <dgm:spPr/>
      <dgm:t>
        <a:bodyPr/>
        <a:lstStyle/>
        <a:p>
          <a:pPr algn="l">
            <a:lnSpc>
              <a:spcPts val="1100"/>
            </a:lnSpc>
          </a:pPr>
          <a:r>
            <a:rPr kumimoji="1" lang="ja-JP" altLang="en-US" sz="800">
              <a:latin typeface="メイリオ" panose="020B0604030504040204" pitchFamily="50" charset="-128"/>
              <a:ea typeface="メイリオ" panose="020B0604030504040204" pitchFamily="50" charset="-128"/>
            </a:rPr>
            <a:t>以前と何が変わったか</a:t>
          </a:r>
        </a:p>
      </dgm:t>
    </dgm:pt>
    <dgm:pt modelId="{2A953B88-D866-41BF-9CC3-F10B0F49BF66}" type="parTrans" cxnId="{F9634ABF-20F8-4F0A-8894-648B96E39BA0}">
      <dgm:prSet/>
      <dgm:spPr/>
      <dgm:t>
        <a:bodyPr/>
        <a:lstStyle/>
        <a:p>
          <a:endParaRPr kumimoji="1" lang="ja-JP" altLang="en-US"/>
        </a:p>
      </dgm:t>
    </dgm:pt>
    <dgm:pt modelId="{9F43BD1B-F462-41BA-884C-98D2B10ECBB5}" type="sibTrans" cxnId="{F9634ABF-20F8-4F0A-8894-648B96E39BA0}">
      <dgm:prSet/>
      <dgm:spPr/>
      <dgm:t>
        <a:bodyPr/>
        <a:lstStyle/>
        <a:p>
          <a:endParaRPr kumimoji="1" lang="ja-JP" altLang="en-US"/>
        </a:p>
      </dgm:t>
    </dgm:pt>
    <dgm:pt modelId="{F7F9FC11-8C49-46A4-8CFD-954A6684946B}">
      <dgm:prSet phldrT="[テキスト]" custT="1"/>
      <dgm:spPr/>
      <dgm:t>
        <a:bodyPr/>
        <a:lstStyle/>
        <a:p>
          <a:pPr algn="ctr">
            <a:lnSpc>
              <a:spcPts val="1100"/>
            </a:lnSpc>
            <a:buNone/>
          </a:pPr>
          <a:r>
            <a:rPr kumimoji="1" lang="ja-JP" altLang="en-US" sz="800">
              <a:latin typeface="メイリオ" panose="020B0604030504040204" pitchFamily="50" charset="-128"/>
              <a:ea typeface="メイリオ" panose="020B0604030504040204" pitchFamily="50" charset="-128"/>
            </a:rPr>
            <a:t>伝えたいことをメモして</a:t>
          </a:r>
        </a:p>
      </dgm:t>
    </dgm:pt>
    <dgm:pt modelId="{893CC030-F9FB-47C9-A744-701386D517E7}" type="parTrans" cxnId="{031C3F12-554A-48FD-A49B-F2F52C1E7B1B}">
      <dgm:prSet/>
      <dgm:spPr/>
      <dgm:t>
        <a:bodyPr/>
        <a:lstStyle/>
        <a:p>
          <a:endParaRPr kumimoji="1" lang="ja-JP" altLang="en-US"/>
        </a:p>
      </dgm:t>
    </dgm:pt>
    <dgm:pt modelId="{CE933A27-455D-4F7B-8EE5-3F96AAF44DEB}" type="sibTrans" cxnId="{031C3F12-554A-48FD-A49B-F2F52C1E7B1B}">
      <dgm:prSet/>
      <dgm:spPr/>
      <dgm:t>
        <a:bodyPr/>
        <a:lstStyle/>
        <a:p>
          <a:endParaRPr kumimoji="1" lang="ja-JP" altLang="en-US"/>
        </a:p>
      </dgm:t>
    </dgm:pt>
    <dgm:pt modelId="{C76C4743-1EF7-4000-B0A7-39FACE955BF6}">
      <dgm:prSet phldrT="[テキスト]" custT="1"/>
      <dgm:spPr/>
      <dgm:t>
        <a:bodyPr/>
        <a:lstStyle/>
        <a:p>
          <a:pPr algn="ctr">
            <a:lnSpc>
              <a:spcPct val="50000"/>
            </a:lnSpc>
            <a:buNone/>
          </a:pPr>
          <a:r>
            <a:rPr kumimoji="1" lang="ja-JP" altLang="en-US" sz="800">
              <a:latin typeface="メイリオ" panose="020B0604030504040204" pitchFamily="50" charset="-128"/>
              <a:ea typeface="メイリオ" panose="020B0604030504040204" pitchFamily="50" charset="-128"/>
            </a:rPr>
            <a:t>持参するとよいでしょう</a:t>
          </a:r>
        </a:p>
      </dgm:t>
    </dgm:pt>
    <dgm:pt modelId="{7FEE9B09-A8DC-4E25-9515-8AAC05AA48D0}" type="parTrans" cxnId="{08C75E49-7B9D-41B4-A705-6B6F2C552E79}">
      <dgm:prSet/>
      <dgm:spPr/>
      <dgm:t>
        <a:bodyPr/>
        <a:lstStyle/>
        <a:p>
          <a:endParaRPr kumimoji="1" lang="ja-JP" altLang="en-US"/>
        </a:p>
      </dgm:t>
    </dgm:pt>
    <dgm:pt modelId="{26008A55-7BFC-4204-9EF5-D11FC53E68A4}" type="sibTrans" cxnId="{08C75E49-7B9D-41B4-A705-6B6F2C552E79}">
      <dgm:prSet/>
      <dgm:spPr/>
      <dgm:t>
        <a:bodyPr/>
        <a:lstStyle/>
        <a:p>
          <a:endParaRPr kumimoji="1" lang="ja-JP" altLang="en-US"/>
        </a:p>
      </dgm:t>
    </dgm:pt>
    <dgm:pt modelId="{88A23EB4-32DB-4910-9E73-581563C33F0D}" type="pres">
      <dgm:prSet presAssocID="{426A81B6-5A3E-4834-9BA9-B3F2EE8B216F}" presName="linear" presStyleCnt="0">
        <dgm:presLayoutVars>
          <dgm:dir/>
          <dgm:animLvl val="lvl"/>
          <dgm:resizeHandles val="exact"/>
        </dgm:presLayoutVars>
      </dgm:prSet>
      <dgm:spPr/>
    </dgm:pt>
    <dgm:pt modelId="{39FD88B3-83C9-4BC9-B926-FC3F70BD3020}" type="pres">
      <dgm:prSet presAssocID="{0C0EE8E3-1201-4914-BCA5-E76C28CF5B27}" presName="parentLin" presStyleCnt="0"/>
      <dgm:spPr/>
    </dgm:pt>
    <dgm:pt modelId="{5A8AC791-1CB6-452C-A8C6-C55978A47228}" type="pres">
      <dgm:prSet presAssocID="{0C0EE8E3-1201-4914-BCA5-E76C28CF5B27}" presName="parentLeftMargin" presStyleLbl="node1" presStyleIdx="0" presStyleCnt="1"/>
      <dgm:spPr/>
    </dgm:pt>
    <dgm:pt modelId="{8FC6BC59-A5EE-4D04-BDFE-CC91091350E6}" type="pres">
      <dgm:prSet presAssocID="{0C0EE8E3-1201-4914-BCA5-E76C28CF5B27}" presName="parentText" presStyleLbl="node1" presStyleIdx="0" presStyleCnt="1" custScaleX="318292" custLinFactNeighborX="-58432" custLinFactNeighborY="895">
        <dgm:presLayoutVars>
          <dgm:chMax val="0"/>
          <dgm:bulletEnabled val="1"/>
        </dgm:presLayoutVars>
      </dgm:prSet>
      <dgm:spPr/>
    </dgm:pt>
    <dgm:pt modelId="{9B8E36F8-2D57-4293-9BEE-F7956A6BB89D}" type="pres">
      <dgm:prSet presAssocID="{0C0EE8E3-1201-4914-BCA5-E76C28CF5B27}" presName="negativeSpace" presStyleCnt="0"/>
      <dgm:spPr/>
    </dgm:pt>
    <dgm:pt modelId="{C22073F2-DBDA-4271-9219-508A0595D20F}" type="pres">
      <dgm:prSet presAssocID="{0C0EE8E3-1201-4914-BCA5-E76C28CF5B27}" presName="childText" presStyleLbl="conFgAcc1" presStyleIdx="0" presStyleCnt="1" custLinFactNeighborY="22040">
        <dgm:presLayoutVars>
          <dgm:bulletEnabled val="1"/>
        </dgm:presLayoutVars>
      </dgm:prSet>
      <dgm:spPr/>
    </dgm:pt>
  </dgm:ptLst>
  <dgm:cxnLst>
    <dgm:cxn modelId="{998DE810-BC0A-47FC-94F2-D6D2BBC20219}" type="presOf" srcId="{426A81B6-5A3E-4834-9BA9-B3F2EE8B216F}" destId="{88A23EB4-32DB-4910-9E73-581563C33F0D}" srcOrd="0" destOrd="0" presId="urn:microsoft.com/office/officeart/2005/8/layout/list1"/>
    <dgm:cxn modelId="{031C3F12-554A-48FD-A49B-F2F52C1E7B1B}" srcId="{0C0EE8E3-1201-4914-BCA5-E76C28CF5B27}" destId="{F7F9FC11-8C49-46A4-8CFD-954A6684946B}" srcOrd="4" destOrd="0" parTransId="{893CC030-F9FB-47C9-A744-701386D517E7}" sibTransId="{CE933A27-455D-4F7B-8EE5-3F96AAF44DEB}"/>
    <dgm:cxn modelId="{3648815C-2425-4EE7-88CA-3B2EAEF8FFC4}" type="presOf" srcId="{F7F9FC11-8C49-46A4-8CFD-954A6684946B}" destId="{C22073F2-DBDA-4271-9219-508A0595D20F}" srcOrd="0" destOrd="4" presId="urn:microsoft.com/office/officeart/2005/8/layout/list1"/>
    <dgm:cxn modelId="{9249FF5E-A5C4-49ED-882D-63D9D73D908D}" type="presOf" srcId="{0C0EE8E3-1201-4914-BCA5-E76C28CF5B27}" destId="{5A8AC791-1CB6-452C-A8C6-C55978A47228}" srcOrd="0" destOrd="0" presId="urn:microsoft.com/office/officeart/2005/8/layout/list1"/>
    <dgm:cxn modelId="{1B2E7842-1355-4D3D-8085-A5DE2342E4D2}" type="presOf" srcId="{C76C4743-1EF7-4000-B0A7-39FACE955BF6}" destId="{C22073F2-DBDA-4271-9219-508A0595D20F}" srcOrd="0" destOrd="5" presId="urn:microsoft.com/office/officeart/2005/8/layout/list1"/>
    <dgm:cxn modelId="{2A220969-6447-4ADA-A7B7-C42365F8A849}" type="presOf" srcId="{F73372CC-5369-4194-A396-481FCCFA9A7A}" destId="{C22073F2-DBDA-4271-9219-508A0595D20F}" srcOrd="0" destOrd="0" presId="urn:microsoft.com/office/officeart/2005/8/layout/list1"/>
    <dgm:cxn modelId="{08C75E49-7B9D-41B4-A705-6B6F2C552E79}" srcId="{0C0EE8E3-1201-4914-BCA5-E76C28CF5B27}" destId="{C76C4743-1EF7-4000-B0A7-39FACE955BF6}" srcOrd="5" destOrd="0" parTransId="{7FEE9B09-A8DC-4E25-9515-8AAC05AA48D0}" sibTransId="{26008A55-7BFC-4204-9EF5-D11FC53E68A4}"/>
    <dgm:cxn modelId="{0BD67E4B-7982-4252-8CF2-81D6F9A1D8A3}" type="presOf" srcId="{89DF1364-CC3F-489A-8D2F-6014B58DE583}" destId="{C22073F2-DBDA-4271-9219-508A0595D20F}" srcOrd="0" destOrd="1" presId="urn:microsoft.com/office/officeart/2005/8/layout/list1"/>
    <dgm:cxn modelId="{0781A64C-D9D6-425E-A820-702C44982584}" srcId="{0C0EE8E3-1201-4914-BCA5-E76C28CF5B27}" destId="{5BEFDBE0-9C2C-4D1F-AB7F-FA18FEBBDDAC}" srcOrd="2" destOrd="0" parTransId="{26BB672E-50F2-4B71-BD26-79665BC20A11}" sibTransId="{708823D9-FFF0-4063-8B12-9A71B83166F1}"/>
    <dgm:cxn modelId="{C420AF7C-FDF6-45F5-AC7F-E19CC0684CC1}" srcId="{0C0EE8E3-1201-4914-BCA5-E76C28CF5B27}" destId="{89DF1364-CC3F-489A-8D2F-6014B58DE583}" srcOrd="1" destOrd="0" parTransId="{E6C112F6-CEA8-4E17-AD9B-68D595D0343B}" sibTransId="{38821F1C-A192-4792-9F4E-50B9DFE042AF}"/>
    <dgm:cxn modelId="{390EC583-F177-4D89-8BF5-A01E5BFC138C}" type="presOf" srcId="{0C0EE8E3-1201-4914-BCA5-E76C28CF5B27}" destId="{8FC6BC59-A5EE-4D04-BDFE-CC91091350E6}" srcOrd="1" destOrd="0" presId="urn:microsoft.com/office/officeart/2005/8/layout/list1"/>
    <dgm:cxn modelId="{C7DCB68C-C3B2-46AE-8A99-A815A239BE34}" srcId="{0C0EE8E3-1201-4914-BCA5-E76C28CF5B27}" destId="{F73372CC-5369-4194-A396-481FCCFA9A7A}" srcOrd="0" destOrd="0" parTransId="{7E8B1517-A150-4A59-87E6-346D2C35B2A4}" sibTransId="{4690BE47-71F8-4E67-82E6-C299AFB12561}"/>
    <dgm:cxn modelId="{ADBE1591-7D01-4CC7-9766-A703B37E7BD4}" type="presOf" srcId="{0B9485F4-D68C-4FD6-80D8-5DB9582DFFFA}" destId="{C22073F2-DBDA-4271-9219-508A0595D20F}" srcOrd="0" destOrd="3" presId="urn:microsoft.com/office/officeart/2005/8/layout/list1"/>
    <dgm:cxn modelId="{F9634ABF-20F8-4F0A-8894-648B96E39BA0}" srcId="{0C0EE8E3-1201-4914-BCA5-E76C28CF5B27}" destId="{0B9485F4-D68C-4FD6-80D8-5DB9582DFFFA}" srcOrd="3" destOrd="0" parTransId="{2A953B88-D866-41BF-9CC3-F10B0F49BF66}" sibTransId="{9F43BD1B-F462-41BA-884C-98D2B10ECBB5}"/>
    <dgm:cxn modelId="{88B0A9CC-FF67-493C-90CD-CD0184730321}" srcId="{426A81B6-5A3E-4834-9BA9-B3F2EE8B216F}" destId="{0C0EE8E3-1201-4914-BCA5-E76C28CF5B27}" srcOrd="0" destOrd="0" parTransId="{7DCCE727-4625-49F6-BA8B-24269222BC2D}" sibTransId="{8787146C-5CCD-4687-8641-49BCC225F551}"/>
    <dgm:cxn modelId="{91E63BDF-14F5-4DC1-AC02-001F1B3698BD}" type="presOf" srcId="{5BEFDBE0-9C2C-4D1F-AB7F-FA18FEBBDDAC}" destId="{C22073F2-DBDA-4271-9219-508A0595D20F}" srcOrd="0" destOrd="2" presId="urn:microsoft.com/office/officeart/2005/8/layout/list1"/>
    <dgm:cxn modelId="{AAE771C7-14CF-4F29-9D78-E65D5E098B16}" type="presParOf" srcId="{88A23EB4-32DB-4910-9E73-581563C33F0D}" destId="{39FD88B3-83C9-4BC9-B926-FC3F70BD3020}" srcOrd="0" destOrd="0" presId="urn:microsoft.com/office/officeart/2005/8/layout/list1"/>
    <dgm:cxn modelId="{22319C6B-79E8-4F99-96BB-B0BEBA10EBA8}" type="presParOf" srcId="{39FD88B3-83C9-4BC9-B926-FC3F70BD3020}" destId="{5A8AC791-1CB6-452C-A8C6-C55978A47228}" srcOrd="0" destOrd="0" presId="urn:microsoft.com/office/officeart/2005/8/layout/list1"/>
    <dgm:cxn modelId="{1FA75A88-6724-4589-A3CF-3EEC154441C5}" type="presParOf" srcId="{39FD88B3-83C9-4BC9-B926-FC3F70BD3020}" destId="{8FC6BC59-A5EE-4D04-BDFE-CC91091350E6}" srcOrd="1" destOrd="0" presId="urn:microsoft.com/office/officeart/2005/8/layout/list1"/>
    <dgm:cxn modelId="{3B3AC309-A038-4C31-B2B2-9474ECC7A791}" type="presParOf" srcId="{88A23EB4-32DB-4910-9E73-581563C33F0D}" destId="{9B8E36F8-2D57-4293-9BEE-F7956A6BB89D}" srcOrd="1" destOrd="0" presId="urn:microsoft.com/office/officeart/2005/8/layout/list1"/>
    <dgm:cxn modelId="{606C8E02-E65A-4BCC-B88B-6261BFEB4D7E}" type="presParOf" srcId="{88A23EB4-32DB-4910-9E73-581563C33F0D}" destId="{C22073F2-DBDA-4271-9219-508A0595D20F}" srcOrd="2" destOrd="0" presId="urn:microsoft.com/office/officeart/2005/8/layout/list1"/>
  </dgm:cxnLst>
  <dgm:bg>
    <a:solidFill>
      <a:schemeClr val="accent6">
        <a:lumMod val="20000"/>
        <a:lumOff val="80000"/>
      </a:schemeClr>
    </a:solidFill>
  </dgm:bg>
  <dgm:whole>
    <a:ln>
      <a:solidFill>
        <a:schemeClr val="accent6">
          <a:lumMod val="60000"/>
          <a:lumOff val="40000"/>
        </a:schemeClr>
      </a:solidFill>
    </a:ln>
  </dgm:whole>
  <dgm:extLst>
    <a:ext uri="http://schemas.microsoft.com/office/drawing/2008/diagram">
      <dsp:dataModelExt xmlns:dsp="http://schemas.microsoft.com/office/drawing/2008/diagram" relId="rId16" minVer="http://schemas.openxmlformats.org/drawingml/2006/diagram"/>
    </a:ext>
    <a:ext uri="{C62137D5-CB1D-491B-B009-E17868A290BF}">
      <dgm14:recolorImg xmlns:dgm14="http://schemas.microsoft.com/office/drawing/2010/diagram" val="1"/>
    </a:ext>
  </dgm:extLst>
</dgm:dataModel>
</file>

<file path=ppt/diagrams/data5.xml><?xml version="1.0" encoding="utf-8"?>
<dgm:dataModel xmlns:dgm="http://schemas.openxmlformats.org/drawingml/2006/diagram" xmlns:a="http://schemas.openxmlformats.org/drawingml/2006/main">
  <dgm:ptLst>
    <dgm:pt modelId="{0B7E2CD6-AD1E-4FE3-8AA5-2B81F08CF730}" type="doc">
      <dgm:prSet loTypeId="urn:microsoft.com/office/officeart/2005/8/layout/vList5" loCatId="list" qsTypeId="urn:microsoft.com/office/officeart/2005/8/quickstyle/simple1" qsCatId="simple" csTypeId="urn:microsoft.com/office/officeart/2005/8/colors/accent6_2" csCatId="accent6" phldr="1"/>
      <dgm:spPr/>
      <dgm:t>
        <a:bodyPr/>
        <a:lstStyle/>
        <a:p>
          <a:endParaRPr kumimoji="1" lang="ja-JP" altLang="en-US"/>
        </a:p>
      </dgm:t>
    </dgm:pt>
    <dgm:pt modelId="{0050E33F-507F-43D4-9614-F710C5EB55A6}">
      <dgm:prSet phldrT="[テキスト]" custT="1"/>
      <dgm:spPr/>
      <dgm:t>
        <a:bodyPr/>
        <a:lstStyle/>
        <a:p>
          <a:r>
            <a:rPr kumimoji="1" lang="ja-JP" altLang="en-US" sz="800">
              <a:latin typeface="メイリオ" panose="020B0604030504040204" pitchFamily="50" charset="-128"/>
              <a:ea typeface="メイリオ" panose="020B0604030504040204" pitchFamily="50" charset="-128"/>
            </a:rPr>
            <a:t>ハラスメント相談窓口</a:t>
          </a:r>
          <a:endParaRPr kumimoji="1" lang="en-US" altLang="ja-JP" sz="800">
            <a:latin typeface="メイリオ" panose="020B0604030504040204" pitchFamily="50" charset="-128"/>
            <a:ea typeface="メイリオ" panose="020B0604030504040204" pitchFamily="50" charset="-128"/>
          </a:endParaRPr>
        </a:p>
        <a:p>
          <a:r>
            <a:rPr kumimoji="1" lang="ja-JP" altLang="en-US" sz="800">
              <a:latin typeface="メイリオ" panose="020B0604030504040204" pitchFamily="50" charset="-128"/>
              <a:ea typeface="メイリオ" panose="020B0604030504040204" pitchFamily="50" charset="-128"/>
            </a:rPr>
            <a:t>ってどこ？</a:t>
          </a:r>
        </a:p>
      </dgm:t>
    </dgm:pt>
    <dgm:pt modelId="{C03A97C0-8BFF-41D2-ACDA-3278262A6195}" type="parTrans" cxnId="{A0B26D69-E0B5-4FB2-8BAD-AA7BC4D20E7D}">
      <dgm:prSet/>
      <dgm:spPr/>
      <dgm:t>
        <a:bodyPr/>
        <a:lstStyle/>
        <a:p>
          <a:endParaRPr kumimoji="1" lang="ja-JP" altLang="en-US"/>
        </a:p>
      </dgm:t>
    </dgm:pt>
    <dgm:pt modelId="{87A5B5C3-08A6-4814-905D-EF53E8361C37}" type="sibTrans" cxnId="{A0B26D69-E0B5-4FB2-8BAD-AA7BC4D20E7D}">
      <dgm:prSet/>
      <dgm:spPr/>
      <dgm:t>
        <a:bodyPr/>
        <a:lstStyle/>
        <a:p>
          <a:endParaRPr kumimoji="1" lang="ja-JP" altLang="en-US"/>
        </a:p>
      </dgm:t>
    </dgm:pt>
    <dgm:pt modelId="{F860D93C-A1E4-40C9-938B-73B76A42B6A4}">
      <dgm:prSet phldrT="[テキスト]" custT="1"/>
      <dgm:spPr/>
      <dgm:t>
        <a:bodyPr/>
        <a:lstStyle/>
        <a:p>
          <a:pPr algn="l">
            <a:buNone/>
          </a:pPr>
          <a:r>
            <a:rPr kumimoji="1" lang="ja-JP" altLang="en-US" sz="550">
              <a:latin typeface="メイリオ" panose="020B0604030504040204" pitchFamily="50" charset="-128"/>
              <a:ea typeface="メイリオ" panose="020B0604030504040204" pitchFamily="50" charset="-128"/>
            </a:rPr>
            <a:t>　●●課（内線：●●）</a:t>
          </a:r>
        </a:p>
      </dgm:t>
    </dgm:pt>
    <dgm:pt modelId="{5E9BD659-EC40-4C39-AD07-3B34A07154F7}" type="parTrans" cxnId="{8CB0BA6B-FF60-40B4-A6AA-DA6786BDBA92}">
      <dgm:prSet/>
      <dgm:spPr/>
      <dgm:t>
        <a:bodyPr/>
        <a:lstStyle/>
        <a:p>
          <a:endParaRPr kumimoji="1" lang="ja-JP" altLang="en-US"/>
        </a:p>
      </dgm:t>
    </dgm:pt>
    <dgm:pt modelId="{19EA0563-E563-49B8-844E-BF835ED5BD65}" type="sibTrans" cxnId="{8CB0BA6B-FF60-40B4-A6AA-DA6786BDBA92}">
      <dgm:prSet/>
      <dgm:spPr/>
      <dgm:t>
        <a:bodyPr/>
        <a:lstStyle/>
        <a:p>
          <a:endParaRPr kumimoji="1" lang="ja-JP" altLang="en-US"/>
        </a:p>
      </dgm:t>
    </dgm:pt>
    <dgm:pt modelId="{5187B85F-A557-4F9A-B1AB-CE7D57973400}">
      <dgm:prSet phldrT="[テキスト]" custT="1"/>
      <dgm:spPr/>
      <dgm:t>
        <a:bodyPr/>
        <a:lstStyle/>
        <a:p>
          <a:r>
            <a:rPr kumimoji="1" lang="ja-JP" altLang="en-US" sz="800">
              <a:latin typeface="メイリオ" panose="020B0604030504040204" pitchFamily="50" charset="-128"/>
              <a:ea typeface="メイリオ" panose="020B0604030504040204" pitchFamily="50" charset="-128"/>
            </a:rPr>
            <a:t>産業保健スタッフ</a:t>
          </a:r>
          <a:endParaRPr kumimoji="1" lang="en-US" altLang="ja-JP" sz="800">
            <a:latin typeface="メイリオ" panose="020B0604030504040204" pitchFamily="50" charset="-128"/>
            <a:ea typeface="メイリオ" panose="020B0604030504040204" pitchFamily="50" charset="-128"/>
          </a:endParaRPr>
        </a:p>
        <a:p>
          <a:r>
            <a:rPr kumimoji="1" lang="ja-JP" altLang="en-US" sz="800">
              <a:latin typeface="メイリオ" panose="020B0604030504040204" pitchFamily="50" charset="-128"/>
              <a:ea typeface="メイリオ" panose="020B0604030504040204" pitchFamily="50" charset="-128"/>
            </a:rPr>
            <a:t>ってなに？</a:t>
          </a:r>
        </a:p>
      </dgm:t>
    </dgm:pt>
    <dgm:pt modelId="{5AF1922C-D754-4B46-BD74-7F7E9528F983}" type="parTrans" cxnId="{E135B200-7D92-483F-93D1-6384813EFA93}">
      <dgm:prSet/>
      <dgm:spPr/>
      <dgm:t>
        <a:bodyPr/>
        <a:lstStyle/>
        <a:p>
          <a:endParaRPr kumimoji="1" lang="ja-JP" altLang="en-US"/>
        </a:p>
      </dgm:t>
    </dgm:pt>
    <dgm:pt modelId="{76C0A6CA-A055-40F1-BBD3-C757B5521119}" type="sibTrans" cxnId="{E135B200-7D92-483F-93D1-6384813EFA93}">
      <dgm:prSet/>
      <dgm:spPr/>
      <dgm:t>
        <a:bodyPr/>
        <a:lstStyle/>
        <a:p>
          <a:endParaRPr kumimoji="1" lang="ja-JP" altLang="en-US"/>
        </a:p>
      </dgm:t>
    </dgm:pt>
    <dgm:pt modelId="{783DF574-6EA3-4BA0-A55D-5BDC6315A112}">
      <dgm:prSet phldrT="[テキスト]" custT="1"/>
      <dgm:spPr/>
      <dgm:t>
        <a:bodyPr/>
        <a:lstStyle/>
        <a:p>
          <a:pPr>
            <a:buNone/>
          </a:pPr>
          <a:r>
            <a:rPr kumimoji="1" lang="ja-JP" altLang="en-US" sz="500"/>
            <a:t>　</a:t>
          </a:r>
          <a:r>
            <a:rPr kumimoji="1" lang="ja-JP" altLang="en-US" sz="550">
              <a:latin typeface="メイリオ" panose="020B0604030504040204" pitchFamily="50" charset="-128"/>
              <a:ea typeface="メイリオ" panose="020B0604030504040204" pitchFamily="50" charset="-128"/>
            </a:rPr>
            <a:t>産業医や保健師、衛生管理者など人事担当課や職場外の病院などと連携してメンタルヘルスケアに取り組むスタッフです。</a:t>
          </a:r>
        </a:p>
      </dgm:t>
    </dgm:pt>
    <dgm:pt modelId="{EAF9E904-34CF-4261-A623-07B60D4AFBF6}" type="parTrans" cxnId="{1CB6D98B-BB90-42F7-8BED-E6A306A833BB}">
      <dgm:prSet/>
      <dgm:spPr/>
      <dgm:t>
        <a:bodyPr/>
        <a:lstStyle/>
        <a:p>
          <a:endParaRPr kumimoji="1" lang="ja-JP" altLang="en-US"/>
        </a:p>
      </dgm:t>
    </dgm:pt>
    <dgm:pt modelId="{05F44A3D-E730-432F-9B53-44921F12B575}" type="sibTrans" cxnId="{1CB6D98B-BB90-42F7-8BED-E6A306A833BB}">
      <dgm:prSet/>
      <dgm:spPr/>
      <dgm:t>
        <a:bodyPr/>
        <a:lstStyle/>
        <a:p>
          <a:endParaRPr kumimoji="1" lang="ja-JP" altLang="en-US"/>
        </a:p>
      </dgm:t>
    </dgm:pt>
    <dgm:pt modelId="{37A73EE9-C5DD-4B13-AD4C-BDF7EBA76B82}">
      <dgm:prSet phldrT="[テキスト]"/>
      <dgm:spPr/>
      <dgm:t>
        <a:bodyPr/>
        <a:lstStyle/>
        <a:p>
          <a:r>
            <a:rPr kumimoji="1" lang="ja-JP" altLang="en-US">
              <a:latin typeface="メイリオ" panose="020B0604030504040204" pitchFamily="50" charset="-128"/>
              <a:ea typeface="メイリオ" panose="020B0604030504040204" pitchFamily="50" charset="-128"/>
            </a:rPr>
            <a:t>職場外に相談したい</a:t>
          </a:r>
        </a:p>
      </dgm:t>
    </dgm:pt>
    <dgm:pt modelId="{A002CAE0-59D0-40B6-B212-83E608261668}" type="parTrans" cxnId="{AF810772-475F-43FF-B776-A67610DAF7DA}">
      <dgm:prSet/>
      <dgm:spPr/>
      <dgm:t>
        <a:bodyPr/>
        <a:lstStyle/>
        <a:p>
          <a:endParaRPr kumimoji="1" lang="ja-JP" altLang="en-US"/>
        </a:p>
      </dgm:t>
    </dgm:pt>
    <dgm:pt modelId="{7ACE13B6-0DA8-4828-BE43-8D4912F75396}" type="sibTrans" cxnId="{AF810772-475F-43FF-B776-A67610DAF7DA}">
      <dgm:prSet/>
      <dgm:spPr/>
      <dgm:t>
        <a:bodyPr/>
        <a:lstStyle/>
        <a:p>
          <a:endParaRPr kumimoji="1" lang="ja-JP" altLang="en-US"/>
        </a:p>
      </dgm:t>
    </dgm:pt>
    <dgm:pt modelId="{BBD565D0-1DEC-4AEE-B368-456B0F849C9F}">
      <dgm:prSet phldrT="[テキスト]"/>
      <dgm:spPr/>
      <dgm:t>
        <a:bodyPr/>
        <a:lstStyle/>
        <a:p>
          <a:pPr>
            <a:buNone/>
          </a:pPr>
          <a:r>
            <a:rPr kumimoji="1" lang="ja-JP" altLang="en-US">
              <a:latin typeface="メイリオ" panose="020B0604030504040204" pitchFamily="50" charset="-128"/>
              <a:ea typeface="メイリオ" panose="020B0604030504040204" pitchFamily="50" charset="-128"/>
            </a:rPr>
            <a:t>　職場外の相談先としては、専門の医療機関（精神科、心療内科等）、精神保健福祉センター、専門相談機関（臨床心理士、公認心理師、</a:t>
          </a:r>
        </a:p>
      </dgm:t>
    </dgm:pt>
    <dgm:pt modelId="{FE145A98-D61C-4CC0-97E4-268802964F1A}" type="parTrans" cxnId="{A6C126F7-434E-4571-BCB9-30C3E867807F}">
      <dgm:prSet/>
      <dgm:spPr/>
      <dgm:t>
        <a:bodyPr/>
        <a:lstStyle/>
        <a:p>
          <a:endParaRPr kumimoji="1" lang="ja-JP" altLang="en-US"/>
        </a:p>
      </dgm:t>
    </dgm:pt>
    <dgm:pt modelId="{412B4E52-DA73-4AF1-991E-48B339BD2385}" type="sibTrans" cxnId="{A6C126F7-434E-4571-BCB9-30C3E867807F}">
      <dgm:prSet/>
      <dgm:spPr/>
      <dgm:t>
        <a:bodyPr/>
        <a:lstStyle/>
        <a:p>
          <a:endParaRPr kumimoji="1" lang="ja-JP" altLang="en-US"/>
        </a:p>
      </dgm:t>
    </dgm:pt>
    <dgm:pt modelId="{3C19ECF5-411E-413C-BA39-59A030F2BCE3}">
      <dgm:prSet phldrT="[テキスト]" custT="1"/>
      <dgm:spPr/>
      <dgm:t>
        <a:bodyPr/>
        <a:lstStyle/>
        <a:p>
          <a:pPr algn="l">
            <a:buNone/>
          </a:pPr>
          <a:r>
            <a:rPr kumimoji="1" lang="ja-JP" altLang="en-US" sz="550">
              <a:latin typeface="メイリオ" panose="020B0604030504040204" pitchFamily="50" charset="-128"/>
              <a:ea typeface="メイリオ" panose="020B0604030504040204" pitchFamily="50" charset="-128"/>
            </a:rPr>
            <a:t>　●●県人事委員会　などご活用いただく団体の窓口を入力してください。</a:t>
          </a:r>
        </a:p>
      </dgm:t>
    </dgm:pt>
    <dgm:pt modelId="{54A1223E-F7F3-4797-AB2C-1B1046FEC326}" type="parTrans" cxnId="{8B4C548B-8B64-4BF0-A5CF-4D26418F986A}">
      <dgm:prSet/>
      <dgm:spPr/>
      <dgm:t>
        <a:bodyPr/>
        <a:lstStyle/>
        <a:p>
          <a:endParaRPr kumimoji="1" lang="ja-JP" altLang="en-US"/>
        </a:p>
      </dgm:t>
    </dgm:pt>
    <dgm:pt modelId="{EA15548D-80D4-40C1-BDA7-382A9C3C8609}" type="sibTrans" cxnId="{8B4C548B-8B64-4BF0-A5CF-4D26418F986A}">
      <dgm:prSet/>
      <dgm:spPr/>
      <dgm:t>
        <a:bodyPr/>
        <a:lstStyle/>
        <a:p>
          <a:endParaRPr kumimoji="1" lang="ja-JP" altLang="en-US"/>
        </a:p>
      </dgm:t>
    </dgm:pt>
    <dgm:pt modelId="{14E4F2B4-E9B3-44B3-B1BC-C99C624CA7EF}">
      <dgm:prSet phldrT="[テキスト]" custT="1"/>
      <dgm:spPr/>
      <dgm:t>
        <a:bodyPr/>
        <a:lstStyle/>
        <a:p>
          <a:pPr>
            <a:buNone/>
          </a:pPr>
          <a:r>
            <a:rPr kumimoji="1" lang="ja-JP" altLang="en-US" sz="550">
              <a:latin typeface="メイリオ" panose="020B0604030504040204" pitchFamily="50" charset="-128"/>
              <a:ea typeface="メイリオ" panose="020B0604030504040204" pitchFamily="50" charset="-128"/>
            </a:rPr>
            <a:t>　●●課に配属されています。</a:t>
          </a:r>
        </a:p>
      </dgm:t>
    </dgm:pt>
    <dgm:pt modelId="{012231C8-2F4B-4626-838A-63F7C9047803}" type="parTrans" cxnId="{52B5B4B7-6A60-4CAC-B6FA-BCB9FE0B01B6}">
      <dgm:prSet/>
      <dgm:spPr/>
      <dgm:t>
        <a:bodyPr/>
        <a:lstStyle/>
        <a:p>
          <a:endParaRPr kumimoji="1" lang="ja-JP" altLang="en-US"/>
        </a:p>
      </dgm:t>
    </dgm:pt>
    <dgm:pt modelId="{3B48DC87-D578-448F-91FE-1205D075D3BD}" type="sibTrans" cxnId="{52B5B4B7-6A60-4CAC-B6FA-BCB9FE0B01B6}">
      <dgm:prSet/>
      <dgm:spPr/>
      <dgm:t>
        <a:bodyPr/>
        <a:lstStyle/>
        <a:p>
          <a:endParaRPr kumimoji="1" lang="ja-JP" altLang="en-US"/>
        </a:p>
      </dgm:t>
    </dgm:pt>
    <dgm:pt modelId="{6D1FDB66-2C98-4B87-8413-64FD91D12053}">
      <dgm:prSet phldrT="[テキスト]"/>
      <dgm:spPr/>
      <dgm:t>
        <a:bodyPr/>
        <a:lstStyle/>
        <a:p>
          <a:pPr>
            <a:buNone/>
          </a:pPr>
          <a:r>
            <a:rPr kumimoji="1" lang="ja-JP" altLang="en-US">
              <a:latin typeface="メイリオ" panose="020B0604030504040204" pitchFamily="50" charset="-128"/>
              <a:ea typeface="メイリオ" panose="020B0604030504040204" pitchFamily="50" charset="-128"/>
            </a:rPr>
            <a:t>　産業カウンセラー等）があります。</a:t>
          </a:r>
        </a:p>
      </dgm:t>
    </dgm:pt>
    <dgm:pt modelId="{107CB17C-9C58-4224-A944-900BDD311590}" type="parTrans" cxnId="{41C4AD4F-0D07-4E78-948D-CE2264565CAE}">
      <dgm:prSet/>
      <dgm:spPr/>
      <dgm:t>
        <a:bodyPr/>
        <a:lstStyle/>
        <a:p>
          <a:endParaRPr kumimoji="1" lang="ja-JP" altLang="en-US"/>
        </a:p>
      </dgm:t>
    </dgm:pt>
    <dgm:pt modelId="{6AAE0A12-5054-440F-85BA-114ABA06FB00}" type="sibTrans" cxnId="{41C4AD4F-0D07-4E78-948D-CE2264565CAE}">
      <dgm:prSet/>
      <dgm:spPr/>
      <dgm:t>
        <a:bodyPr/>
        <a:lstStyle/>
        <a:p>
          <a:endParaRPr kumimoji="1" lang="ja-JP" altLang="en-US"/>
        </a:p>
      </dgm:t>
    </dgm:pt>
    <dgm:pt modelId="{F6363A4E-416C-46FE-A4D8-AEF18AE8F7A1}" type="pres">
      <dgm:prSet presAssocID="{0B7E2CD6-AD1E-4FE3-8AA5-2B81F08CF730}" presName="Name0" presStyleCnt="0">
        <dgm:presLayoutVars>
          <dgm:dir/>
          <dgm:animLvl val="lvl"/>
          <dgm:resizeHandles val="exact"/>
        </dgm:presLayoutVars>
      </dgm:prSet>
      <dgm:spPr/>
    </dgm:pt>
    <dgm:pt modelId="{94BF796D-B3F4-4B20-9C27-2A8BC5485F2F}" type="pres">
      <dgm:prSet presAssocID="{0050E33F-507F-43D4-9614-F710C5EB55A6}" presName="linNode" presStyleCnt="0"/>
      <dgm:spPr/>
    </dgm:pt>
    <dgm:pt modelId="{CCB7A703-613A-4129-BA8D-1A98F896C000}" type="pres">
      <dgm:prSet presAssocID="{0050E33F-507F-43D4-9614-F710C5EB55A6}" presName="parentText" presStyleLbl="node1" presStyleIdx="0" presStyleCnt="3">
        <dgm:presLayoutVars>
          <dgm:chMax val="1"/>
          <dgm:bulletEnabled val="1"/>
        </dgm:presLayoutVars>
      </dgm:prSet>
      <dgm:spPr/>
    </dgm:pt>
    <dgm:pt modelId="{2EF5C3A2-CE99-4DA4-B9A4-F9A6533B82DA}" type="pres">
      <dgm:prSet presAssocID="{0050E33F-507F-43D4-9614-F710C5EB55A6}" presName="descendantText" presStyleLbl="alignAccFollowNode1" presStyleIdx="0" presStyleCnt="3">
        <dgm:presLayoutVars>
          <dgm:bulletEnabled val="1"/>
        </dgm:presLayoutVars>
      </dgm:prSet>
      <dgm:spPr/>
    </dgm:pt>
    <dgm:pt modelId="{51CB8243-89FC-4485-A051-096DBBE0EAE4}" type="pres">
      <dgm:prSet presAssocID="{87A5B5C3-08A6-4814-905D-EF53E8361C37}" presName="sp" presStyleCnt="0"/>
      <dgm:spPr/>
    </dgm:pt>
    <dgm:pt modelId="{88BC9118-1B2D-4342-9A33-CA4BB80832D7}" type="pres">
      <dgm:prSet presAssocID="{5187B85F-A557-4F9A-B1AB-CE7D57973400}" presName="linNode" presStyleCnt="0"/>
      <dgm:spPr/>
    </dgm:pt>
    <dgm:pt modelId="{B9846596-5E53-48C5-BE8F-F56E2FC93766}" type="pres">
      <dgm:prSet presAssocID="{5187B85F-A557-4F9A-B1AB-CE7D57973400}" presName="parentText" presStyleLbl="node1" presStyleIdx="1" presStyleCnt="3">
        <dgm:presLayoutVars>
          <dgm:chMax val="1"/>
          <dgm:bulletEnabled val="1"/>
        </dgm:presLayoutVars>
      </dgm:prSet>
      <dgm:spPr/>
    </dgm:pt>
    <dgm:pt modelId="{1C41E97F-056F-47BF-BA03-B921A1067C93}" type="pres">
      <dgm:prSet presAssocID="{5187B85F-A557-4F9A-B1AB-CE7D57973400}" presName="descendantText" presStyleLbl="alignAccFollowNode1" presStyleIdx="1" presStyleCnt="3">
        <dgm:presLayoutVars>
          <dgm:bulletEnabled val="1"/>
        </dgm:presLayoutVars>
      </dgm:prSet>
      <dgm:spPr/>
    </dgm:pt>
    <dgm:pt modelId="{026A1F06-723B-483C-A0D8-51EE7D60801C}" type="pres">
      <dgm:prSet presAssocID="{76C0A6CA-A055-40F1-BBD3-C757B5521119}" presName="sp" presStyleCnt="0"/>
      <dgm:spPr/>
    </dgm:pt>
    <dgm:pt modelId="{18AA03B2-6CAB-495A-8B07-37527F4D282F}" type="pres">
      <dgm:prSet presAssocID="{37A73EE9-C5DD-4B13-AD4C-BDF7EBA76B82}" presName="linNode" presStyleCnt="0"/>
      <dgm:spPr/>
    </dgm:pt>
    <dgm:pt modelId="{B713FDED-6E71-450B-8E6E-B660C9EC0354}" type="pres">
      <dgm:prSet presAssocID="{37A73EE9-C5DD-4B13-AD4C-BDF7EBA76B82}" presName="parentText" presStyleLbl="node1" presStyleIdx="2" presStyleCnt="3">
        <dgm:presLayoutVars>
          <dgm:chMax val="1"/>
          <dgm:bulletEnabled val="1"/>
        </dgm:presLayoutVars>
      </dgm:prSet>
      <dgm:spPr/>
    </dgm:pt>
    <dgm:pt modelId="{E07B39E5-CB3A-4D8A-93D8-118307750649}" type="pres">
      <dgm:prSet presAssocID="{37A73EE9-C5DD-4B13-AD4C-BDF7EBA76B82}" presName="descendantText" presStyleLbl="alignAccFollowNode1" presStyleIdx="2" presStyleCnt="3">
        <dgm:presLayoutVars>
          <dgm:bulletEnabled val="1"/>
        </dgm:presLayoutVars>
      </dgm:prSet>
      <dgm:spPr/>
    </dgm:pt>
  </dgm:ptLst>
  <dgm:cxnLst>
    <dgm:cxn modelId="{E135B200-7D92-483F-93D1-6384813EFA93}" srcId="{0B7E2CD6-AD1E-4FE3-8AA5-2B81F08CF730}" destId="{5187B85F-A557-4F9A-B1AB-CE7D57973400}" srcOrd="1" destOrd="0" parTransId="{5AF1922C-D754-4B46-BD74-7F7E9528F983}" sibTransId="{76C0A6CA-A055-40F1-BBD3-C757B5521119}"/>
    <dgm:cxn modelId="{7180E12B-28D2-4A5B-AC66-A4C2113D6010}" type="presOf" srcId="{BBD565D0-1DEC-4AEE-B368-456B0F849C9F}" destId="{E07B39E5-CB3A-4D8A-93D8-118307750649}" srcOrd="0" destOrd="0" presId="urn:microsoft.com/office/officeart/2005/8/layout/vList5"/>
    <dgm:cxn modelId="{E10B0130-5567-45EE-BE10-FC8398418DDA}" type="presOf" srcId="{F860D93C-A1E4-40C9-938B-73B76A42B6A4}" destId="{2EF5C3A2-CE99-4DA4-B9A4-F9A6533B82DA}" srcOrd="0" destOrd="0" presId="urn:microsoft.com/office/officeart/2005/8/layout/vList5"/>
    <dgm:cxn modelId="{BED2FA61-5885-4150-9DEA-62EB977BFECC}" type="presOf" srcId="{0050E33F-507F-43D4-9614-F710C5EB55A6}" destId="{CCB7A703-613A-4129-BA8D-1A98F896C000}" srcOrd="0" destOrd="0" presId="urn:microsoft.com/office/officeart/2005/8/layout/vList5"/>
    <dgm:cxn modelId="{9F58C067-F503-413D-BFFD-DA4C195402F6}" type="presOf" srcId="{783DF574-6EA3-4BA0-A55D-5BDC6315A112}" destId="{1C41E97F-056F-47BF-BA03-B921A1067C93}" srcOrd="0" destOrd="0" presId="urn:microsoft.com/office/officeart/2005/8/layout/vList5"/>
    <dgm:cxn modelId="{A0B26D69-E0B5-4FB2-8BAD-AA7BC4D20E7D}" srcId="{0B7E2CD6-AD1E-4FE3-8AA5-2B81F08CF730}" destId="{0050E33F-507F-43D4-9614-F710C5EB55A6}" srcOrd="0" destOrd="0" parTransId="{C03A97C0-8BFF-41D2-ACDA-3278262A6195}" sibTransId="{87A5B5C3-08A6-4814-905D-EF53E8361C37}"/>
    <dgm:cxn modelId="{8CB0BA6B-FF60-40B4-A6AA-DA6786BDBA92}" srcId="{0050E33F-507F-43D4-9614-F710C5EB55A6}" destId="{F860D93C-A1E4-40C9-938B-73B76A42B6A4}" srcOrd="0" destOrd="0" parTransId="{5E9BD659-EC40-4C39-AD07-3B34A07154F7}" sibTransId="{19EA0563-E563-49B8-844E-BF835ED5BD65}"/>
    <dgm:cxn modelId="{9D0A7E6F-9B11-4851-94CB-29EFB48CA4AB}" type="presOf" srcId="{37A73EE9-C5DD-4B13-AD4C-BDF7EBA76B82}" destId="{B713FDED-6E71-450B-8E6E-B660C9EC0354}" srcOrd="0" destOrd="0" presId="urn:microsoft.com/office/officeart/2005/8/layout/vList5"/>
    <dgm:cxn modelId="{41C4AD4F-0D07-4E78-948D-CE2264565CAE}" srcId="{37A73EE9-C5DD-4B13-AD4C-BDF7EBA76B82}" destId="{6D1FDB66-2C98-4B87-8413-64FD91D12053}" srcOrd="1" destOrd="0" parTransId="{107CB17C-9C58-4224-A944-900BDD311590}" sibTransId="{6AAE0A12-5054-440F-85BA-114ABA06FB00}"/>
    <dgm:cxn modelId="{AF810772-475F-43FF-B776-A67610DAF7DA}" srcId="{0B7E2CD6-AD1E-4FE3-8AA5-2B81F08CF730}" destId="{37A73EE9-C5DD-4B13-AD4C-BDF7EBA76B82}" srcOrd="2" destOrd="0" parTransId="{A002CAE0-59D0-40B6-B212-83E608261668}" sibTransId="{7ACE13B6-0DA8-4828-BE43-8D4912F75396}"/>
    <dgm:cxn modelId="{82CA2E58-6785-45AF-96DC-B65927AD44FA}" type="presOf" srcId="{14E4F2B4-E9B3-44B3-B1BC-C99C624CA7EF}" destId="{1C41E97F-056F-47BF-BA03-B921A1067C93}" srcOrd="0" destOrd="1" presId="urn:microsoft.com/office/officeart/2005/8/layout/vList5"/>
    <dgm:cxn modelId="{8B4C548B-8B64-4BF0-A5CF-4D26418F986A}" srcId="{0050E33F-507F-43D4-9614-F710C5EB55A6}" destId="{3C19ECF5-411E-413C-BA39-59A030F2BCE3}" srcOrd="1" destOrd="0" parTransId="{54A1223E-F7F3-4797-AB2C-1B1046FEC326}" sibTransId="{EA15548D-80D4-40C1-BDA7-382A9C3C8609}"/>
    <dgm:cxn modelId="{1CB6D98B-BB90-42F7-8BED-E6A306A833BB}" srcId="{5187B85F-A557-4F9A-B1AB-CE7D57973400}" destId="{783DF574-6EA3-4BA0-A55D-5BDC6315A112}" srcOrd="0" destOrd="0" parTransId="{EAF9E904-34CF-4261-A623-07B60D4AFBF6}" sibTransId="{05F44A3D-E730-432F-9B53-44921F12B575}"/>
    <dgm:cxn modelId="{52B5B4B7-6A60-4CAC-B6FA-BCB9FE0B01B6}" srcId="{5187B85F-A557-4F9A-B1AB-CE7D57973400}" destId="{14E4F2B4-E9B3-44B3-B1BC-C99C624CA7EF}" srcOrd="1" destOrd="0" parTransId="{012231C8-2F4B-4626-838A-63F7C9047803}" sibTransId="{3B48DC87-D578-448F-91FE-1205D075D3BD}"/>
    <dgm:cxn modelId="{37F653B8-8E91-4802-9BDE-22DF87D1EC44}" type="presOf" srcId="{5187B85F-A557-4F9A-B1AB-CE7D57973400}" destId="{B9846596-5E53-48C5-BE8F-F56E2FC93766}" srcOrd="0" destOrd="0" presId="urn:microsoft.com/office/officeart/2005/8/layout/vList5"/>
    <dgm:cxn modelId="{11CCDEBB-1896-454E-9A8E-C2BFA7F3DE39}" type="presOf" srcId="{3C19ECF5-411E-413C-BA39-59A030F2BCE3}" destId="{2EF5C3A2-CE99-4DA4-B9A4-F9A6533B82DA}" srcOrd="0" destOrd="1" presId="urn:microsoft.com/office/officeart/2005/8/layout/vList5"/>
    <dgm:cxn modelId="{DAAC8AE5-7C05-4AEB-A1A3-D551CFA03550}" type="presOf" srcId="{6D1FDB66-2C98-4B87-8413-64FD91D12053}" destId="{E07B39E5-CB3A-4D8A-93D8-118307750649}" srcOrd="0" destOrd="1" presId="urn:microsoft.com/office/officeart/2005/8/layout/vList5"/>
    <dgm:cxn modelId="{76403DF2-EDBC-47B7-9A92-E4A3C888D576}" type="presOf" srcId="{0B7E2CD6-AD1E-4FE3-8AA5-2B81F08CF730}" destId="{F6363A4E-416C-46FE-A4D8-AEF18AE8F7A1}" srcOrd="0" destOrd="0" presId="urn:microsoft.com/office/officeart/2005/8/layout/vList5"/>
    <dgm:cxn modelId="{A6C126F7-434E-4571-BCB9-30C3E867807F}" srcId="{37A73EE9-C5DD-4B13-AD4C-BDF7EBA76B82}" destId="{BBD565D0-1DEC-4AEE-B368-456B0F849C9F}" srcOrd="0" destOrd="0" parTransId="{FE145A98-D61C-4CC0-97E4-268802964F1A}" sibTransId="{412B4E52-DA73-4AF1-991E-48B339BD2385}"/>
    <dgm:cxn modelId="{17C58C3C-D6D6-4D68-8DF2-E25C21704CCC}" type="presParOf" srcId="{F6363A4E-416C-46FE-A4D8-AEF18AE8F7A1}" destId="{94BF796D-B3F4-4B20-9C27-2A8BC5485F2F}" srcOrd="0" destOrd="0" presId="urn:microsoft.com/office/officeart/2005/8/layout/vList5"/>
    <dgm:cxn modelId="{9D054604-8B38-47A7-9CD5-A799A959861D}" type="presParOf" srcId="{94BF796D-B3F4-4B20-9C27-2A8BC5485F2F}" destId="{CCB7A703-613A-4129-BA8D-1A98F896C000}" srcOrd="0" destOrd="0" presId="urn:microsoft.com/office/officeart/2005/8/layout/vList5"/>
    <dgm:cxn modelId="{35196257-0712-4CF2-AA69-01D8D14152E9}" type="presParOf" srcId="{94BF796D-B3F4-4B20-9C27-2A8BC5485F2F}" destId="{2EF5C3A2-CE99-4DA4-B9A4-F9A6533B82DA}" srcOrd="1" destOrd="0" presId="urn:microsoft.com/office/officeart/2005/8/layout/vList5"/>
    <dgm:cxn modelId="{CC2D8D7F-3698-4CD8-AFBF-75BE9F551790}" type="presParOf" srcId="{F6363A4E-416C-46FE-A4D8-AEF18AE8F7A1}" destId="{51CB8243-89FC-4485-A051-096DBBE0EAE4}" srcOrd="1" destOrd="0" presId="urn:microsoft.com/office/officeart/2005/8/layout/vList5"/>
    <dgm:cxn modelId="{4AE7C300-3A9D-4A13-A91A-69FB2740D7A5}" type="presParOf" srcId="{F6363A4E-416C-46FE-A4D8-AEF18AE8F7A1}" destId="{88BC9118-1B2D-4342-9A33-CA4BB80832D7}" srcOrd="2" destOrd="0" presId="urn:microsoft.com/office/officeart/2005/8/layout/vList5"/>
    <dgm:cxn modelId="{E58944FF-C92E-4D88-99FB-559AAD0E32E7}" type="presParOf" srcId="{88BC9118-1B2D-4342-9A33-CA4BB80832D7}" destId="{B9846596-5E53-48C5-BE8F-F56E2FC93766}" srcOrd="0" destOrd="0" presId="urn:microsoft.com/office/officeart/2005/8/layout/vList5"/>
    <dgm:cxn modelId="{C5D7F3A4-7EF6-494F-AA4F-4C9A6DCCDED3}" type="presParOf" srcId="{88BC9118-1B2D-4342-9A33-CA4BB80832D7}" destId="{1C41E97F-056F-47BF-BA03-B921A1067C93}" srcOrd="1" destOrd="0" presId="urn:microsoft.com/office/officeart/2005/8/layout/vList5"/>
    <dgm:cxn modelId="{F29D4B94-7326-486E-81D3-DE9058034EC2}" type="presParOf" srcId="{F6363A4E-416C-46FE-A4D8-AEF18AE8F7A1}" destId="{026A1F06-723B-483C-A0D8-51EE7D60801C}" srcOrd="3" destOrd="0" presId="urn:microsoft.com/office/officeart/2005/8/layout/vList5"/>
    <dgm:cxn modelId="{A2268BF0-1B23-40AF-B222-BCEE0E2DFE3E}" type="presParOf" srcId="{F6363A4E-416C-46FE-A4D8-AEF18AE8F7A1}" destId="{18AA03B2-6CAB-495A-8B07-37527F4D282F}" srcOrd="4" destOrd="0" presId="urn:microsoft.com/office/officeart/2005/8/layout/vList5"/>
    <dgm:cxn modelId="{1939F9AB-31A4-458A-8339-883D6E338520}" type="presParOf" srcId="{18AA03B2-6CAB-495A-8B07-37527F4D282F}" destId="{B713FDED-6E71-450B-8E6E-B660C9EC0354}" srcOrd="0" destOrd="0" presId="urn:microsoft.com/office/officeart/2005/8/layout/vList5"/>
    <dgm:cxn modelId="{75836113-E077-4D8F-98C5-DA32D4E6CE05}" type="presParOf" srcId="{18AA03B2-6CAB-495A-8B07-37527F4D282F}" destId="{E07B39E5-CB3A-4D8A-93D8-118307750649}" srcOrd="1" destOrd="0" presId="urn:microsoft.com/office/officeart/2005/8/layout/vList5"/>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9059F95-0F0F-4F17-9107-7E9E45FDAFF8}" type="doc">
      <dgm:prSet loTypeId="urn:microsoft.com/office/officeart/2005/8/layout/chart3" loCatId="relationship" qsTypeId="urn:microsoft.com/office/officeart/2005/8/quickstyle/simple1" qsCatId="simple" csTypeId="urn:microsoft.com/office/officeart/2005/8/colors/colorful1" csCatId="colorful" phldr="1"/>
      <dgm:spPr/>
    </dgm:pt>
    <dgm:pt modelId="{539B4ECC-5E19-40BA-81DD-B583FBADAAC6}">
      <dgm:prSet phldrT="[テキスト]"/>
      <dgm:spPr/>
      <dgm:t>
        <a:bodyPr/>
        <a:lstStyle/>
        <a:p>
          <a:r>
            <a:rPr kumimoji="1" lang="ja-JP" altLang="en-US">
              <a:latin typeface="メイリオ" panose="020B0604030504040204" pitchFamily="50" charset="-128"/>
              <a:ea typeface="メイリオ" panose="020B0604030504040204" pitchFamily="50" charset="-128"/>
            </a:rPr>
            <a:t>睡眠</a:t>
          </a:r>
        </a:p>
      </dgm:t>
    </dgm:pt>
    <dgm:pt modelId="{7F277A82-E446-4C87-91B0-11FAB916A9FD}" type="parTrans" cxnId="{7C409147-0FF1-4B4C-8B19-3D953D98EB19}">
      <dgm:prSet/>
      <dgm:spPr/>
      <dgm:t>
        <a:bodyPr/>
        <a:lstStyle/>
        <a:p>
          <a:endParaRPr kumimoji="1" lang="ja-JP" altLang="en-US"/>
        </a:p>
      </dgm:t>
    </dgm:pt>
    <dgm:pt modelId="{5228DF45-A9C1-4355-9B14-8D020EEAA7EE}" type="sibTrans" cxnId="{7C409147-0FF1-4B4C-8B19-3D953D98EB19}">
      <dgm:prSet/>
      <dgm:spPr/>
      <dgm:t>
        <a:bodyPr/>
        <a:lstStyle/>
        <a:p>
          <a:endParaRPr kumimoji="1" lang="ja-JP" altLang="en-US"/>
        </a:p>
      </dgm:t>
    </dgm:pt>
    <dgm:pt modelId="{1033151E-362F-41B5-BE3E-E9510575E5CB}">
      <dgm:prSet phldrT="[テキスト]"/>
      <dgm:spPr/>
      <dgm:t>
        <a:bodyPr/>
        <a:lstStyle/>
        <a:p>
          <a:r>
            <a:rPr kumimoji="1" lang="ja-JP" altLang="en-US">
              <a:latin typeface="メイリオ" panose="020B0604030504040204" pitchFamily="50" charset="-128"/>
              <a:ea typeface="メイリオ" panose="020B0604030504040204" pitchFamily="50" charset="-128"/>
            </a:rPr>
            <a:t>運動</a:t>
          </a:r>
        </a:p>
      </dgm:t>
    </dgm:pt>
    <dgm:pt modelId="{8FEF3C8C-E9F5-412E-8CA8-A3E2B892812D}" type="parTrans" cxnId="{94D988FF-0299-4AAF-98F0-B65F59B37BE4}">
      <dgm:prSet/>
      <dgm:spPr/>
      <dgm:t>
        <a:bodyPr/>
        <a:lstStyle/>
        <a:p>
          <a:endParaRPr kumimoji="1" lang="ja-JP" altLang="en-US"/>
        </a:p>
      </dgm:t>
    </dgm:pt>
    <dgm:pt modelId="{093175B8-6657-46A9-842B-D6047704DD3C}" type="sibTrans" cxnId="{94D988FF-0299-4AAF-98F0-B65F59B37BE4}">
      <dgm:prSet/>
      <dgm:spPr/>
      <dgm:t>
        <a:bodyPr/>
        <a:lstStyle/>
        <a:p>
          <a:endParaRPr kumimoji="1" lang="ja-JP" altLang="en-US"/>
        </a:p>
      </dgm:t>
    </dgm:pt>
    <dgm:pt modelId="{268CE207-3A3D-4714-9288-DA896BA876A4}">
      <dgm:prSet phldrT="[テキスト]"/>
      <dgm:spPr/>
      <dgm:t>
        <a:bodyPr/>
        <a:lstStyle/>
        <a:p>
          <a:r>
            <a:rPr kumimoji="1" lang="ja-JP" altLang="en-US">
              <a:latin typeface="メイリオ" panose="020B0604030504040204" pitchFamily="50" charset="-128"/>
              <a:ea typeface="メイリオ" panose="020B0604030504040204" pitchFamily="50" charset="-128"/>
            </a:rPr>
            <a:t>食事</a:t>
          </a:r>
        </a:p>
      </dgm:t>
    </dgm:pt>
    <dgm:pt modelId="{0C52A10B-8DAD-48CC-AAC9-8F03E3CE9FCE}" type="parTrans" cxnId="{EDB43E87-7EAC-407F-A5A3-AFC90CA67673}">
      <dgm:prSet/>
      <dgm:spPr/>
      <dgm:t>
        <a:bodyPr/>
        <a:lstStyle/>
        <a:p>
          <a:endParaRPr kumimoji="1" lang="ja-JP" altLang="en-US"/>
        </a:p>
      </dgm:t>
    </dgm:pt>
    <dgm:pt modelId="{C21F3F45-478C-41C5-AD33-7A869051DCCB}" type="sibTrans" cxnId="{EDB43E87-7EAC-407F-A5A3-AFC90CA67673}">
      <dgm:prSet/>
      <dgm:spPr/>
      <dgm:t>
        <a:bodyPr/>
        <a:lstStyle/>
        <a:p>
          <a:endParaRPr kumimoji="1" lang="ja-JP" altLang="en-US"/>
        </a:p>
      </dgm:t>
    </dgm:pt>
    <dgm:pt modelId="{CC8FBFD3-EB35-4C56-BB08-20081E2030AB}">
      <dgm:prSet custT="1"/>
      <dgm:spPr/>
      <dgm:t>
        <a:bodyPr/>
        <a:lstStyle/>
        <a:p>
          <a:r>
            <a:rPr kumimoji="1" lang="ja-JP" altLang="en-US" sz="1250">
              <a:latin typeface="メイリオ" panose="020B0604030504040204" pitchFamily="50" charset="-128"/>
              <a:ea typeface="メイリオ" panose="020B0604030504040204" pitchFamily="50" charset="-128"/>
            </a:rPr>
            <a:t>リラックス</a:t>
          </a:r>
        </a:p>
      </dgm:t>
    </dgm:pt>
    <dgm:pt modelId="{9785FDB5-E19E-487C-8A09-977EE5F65B07}" type="parTrans" cxnId="{FECD3209-397E-4665-93DA-06A47038304C}">
      <dgm:prSet/>
      <dgm:spPr/>
      <dgm:t>
        <a:bodyPr/>
        <a:lstStyle/>
        <a:p>
          <a:endParaRPr kumimoji="1" lang="ja-JP" altLang="en-US"/>
        </a:p>
      </dgm:t>
    </dgm:pt>
    <dgm:pt modelId="{979A16C1-41C4-41B9-BB3E-AE09EF84B522}" type="sibTrans" cxnId="{FECD3209-397E-4665-93DA-06A47038304C}">
      <dgm:prSet/>
      <dgm:spPr/>
      <dgm:t>
        <a:bodyPr/>
        <a:lstStyle/>
        <a:p>
          <a:endParaRPr kumimoji="1" lang="ja-JP" altLang="en-US"/>
        </a:p>
      </dgm:t>
    </dgm:pt>
    <dgm:pt modelId="{BF485941-AEDE-4432-B510-1045DECA1F56}" type="pres">
      <dgm:prSet presAssocID="{A9059F95-0F0F-4F17-9107-7E9E45FDAFF8}" presName="compositeShape" presStyleCnt="0">
        <dgm:presLayoutVars>
          <dgm:chMax val="7"/>
          <dgm:dir/>
          <dgm:resizeHandles val="exact"/>
        </dgm:presLayoutVars>
      </dgm:prSet>
      <dgm:spPr/>
    </dgm:pt>
    <dgm:pt modelId="{31412539-884A-4003-8794-A4F91FD08144}" type="pres">
      <dgm:prSet presAssocID="{A9059F95-0F0F-4F17-9107-7E9E45FDAFF8}" presName="wedge1" presStyleLbl="node1" presStyleIdx="0" presStyleCnt="4" custLinFactNeighborX="-3607" custLinFactNeighborY="4053"/>
      <dgm:spPr/>
    </dgm:pt>
    <dgm:pt modelId="{71562663-CC08-422C-9162-7A3E88D3C6F7}" type="pres">
      <dgm:prSet presAssocID="{A9059F95-0F0F-4F17-9107-7E9E45FDAFF8}" presName="wedge1Tx" presStyleLbl="node1" presStyleIdx="0" presStyleCnt="4">
        <dgm:presLayoutVars>
          <dgm:chMax val="0"/>
          <dgm:chPref val="0"/>
          <dgm:bulletEnabled val="1"/>
        </dgm:presLayoutVars>
      </dgm:prSet>
      <dgm:spPr/>
    </dgm:pt>
    <dgm:pt modelId="{96DBDFED-18AC-4962-96B0-8AC9259457CB}" type="pres">
      <dgm:prSet presAssocID="{A9059F95-0F0F-4F17-9107-7E9E45FDAFF8}" presName="wedge2" presStyleLbl="node1" presStyleIdx="1" presStyleCnt="4"/>
      <dgm:spPr/>
    </dgm:pt>
    <dgm:pt modelId="{44222C4F-15A8-42B5-9E88-C173F3E94F3C}" type="pres">
      <dgm:prSet presAssocID="{A9059F95-0F0F-4F17-9107-7E9E45FDAFF8}" presName="wedge2Tx" presStyleLbl="node1" presStyleIdx="1" presStyleCnt="4">
        <dgm:presLayoutVars>
          <dgm:chMax val="0"/>
          <dgm:chPref val="0"/>
          <dgm:bulletEnabled val="1"/>
        </dgm:presLayoutVars>
      </dgm:prSet>
      <dgm:spPr/>
    </dgm:pt>
    <dgm:pt modelId="{14CAB1DE-DA24-44DD-8378-9BE2BAD59665}" type="pres">
      <dgm:prSet presAssocID="{A9059F95-0F0F-4F17-9107-7E9E45FDAFF8}" presName="wedge3" presStyleLbl="node1" presStyleIdx="2" presStyleCnt="4"/>
      <dgm:spPr/>
    </dgm:pt>
    <dgm:pt modelId="{909AC221-D679-4912-91F7-9413C3FB582C}" type="pres">
      <dgm:prSet presAssocID="{A9059F95-0F0F-4F17-9107-7E9E45FDAFF8}" presName="wedge3Tx" presStyleLbl="node1" presStyleIdx="2" presStyleCnt="4">
        <dgm:presLayoutVars>
          <dgm:chMax val="0"/>
          <dgm:chPref val="0"/>
          <dgm:bulletEnabled val="1"/>
        </dgm:presLayoutVars>
      </dgm:prSet>
      <dgm:spPr/>
    </dgm:pt>
    <dgm:pt modelId="{3E59DFE4-B883-4317-A3CC-1444DCDA09BD}" type="pres">
      <dgm:prSet presAssocID="{A9059F95-0F0F-4F17-9107-7E9E45FDAFF8}" presName="wedge4" presStyleLbl="node1" presStyleIdx="3" presStyleCnt="4"/>
      <dgm:spPr/>
    </dgm:pt>
    <dgm:pt modelId="{BEEA4D1E-12A3-4FC6-B0A3-F658D387782E}" type="pres">
      <dgm:prSet presAssocID="{A9059F95-0F0F-4F17-9107-7E9E45FDAFF8}" presName="wedge4Tx" presStyleLbl="node1" presStyleIdx="3" presStyleCnt="4">
        <dgm:presLayoutVars>
          <dgm:chMax val="0"/>
          <dgm:chPref val="0"/>
          <dgm:bulletEnabled val="1"/>
        </dgm:presLayoutVars>
      </dgm:prSet>
      <dgm:spPr/>
    </dgm:pt>
  </dgm:ptLst>
  <dgm:cxnLst>
    <dgm:cxn modelId="{96DD2603-0CF8-42D6-BB7B-C0D00176ED51}" type="presOf" srcId="{CC8FBFD3-EB35-4C56-BB08-20081E2030AB}" destId="{96DBDFED-18AC-4962-96B0-8AC9259457CB}" srcOrd="0" destOrd="0" presId="urn:microsoft.com/office/officeart/2005/8/layout/chart3"/>
    <dgm:cxn modelId="{FECD3209-397E-4665-93DA-06A47038304C}" srcId="{A9059F95-0F0F-4F17-9107-7E9E45FDAFF8}" destId="{CC8FBFD3-EB35-4C56-BB08-20081E2030AB}" srcOrd="1" destOrd="0" parTransId="{9785FDB5-E19E-487C-8A09-977EE5F65B07}" sibTransId="{979A16C1-41C4-41B9-BB3E-AE09EF84B522}"/>
    <dgm:cxn modelId="{1CBA9330-C564-4B9F-A288-0533AB94F019}" type="presOf" srcId="{A9059F95-0F0F-4F17-9107-7E9E45FDAFF8}" destId="{BF485941-AEDE-4432-B510-1045DECA1F56}" srcOrd="0" destOrd="0" presId="urn:microsoft.com/office/officeart/2005/8/layout/chart3"/>
    <dgm:cxn modelId="{F07DD666-9E6B-444B-990A-FCC41F411609}" type="presOf" srcId="{1033151E-362F-41B5-BE3E-E9510575E5CB}" destId="{909AC221-D679-4912-91F7-9413C3FB582C}" srcOrd="1" destOrd="0" presId="urn:microsoft.com/office/officeart/2005/8/layout/chart3"/>
    <dgm:cxn modelId="{7C409147-0FF1-4B4C-8B19-3D953D98EB19}" srcId="{A9059F95-0F0F-4F17-9107-7E9E45FDAFF8}" destId="{539B4ECC-5E19-40BA-81DD-B583FBADAAC6}" srcOrd="0" destOrd="0" parTransId="{7F277A82-E446-4C87-91B0-11FAB916A9FD}" sibTransId="{5228DF45-A9C1-4355-9B14-8D020EEAA7EE}"/>
    <dgm:cxn modelId="{42D96E76-EAFF-4300-91C1-67FB02C1686D}" type="presOf" srcId="{268CE207-3A3D-4714-9288-DA896BA876A4}" destId="{BEEA4D1E-12A3-4FC6-B0A3-F658D387782E}" srcOrd="1" destOrd="0" presId="urn:microsoft.com/office/officeart/2005/8/layout/chart3"/>
    <dgm:cxn modelId="{2AB93D59-785E-433A-8485-6711F2A3542D}" type="presOf" srcId="{539B4ECC-5E19-40BA-81DD-B583FBADAAC6}" destId="{31412539-884A-4003-8794-A4F91FD08144}" srcOrd="0" destOrd="0" presId="urn:microsoft.com/office/officeart/2005/8/layout/chart3"/>
    <dgm:cxn modelId="{EDB43E87-7EAC-407F-A5A3-AFC90CA67673}" srcId="{A9059F95-0F0F-4F17-9107-7E9E45FDAFF8}" destId="{268CE207-3A3D-4714-9288-DA896BA876A4}" srcOrd="3" destOrd="0" parTransId="{0C52A10B-8DAD-48CC-AAC9-8F03E3CE9FCE}" sibTransId="{C21F3F45-478C-41C5-AD33-7A869051DCCB}"/>
    <dgm:cxn modelId="{3906208A-E217-466D-B978-8186DE39B149}" type="presOf" srcId="{268CE207-3A3D-4714-9288-DA896BA876A4}" destId="{3E59DFE4-B883-4317-A3CC-1444DCDA09BD}" srcOrd="0" destOrd="0" presId="urn:microsoft.com/office/officeart/2005/8/layout/chart3"/>
    <dgm:cxn modelId="{F73C71B5-3D91-48DD-B7A6-417996F89279}" type="presOf" srcId="{CC8FBFD3-EB35-4C56-BB08-20081E2030AB}" destId="{44222C4F-15A8-42B5-9E88-C173F3E94F3C}" srcOrd="1" destOrd="0" presId="urn:microsoft.com/office/officeart/2005/8/layout/chart3"/>
    <dgm:cxn modelId="{8C8999D7-4C6A-4237-AC1A-A4F523DA8F51}" type="presOf" srcId="{1033151E-362F-41B5-BE3E-E9510575E5CB}" destId="{14CAB1DE-DA24-44DD-8378-9BE2BAD59665}" srcOrd="0" destOrd="0" presId="urn:microsoft.com/office/officeart/2005/8/layout/chart3"/>
    <dgm:cxn modelId="{AE93BAD8-8CEC-41F1-9ECC-F62AF4E0CAB6}" type="presOf" srcId="{539B4ECC-5E19-40BA-81DD-B583FBADAAC6}" destId="{71562663-CC08-422C-9162-7A3E88D3C6F7}" srcOrd="1" destOrd="0" presId="urn:microsoft.com/office/officeart/2005/8/layout/chart3"/>
    <dgm:cxn modelId="{94D988FF-0299-4AAF-98F0-B65F59B37BE4}" srcId="{A9059F95-0F0F-4F17-9107-7E9E45FDAFF8}" destId="{1033151E-362F-41B5-BE3E-E9510575E5CB}" srcOrd="2" destOrd="0" parTransId="{8FEF3C8C-E9F5-412E-8CA8-A3E2B892812D}" sibTransId="{093175B8-6657-46A9-842B-D6047704DD3C}"/>
    <dgm:cxn modelId="{55ACD4D7-5482-4F48-A61D-AB4BA5DC17E3}" type="presParOf" srcId="{BF485941-AEDE-4432-B510-1045DECA1F56}" destId="{31412539-884A-4003-8794-A4F91FD08144}" srcOrd="0" destOrd="0" presId="urn:microsoft.com/office/officeart/2005/8/layout/chart3"/>
    <dgm:cxn modelId="{BC0C7762-B103-4CD2-B53F-83321FC1F91B}" type="presParOf" srcId="{BF485941-AEDE-4432-B510-1045DECA1F56}" destId="{71562663-CC08-422C-9162-7A3E88D3C6F7}" srcOrd="1" destOrd="0" presId="urn:microsoft.com/office/officeart/2005/8/layout/chart3"/>
    <dgm:cxn modelId="{69F729A3-2C57-47E0-9F45-66D7D6505CE1}" type="presParOf" srcId="{BF485941-AEDE-4432-B510-1045DECA1F56}" destId="{96DBDFED-18AC-4962-96B0-8AC9259457CB}" srcOrd="2" destOrd="0" presId="urn:microsoft.com/office/officeart/2005/8/layout/chart3"/>
    <dgm:cxn modelId="{AA24D2F8-ECDD-4B59-B5D4-7F27EF56C3BC}" type="presParOf" srcId="{BF485941-AEDE-4432-B510-1045DECA1F56}" destId="{44222C4F-15A8-42B5-9E88-C173F3E94F3C}" srcOrd="3" destOrd="0" presId="urn:microsoft.com/office/officeart/2005/8/layout/chart3"/>
    <dgm:cxn modelId="{51113B86-3BB5-4230-9FA7-6C2F059B2881}" type="presParOf" srcId="{BF485941-AEDE-4432-B510-1045DECA1F56}" destId="{14CAB1DE-DA24-44DD-8378-9BE2BAD59665}" srcOrd="4" destOrd="0" presId="urn:microsoft.com/office/officeart/2005/8/layout/chart3"/>
    <dgm:cxn modelId="{F10A0E0A-B07A-44FC-B8FC-FAEBCDBCA696}" type="presParOf" srcId="{BF485941-AEDE-4432-B510-1045DECA1F56}" destId="{909AC221-D679-4912-91F7-9413C3FB582C}" srcOrd="5" destOrd="0" presId="urn:microsoft.com/office/officeart/2005/8/layout/chart3"/>
    <dgm:cxn modelId="{0D28297F-5A82-445B-8FDA-7FF07A39E273}" type="presParOf" srcId="{BF485941-AEDE-4432-B510-1045DECA1F56}" destId="{3E59DFE4-B883-4317-A3CC-1444DCDA09BD}" srcOrd="6" destOrd="0" presId="urn:microsoft.com/office/officeart/2005/8/layout/chart3"/>
    <dgm:cxn modelId="{914DF184-FDE7-4AD8-A32B-A7209269370F}" type="presParOf" srcId="{BF485941-AEDE-4432-B510-1045DECA1F56}" destId="{BEEA4D1E-12A3-4FC6-B0A3-F658D387782E}" srcOrd="7" destOrd="0" presId="urn:microsoft.com/office/officeart/2005/8/layout/chart3"/>
  </dgm:cxnLst>
  <dgm:bg/>
  <dgm:whole/>
  <dgm:extLst>
    <a:ext uri="http://schemas.microsoft.com/office/drawing/2008/diagram">
      <dsp:dataModelExt xmlns:dsp="http://schemas.microsoft.com/office/drawing/2008/diagram" relId="rId2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183F1C-6277-4A97-B620-02CB79A60879}">
      <dsp:nvSpPr>
        <dsp:cNvPr id="0" name=""/>
        <dsp:cNvSpPr/>
      </dsp:nvSpPr>
      <dsp:spPr>
        <a:xfrm rot="16200000">
          <a:off x="1379336" y="-1379336"/>
          <a:ext cx="2695182" cy="5453856"/>
        </a:xfrm>
        <a:prstGeom prst="round1Rect">
          <a:avLst/>
        </a:prstGeom>
        <a:blipFill dpi="0" rotWithShape="0">
          <a:blip xmlns:r="http://schemas.openxmlformats.org/officeDocument/2006/relationships" r:embed="rId1">
            <a:alphaModFix amt="32000"/>
          </a:blip>
          <a:srcRect/>
          <a:stretch>
            <a:fillRect l="25000" t="8000" r="36000" b="3000"/>
          </a:stretch>
        </a:blip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t" anchorCtr="0">
          <a:noAutofit/>
        </a:bodyPr>
        <a:lstStyle/>
        <a:p>
          <a:pPr marL="0" lvl="0" indent="0" algn="l" defTabSz="666750">
            <a:lnSpc>
              <a:spcPct val="90000"/>
            </a:lnSpc>
            <a:spcBef>
              <a:spcPct val="0"/>
            </a:spcBef>
            <a:spcAft>
              <a:spcPct val="35000"/>
            </a:spcAft>
            <a:buNone/>
          </a:pPr>
          <a:r>
            <a:rPr kumimoji="1" lang="ja-JP" altLang="en-US" sz="1500" b="1" kern="12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①体調不良が続いたり、調子が悪いなと思ったら</a:t>
          </a:r>
          <a:r>
            <a:rPr kumimoji="1" lang="en-US" altLang="ja-JP" sz="1500" b="1" kern="12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endParaRPr kumimoji="1" lang="ja-JP" altLang="en-US" sz="1500" b="1" kern="12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marL="114300" lvl="1" indent="-114300" algn="l" defTabSz="622300">
            <a:lnSpc>
              <a:spcPct val="90000"/>
            </a:lnSpc>
            <a:spcBef>
              <a:spcPct val="0"/>
            </a:spcBef>
            <a:spcAft>
              <a:spcPct val="15000"/>
            </a:spcAft>
            <a:buNone/>
          </a:pPr>
          <a:r>
            <a:rPr kumimoji="1" lang="ja-JP" altLang="en-US" sz="1400" kern="1200">
              <a:latin typeface="メイリオ" panose="020B0604030504040204" pitchFamily="50" charset="-128"/>
              <a:ea typeface="メイリオ" panose="020B0604030504040204" pitchFamily="50" charset="-128"/>
            </a:rPr>
            <a:t>　ストレス状態が続くと、心・体・行動に変化が現れます。</a:t>
          </a:r>
          <a:r>
            <a:rPr kumimoji="1" lang="ja-JP" altLang="en-US" sz="1400" b="1" kern="12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変化に気づいて早めに相談</a:t>
          </a:r>
          <a:r>
            <a:rPr kumimoji="1" lang="ja-JP" altLang="en-US" sz="1400" kern="1200">
              <a:latin typeface="メイリオ" panose="020B0604030504040204" pitchFamily="50" charset="-128"/>
              <a:ea typeface="メイリオ" panose="020B0604030504040204" pitchFamily="50" charset="-128"/>
            </a:rPr>
            <a:t>することで、早期の改善につながります。</a:t>
          </a:r>
        </a:p>
        <a:p>
          <a:pPr marL="114300" lvl="1" indent="-114300" algn="l" defTabSz="622300">
            <a:lnSpc>
              <a:spcPct val="90000"/>
            </a:lnSpc>
            <a:spcBef>
              <a:spcPct val="0"/>
            </a:spcBef>
            <a:spcAft>
              <a:spcPct val="15000"/>
            </a:spcAft>
            <a:buNone/>
          </a:pPr>
          <a:r>
            <a:rPr kumimoji="1" lang="ja-JP" altLang="en-US" sz="1400" kern="1200">
              <a:latin typeface="メイリオ" panose="020B0604030504040204" pitchFamily="50" charset="-128"/>
              <a:ea typeface="メイリオ" panose="020B0604030504040204" pitchFamily="50" charset="-128"/>
            </a:rPr>
            <a:t>　裏面①に注意すべき症状や時期をまとめてありますので、心当たりがある場合はすぐに相談しましょう。</a:t>
          </a:r>
        </a:p>
      </dsp:txBody>
      <dsp:txXfrm rot="5400000">
        <a:off x="-1" y="1"/>
        <a:ext cx="5453856" cy="2021386"/>
      </dsp:txXfrm>
    </dsp:sp>
    <dsp:sp modelId="{8107154F-EFBA-4A67-8841-B062469598E2}">
      <dsp:nvSpPr>
        <dsp:cNvPr id="0" name=""/>
        <dsp:cNvSpPr/>
      </dsp:nvSpPr>
      <dsp:spPr>
        <a:xfrm>
          <a:off x="5453856" y="0"/>
          <a:ext cx="5453856" cy="2695182"/>
        </a:xfrm>
        <a:prstGeom prst="round1Rect">
          <a:avLst/>
        </a:prstGeom>
        <a:blipFill dpi="0" rotWithShape="0">
          <a:blip xmlns:r="http://schemas.openxmlformats.org/officeDocument/2006/relationships" r:embed="rId2">
            <a:alphaModFix amt="32000"/>
          </a:blip>
          <a:srcRect/>
          <a:stretch>
            <a:fillRect l="30000" t="8000" r="24000" b="3000"/>
          </a:stretch>
        </a:blip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t" anchorCtr="0">
          <a:noAutofit/>
        </a:bodyPr>
        <a:lstStyle/>
        <a:p>
          <a:pPr marL="0" lvl="0" indent="0" algn="l" defTabSz="666750">
            <a:lnSpc>
              <a:spcPct val="90000"/>
            </a:lnSpc>
            <a:spcBef>
              <a:spcPct val="0"/>
            </a:spcBef>
            <a:spcAft>
              <a:spcPct val="35000"/>
            </a:spcAft>
            <a:buNone/>
          </a:pPr>
          <a:r>
            <a:rPr kumimoji="1" lang="ja-JP" altLang="en-US" sz="1500" b="1" kern="12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②ハラスメントを受けていると感じたら</a:t>
          </a:r>
          <a:r>
            <a:rPr kumimoji="1" lang="en-US" altLang="ja-JP" sz="1500" b="1" kern="12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endParaRPr kumimoji="1" lang="ja-JP" altLang="en-US" sz="1500" b="1" kern="12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marL="114300" lvl="1" indent="-114300" algn="l" defTabSz="622300">
            <a:lnSpc>
              <a:spcPct val="90000"/>
            </a:lnSpc>
            <a:spcBef>
              <a:spcPct val="0"/>
            </a:spcBef>
            <a:spcAft>
              <a:spcPct val="15000"/>
            </a:spcAft>
            <a:buNone/>
          </a:pPr>
          <a:r>
            <a:rPr kumimoji="1" lang="ja-JP" altLang="en-US" sz="1400" kern="1200">
              <a:latin typeface="メイリオ" panose="020B0604030504040204" pitchFamily="50" charset="-128"/>
              <a:ea typeface="メイリオ" panose="020B0604030504040204" pitchFamily="50" charset="-128"/>
            </a:rPr>
            <a:t>　</a:t>
          </a:r>
          <a:r>
            <a:rPr kumimoji="1" lang="ja-JP" altLang="en-US" sz="1350" kern="1200">
              <a:latin typeface="メイリオ" panose="020B0604030504040204" pitchFamily="50" charset="-128"/>
              <a:ea typeface="メイリオ" panose="020B0604030504040204" pitchFamily="50" charset="-128"/>
            </a:rPr>
            <a:t>ハラスメントを受けた（見聞きした）ら、</a:t>
          </a:r>
          <a:r>
            <a:rPr kumimoji="1" lang="ja-JP" altLang="en-US" sz="1350" b="1" kern="12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「相手に伝える」、「記録を残す」、「相談する」</a:t>
          </a:r>
          <a:r>
            <a:rPr kumimoji="1" lang="ja-JP" altLang="en-US" sz="1350" kern="1200">
              <a:latin typeface="メイリオ" panose="020B0604030504040204" pitchFamily="50" charset="-128"/>
              <a:ea typeface="メイリオ" panose="020B0604030504040204" pitchFamily="50" charset="-128"/>
            </a:rPr>
            <a:t>ことが大切です。</a:t>
          </a:r>
        </a:p>
        <a:p>
          <a:pPr marL="114300" lvl="1" indent="-114300" algn="l" defTabSz="600075">
            <a:lnSpc>
              <a:spcPct val="90000"/>
            </a:lnSpc>
            <a:spcBef>
              <a:spcPct val="0"/>
            </a:spcBef>
            <a:spcAft>
              <a:spcPct val="15000"/>
            </a:spcAft>
            <a:buNone/>
          </a:pPr>
          <a:r>
            <a:rPr kumimoji="1" lang="ja-JP" altLang="en-US" sz="1350" kern="1200">
              <a:latin typeface="メイリオ" panose="020B0604030504040204" pitchFamily="50" charset="-128"/>
              <a:ea typeface="メイリオ" panose="020B0604030504040204" pitchFamily="50" charset="-128"/>
            </a:rPr>
            <a:t>　裏面②に代表的なハラスメントの種類についてまとめてありますので、心当たりがある場合は一人で悩まずに相談しましょう。</a:t>
          </a:r>
        </a:p>
      </dsp:txBody>
      <dsp:txXfrm>
        <a:off x="5453856" y="0"/>
        <a:ext cx="5453856" cy="2021386"/>
      </dsp:txXfrm>
    </dsp:sp>
    <dsp:sp modelId="{5689DDD2-103E-4649-B6AD-5C5FEB26440C}">
      <dsp:nvSpPr>
        <dsp:cNvPr id="0" name=""/>
        <dsp:cNvSpPr/>
      </dsp:nvSpPr>
      <dsp:spPr>
        <a:xfrm rot="10800000">
          <a:off x="0" y="2695182"/>
          <a:ext cx="5453856" cy="2695182"/>
        </a:xfrm>
        <a:prstGeom prst="round1Rect">
          <a:avLst/>
        </a:prstGeom>
        <a:blipFill dpi="0" rotWithShape="0">
          <a:blip xmlns:r="http://schemas.openxmlformats.org/officeDocument/2006/relationships" r:embed="rId3">
            <a:alphaModFix amt="32000"/>
          </a:blip>
          <a:srcRect/>
          <a:stretch>
            <a:fillRect l="14000" t="11000" r="21000" b="3000"/>
          </a:stretch>
        </a:blip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t" anchorCtr="0">
          <a:noAutofit/>
        </a:bodyPr>
        <a:lstStyle/>
        <a:p>
          <a:pPr marL="0" lvl="0" indent="0" algn="l" defTabSz="622300">
            <a:lnSpc>
              <a:spcPct val="90000"/>
            </a:lnSpc>
            <a:spcBef>
              <a:spcPct val="0"/>
            </a:spcBef>
            <a:spcAft>
              <a:spcPct val="35000"/>
            </a:spcAft>
            <a:buNone/>
          </a:pPr>
          <a:r>
            <a:rPr kumimoji="1" lang="ja-JP" altLang="en-US" sz="1400" kern="1200">
              <a:latin typeface="メイリオ" panose="020B0604030504040204" pitchFamily="50" charset="-128"/>
              <a:ea typeface="メイリオ" panose="020B0604030504040204" pitchFamily="50" charset="-128"/>
            </a:rPr>
            <a:t>　ストレスやハラスメントを</a:t>
          </a:r>
          <a:r>
            <a:rPr kumimoji="1" lang="ja-JP" altLang="en-US" sz="1400" b="1" kern="12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放置すると、あなたのメンタルヘルスに不調</a:t>
          </a:r>
          <a:r>
            <a:rPr kumimoji="1" lang="ja-JP" altLang="en-US" sz="1400" kern="1200">
              <a:latin typeface="メイリオ" panose="020B0604030504040204" pitchFamily="50" charset="-128"/>
              <a:ea typeface="メイリオ" panose="020B0604030504040204" pitchFamily="50" charset="-128"/>
            </a:rPr>
            <a:t>をきたすことになります。</a:t>
          </a:r>
          <a:endParaRPr kumimoji="1" lang="en-US" altLang="ja-JP" sz="1400" kern="1200">
            <a:latin typeface="メイリオ" panose="020B0604030504040204" pitchFamily="50" charset="-128"/>
            <a:ea typeface="メイリオ" panose="020B0604030504040204" pitchFamily="50" charset="-128"/>
          </a:endParaRPr>
        </a:p>
        <a:p>
          <a:pPr marL="0" lvl="0" indent="0" algn="l" defTabSz="622300">
            <a:lnSpc>
              <a:spcPct val="90000"/>
            </a:lnSpc>
            <a:spcBef>
              <a:spcPct val="0"/>
            </a:spcBef>
            <a:spcAft>
              <a:spcPct val="35000"/>
            </a:spcAft>
            <a:buNone/>
          </a:pPr>
          <a:r>
            <a:rPr kumimoji="1" lang="ja-JP" altLang="en-US" sz="1400" kern="1200">
              <a:latin typeface="メイリオ" panose="020B0604030504040204" pitchFamily="50" charset="-128"/>
              <a:ea typeface="メイリオ" panose="020B0604030504040204" pitchFamily="50" charset="-128"/>
            </a:rPr>
            <a:t>　裏面③に悩みの種類に応じた相談先をまとめてありますので、参考にして相談しましょう。</a:t>
          </a:r>
          <a:endParaRPr kumimoji="1" lang="ja-JP" altLang="en-US" sz="1800" kern="1200">
            <a:latin typeface="メイリオ" panose="020B0604030504040204" pitchFamily="50" charset="-128"/>
            <a:ea typeface="メイリオ" panose="020B0604030504040204" pitchFamily="50" charset="-128"/>
          </a:endParaRPr>
        </a:p>
      </dsp:txBody>
      <dsp:txXfrm rot="10800000">
        <a:off x="0" y="3368978"/>
        <a:ext cx="5453856" cy="2021386"/>
      </dsp:txXfrm>
    </dsp:sp>
    <dsp:sp modelId="{1AF43F14-BFEB-4697-B2FF-E00B95078E7F}">
      <dsp:nvSpPr>
        <dsp:cNvPr id="0" name=""/>
        <dsp:cNvSpPr/>
      </dsp:nvSpPr>
      <dsp:spPr>
        <a:xfrm rot="5400000">
          <a:off x="6833193" y="1315845"/>
          <a:ext cx="2695182" cy="5453856"/>
        </a:xfrm>
        <a:prstGeom prst="round1Rect">
          <a:avLst/>
        </a:prstGeom>
        <a:blipFill dpi="0" rotWithShape="0">
          <a:blip xmlns:r="http://schemas.openxmlformats.org/officeDocument/2006/relationships" r:embed="rId4">
            <a:alphaModFix amt="32000"/>
            <a:extLst>
              <a:ext uri="{28A0092B-C50C-407E-A947-70E740481C1C}">
                <a14:useLocalDpi xmlns:a14="http://schemas.microsoft.com/office/drawing/2010/main" val="0"/>
              </a:ext>
            </a:extLst>
          </a:blip>
          <a:srcRect/>
          <a:stretch>
            <a:fillRect l="30000" t="8000" r="21000" b="3000"/>
          </a:stretch>
        </a:blip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t" anchorCtr="0">
          <a:noAutofit/>
        </a:bodyPr>
        <a:lstStyle/>
        <a:p>
          <a:pPr marL="0" lvl="0" indent="0" algn="l" defTabSz="533400">
            <a:lnSpc>
              <a:spcPct val="90000"/>
            </a:lnSpc>
            <a:spcBef>
              <a:spcPct val="0"/>
            </a:spcBef>
            <a:spcAft>
              <a:spcPct val="35000"/>
            </a:spcAft>
            <a:buNone/>
          </a:pPr>
          <a:r>
            <a:rPr kumimoji="1" lang="ja-JP" altLang="en-US" sz="1200" kern="1200">
              <a:latin typeface="メイリオ" panose="020B0604030504040204" pitchFamily="50" charset="-128"/>
              <a:ea typeface="メイリオ" panose="020B0604030504040204" pitchFamily="50" charset="-128"/>
            </a:rPr>
            <a:t>　メンタルヘルス不調は、特別な人がなるわけではありません。今は大丈夫でも、環境が変わったりすることで、あなたもメンタルヘルス不調になる可能性があります。</a:t>
          </a:r>
          <a:endParaRPr kumimoji="1" lang="en-US" altLang="ja-JP" sz="1200" kern="1200">
            <a:latin typeface="メイリオ" panose="020B0604030504040204" pitchFamily="50" charset="-128"/>
            <a:ea typeface="メイリオ" panose="020B0604030504040204" pitchFamily="50" charset="-128"/>
          </a:endParaRPr>
        </a:p>
        <a:p>
          <a:pPr marL="0" lvl="0" indent="0" algn="l" defTabSz="533400">
            <a:lnSpc>
              <a:spcPct val="90000"/>
            </a:lnSpc>
            <a:spcBef>
              <a:spcPct val="0"/>
            </a:spcBef>
            <a:spcAft>
              <a:spcPct val="35000"/>
            </a:spcAft>
            <a:buNone/>
          </a:pPr>
          <a:r>
            <a:rPr kumimoji="1" lang="ja-JP" altLang="en-US" sz="1200" kern="1200">
              <a:latin typeface="メイリオ" panose="020B0604030504040204" pitchFamily="50" charset="-128"/>
              <a:ea typeface="メイリオ" panose="020B0604030504040204" pitchFamily="50" charset="-128"/>
            </a:rPr>
            <a:t>　日頃からあなた自身で</a:t>
          </a:r>
          <a:r>
            <a:rPr kumimoji="1" lang="ja-JP" altLang="en-US" sz="1200" b="1" kern="12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セルフケアをすることで、心の健康を保ちましょう。</a:t>
          </a:r>
          <a:endParaRPr kumimoji="1" lang="en-US" altLang="ja-JP" sz="1200" b="1" kern="12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marL="0" lvl="0" indent="0" algn="l" defTabSz="533400">
            <a:lnSpc>
              <a:spcPct val="90000"/>
            </a:lnSpc>
            <a:spcBef>
              <a:spcPct val="0"/>
            </a:spcBef>
            <a:spcAft>
              <a:spcPct val="35000"/>
            </a:spcAft>
            <a:buNone/>
          </a:pPr>
          <a:r>
            <a:rPr kumimoji="1" lang="ja-JP" altLang="en-US" sz="1200" kern="1200">
              <a:latin typeface="メイリオ" panose="020B0604030504040204" pitchFamily="50" charset="-128"/>
              <a:ea typeface="メイリオ" panose="020B0604030504040204" pitchFamily="50" charset="-128"/>
            </a:rPr>
            <a:t>　裏面④にセルフケアの例についてまとめてありますので、普段の生活の参考にしてメンタルヘルスの維持に努めてください。</a:t>
          </a:r>
          <a:endParaRPr kumimoji="1" lang="en-US" altLang="ja-JP" sz="1200" kern="1200">
            <a:latin typeface="メイリオ" panose="020B0604030504040204" pitchFamily="50" charset="-128"/>
            <a:ea typeface="メイリオ" panose="020B0604030504040204" pitchFamily="50" charset="-128"/>
          </a:endParaRPr>
        </a:p>
        <a:p>
          <a:pPr marL="0" lvl="0" indent="0" algn="l" defTabSz="533400">
            <a:lnSpc>
              <a:spcPct val="90000"/>
            </a:lnSpc>
            <a:spcBef>
              <a:spcPct val="0"/>
            </a:spcBef>
            <a:spcAft>
              <a:spcPct val="35000"/>
            </a:spcAft>
            <a:buNone/>
          </a:pPr>
          <a:endParaRPr kumimoji="1" lang="ja-JP" altLang="en-US" sz="1100" kern="1200"/>
        </a:p>
      </dsp:txBody>
      <dsp:txXfrm rot="-5400000">
        <a:off x="5453856" y="3368978"/>
        <a:ext cx="5453856" cy="2021386"/>
      </dsp:txXfrm>
    </dsp:sp>
    <dsp:sp modelId="{3CD99499-5DC2-4B26-BB05-EAAE580D562E}">
      <dsp:nvSpPr>
        <dsp:cNvPr id="0" name=""/>
        <dsp:cNvSpPr/>
      </dsp:nvSpPr>
      <dsp:spPr>
        <a:xfrm>
          <a:off x="3817699" y="2021386"/>
          <a:ext cx="3272313" cy="1347591"/>
        </a:xfrm>
        <a:prstGeom prst="roundRect">
          <a:avLst/>
        </a:prstGeom>
        <a:solidFill>
          <a:schemeClr val="accent2">
            <a:tint val="6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b" anchorCtr="0">
          <a:noAutofit/>
        </a:bodyPr>
        <a:lstStyle/>
        <a:p>
          <a:pPr marL="0" lvl="0" indent="0" algn="ctr" defTabSz="1066800">
            <a:lnSpc>
              <a:spcPct val="50000"/>
            </a:lnSpc>
            <a:spcBef>
              <a:spcPct val="0"/>
            </a:spcBef>
            <a:spcAft>
              <a:spcPct val="35000"/>
            </a:spcAft>
            <a:buNone/>
          </a:pPr>
          <a:r>
            <a:rPr kumimoji="1" lang="ja-JP" altLang="en-US" sz="2400" b="1" i="1" kern="1200">
              <a:latin typeface="メイリオ" panose="020B0604030504040204" pitchFamily="50" charset="-128"/>
              <a:ea typeface="メイリオ" panose="020B0604030504040204" pitchFamily="50" charset="-128"/>
            </a:rPr>
            <a:t>健康的に</a:t>
          </a:r>
          <a:endParaRPr kumimoji="1" lang="en-US" altLang="ja-JP" sz="2400" b="1" i="1" kern="1200">
            <a:latin typeface="メイリオ" panose="020B0604030504040204" pitchFamily="50" charset="-128"/>
            <a:ea typeface="メイリオ" panose="020B0604030504040204" pitchFamily="50" charset="-128"/>
          </a:endParaRPr>
        </a:p>
        <a:p>
          <a:pPr marL="0" lvl="0" indent="0" algn="ctr" defTabSz="1066800">
            <a:lnSpc>
              <a:spcPct val="50000"/>
            </a:lnSpc>
            <a:spcBef>
              <a:spcPct val="0"/>
            </a:spcBef>
            <a:spcAft>
              <a:spcPct val="35000"/>
            </a:spcAft>
            <a:buNone/>
          </a:pPr>
          <a:r>
            <a:rPr kumimoji="1" lang="ja-JP" altLang="en-US" sz="2400" b="1" i="1" kern="1200">
              <a:latin typeface="メイリオ" panose="020B0604030504040204" pitchFamily="50" charset="-128"/>
              <a:ea typeface="メイリオ" panose="020B0604030504040204" pitchFamily="50" charset="-128"/>
            </a:rPr>
            <a:t>働き続けるために</a:t>
          </a:r>
        </a:p>
      </dsp:txBody>
      <dsp:txXfrm>
        <a:off x="3883483" y="2087170"/>
        <a:ext cx="3140745" cy="12160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A02B56-AD5B-44BF-8077-180004FA3A69}">
      <dsp:nvSpPr>
        <dsp:cNvPr id="0" name=""/>
        <dsp:cNvSpPr/>
      </dsp:nvSpPr>
      <dsp:spPr>
        <a:xfrm>
          <a:off x="24050" y="245364"/>
          <a:ext cx="5143026" cy="3085815"/>
        </a:xfrm>
        <a:prstGeom prst="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ctr" defTabSz="800100">
            <a:lnSpc>
              <a:spcPct val="90000"/>
            </a:lnSpc>
            <a:spcBef>
              <a:spcPct val="0"/>
            </a:spcBef>
            <a:spcAft>
              <a:spcPct val="35000"/>
            </a:spcAft>
            <a:buNone/>
          </a:pPr>
          <a:endParaRPr kumimoji="1" lang="ja-JP" altLang="en-US" sz="1800" b="1" kern="12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dsp:txBody>
      <dsp:txXfrm>
        <a:off x="24050" y="245364"/>
        <a:ext cx="5143026" cy="3085815"/>
      </dsp:txXfrm>
    </dsp:sp>
    <dsp:sp modelId="{18DD7570-3E4E-46B9-9D7D-4937EB74F0C5}">
      <dsp:nvSpPr>
        <dsp:cNvPr id="0" name=""/>
        <dsp:cNvSpPr/>
      </dsp:nvSpPr>
      <dsp:spPr>
        <a:xfrm>
          <a:off x="5625835" y="254251"/>
          <a:ext cx="5143026" cy="3085815"/>
        </a:xfrm>
        <a:prstGeom prst="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kumimoji="1" lang="ja-JP" altLang="en-US" sz="6500" kern="1200"/>
            <a:t>　</a:t>
          </a:r>
        </a:p>
      </dsp:txBody>
      <dsp:txXfrm>
        <a:off x="5625835" y="254251"/>
        <a:ext cx="5143026" cy="3085815"/>
      </dsp:txXfrm>
    </dsp:sp>
    <dsp:sp modelId="{6BF410B7-E3C9-4B07-A286-3FDCADB5BDD1}">
      <dsp:nvSpPr>
        <dsp:cNvPr id="0" name=""/>
        <dsp:cNvSpPr/>
      </dsp:nvSpPr>
      <dsp:spPr>
        <a:xfrm>
          <a:off x="1318" y="3679095"/>
          <a:ext cx="5143026" cy="3085815"/>
        </a:xfrm>
        <a:prstGeom prst="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kumimoji="1" lang="ja-JP" altLang="en-US" sz="6500" kern="1200"/>
            <a:t>　</a:t>
          </a:r>
        </a:p>
      </dsp:txBody>
      <dsp:txXfrm>
        <a:off x="1318" y="3679095"/>
        <a:ext cx="5143026" cy="3085815"/>
      </dsp:txXfrm>
    </dsp:sp>
    <dsp:sp modelId="{0D31622E-CAB6-4F53-A14D-250D076439B7}">
      <dsp:nvSpPr>
        <dsp:cNvPr id="0" name=""/>
        <dsp:cNvSpPr/>
      </dsp:nvSpPr>
      <dsp:spPr>
        <a:xfrm>
          <a:off x="5626761" y="3699153"/>
          <a:ext cx="5143026" cy="3085815"/>
        </a:xfrm>
        <a:prstGeom prst="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kumimoji="1" lang="ja-JP" altLang="en-US" sz="6500" kern="1200"/>
            <a:t>　</a:t>
          </a:r>
        </a:p>
      </dsp:txBody>
      <dsp:txXfrm>
        <a:off x="5626761" y="3699153"/>
        <a:ext cx="5143026" cy="308581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C51654-DE2C-47C6-90A6-6566E9EA6E58}">
      <dsp:nvSpPr>
        <dsp:cNvPr id="0" name=""/>
        <dsp:cNvSpPr/>
      </dsp:nvSpPr>
      <dsp:spPr>
        <a:xfrm>
          <a:off x="370543" y="1291791"/>
          <a:ext cx="763966" cy="499262"/>
        </a:xfrm>
        <a:prstGeom prst="rect">
          <a:avLst/>
        </a:prstGeom>
        <a:solidFill>
          <a:schemeClr val="accent6">
            <a:alpha val="90000"/>
            <a:tint val="40000"/>
            <a:hueOff val="0"/>
            <a:satOff val="0"/>
            <a:lumOff val="0"/>
            <a:alphaOff val="0"/>
          </a:schemeClr>
        </a:solidFill>
        <a:ln w="1905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49784" rIns="49784" bIns="49784" numCol="1" spcCol="1270" anchor="ctr" anchorCtr="0">
          <a:noAutofit/>
        </a:bodyPr>
        <a:lstStyle/>
        <a:p>
          <a:pPr marL="0" lvl="0" indent="0" algn="ctr" defTabSz="311150">
            <a:lnSpc>
              <a:spcPct val="50000"/>
            </a:lnSpc>
            <a:spcBef>
              <a:spcPct val="0"/>
            </a:spcBef>
            <a:spcAft>
              <a:spcPct val="35000"/>
            </a:spcAft>
            <a:buNone/>
          </a:pPr>
          <a:r>
            <a:rPr kumimoji="1" lang="ja-JP" altLang="en-US" sz="700" kern="1200">
              <a:latin typeface="メイリオ" panose="020B0604030504040204" pitchFamily="50" charset="-128"/>
              <a:ea typeface="メイリオ" panose="020B0604030504040204" pitchFamily="50" charset="-128"/>
            </a:rPr>
            <a:t>まずは</a:t>
          </a:r>
          <a:endParaRPr kumimoji="1" lang="en-US" altLang="ja-JP" sz="700" kern="1200">
            <a:latin typeface="メイリオ" panose="020B0604030504040204" pitchFamily="50" charset="-128"/>
            <a:ea typeface="メイリオ" panose="020B0604030504040204" pitchFamily="50" charset="-128"/>
          </a:endParaRPr>
        </a:p>
        <a:p>
          <a:pPr marL="0" lvl="0" indent="0" algn="ctr" defTabSz="311150">
            <a:lnSpc>
              <a:spcPct val="50000"/>
            </a:lnSpc>
            <a:spcBef>
              <a:spcPct val="0"/>
            </a:spcBef>
            <a:spcAft>
              <a:spcPct val="35000"/>
            </a:spcAft>
            <a:buNone/>
          </a:pPr>
          <a:r>
            <a:rPr kumimoji="1" lang="ja-JP" altLang="en-US" sz="700" kern="1200">
              <a:latin typeface="メイリオ" panose="020B0604030504040204" pitchFamily="50" charset="-128"/>
              <a:ea typeface="メイリオ" panose="020B0604030504040204" pitchFamily="50" charset="-128"/>
            </a:rPr>
            <a:t>直属の</a:t>
          </a:r>
          <a:endParaRPr kumimoji="1" lang="en-US" altLang="ja-JP" sz="700" kern="1200">
            <a:latin typeface="メイリオ" panose="020B0604030504040204" pitchFamily="50" charset="-128"/>
            <a:ea typeface="メイリオ" panose="020B0604030504040204" pitchFamily="50" charset="-128"/>
          </a:endParaRPr>
        </a:p>
        <a:p>
          <a:pPr marL="0" lvl="0" indent="0" algn="ctr" defTabSz="311150">
            <a:lnSpc>
              <a:spcPct val="50000"/>
            </a:lnSpc>
            <a:spcBef>
              <a:spcPct val="0"/>
            </a:spcBef>
            <a:spcAft>
              <a:spcPct val="35000"/>
            </a:spcAft>
            <a:buNone/>
          </a:pPr>
          <a:r>
            <a:rPr kumimoji="1" lang="ja-JP" altLang="en-US" sz="700" kern="1200">
              <a:latin typeface="メイリオ" panose="020B0604030504040204" pitchFamily="50" charset="-128"/>
              <a:ea typeface="メイリオ" panose="020B0604030504040204" pitchFamily="50" charset="-128"/>
            </a:rPr>
            <a:t>上司や先輩</a:t>
          </a:r>
          <a:endParaRPr kumimoji="1" lang="en-US" altLang="ja-JP" sz="700" kern="1200">
            <a:latin typeface="メイリオ" panose="020B0604030504040204" pitchFamily="50" charset="-128"/>
            <a:ea typeface="メイリオ" panose="020B0604030504040204" pitchFamily="50" charset="-128"/>
          </a:endParaRPr>
        </a:p>
      </dsp:txBody>
      <dsp:txXfrm>
        <a:off x="492778" y="1291791"/>
        <a:ext cx="641731" cy="499262"/>
      </dsp:txXfrm>
    </dsp:sp>
    <dsp:sp modelId="{887B43E2-2B00-46A5-BFCD-5E71D3B3BFB2}">
      <dsp:nvSpPr>
        <dsp:cNvPr id="0" name=""/>
        <dsp:cNvSpPr/>
      </dsp:nvSpPr>
      <dsp:spPr>
        <a:xfrm>
          <a:off x="370543" y="1791053"/>
          <a:ext cx="763966" cy="520205"/>
        </a:xfrm>
        <a:prstGeom prst="rect">
          <a:avLst/>
        </a:prstGeom>
        <a:solidFill>
          <a:schemeClr val="accent6">
            <a:alpha val="90000"/>
            <a:tint val="40000"/>
            <a:hueOff val="0"/>
            <a:satOff val="0"/>
            <a:lumOff val="0"/>
            <a:alphaOff val="0"/>
          </a:schemeClr>
        </a:solidFill>
        <a:ln w="1905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49784" rIns="49784" bIns="49784" numCol="1" spcCol="1270" anchor="b" anchorCtr="0">
          <a:noAutofit/>
        </a:bodyPr>
        <a:lstStyle/>
        <a:p>
          <a:pPr marL="0" lvl="0" indent="0" algn="ctr" defTabSz="311150">
            <a:lnSpc>
              <a:spcPct val="50000"/>
            </a:lnSpc>
            <a:spcBef>
              <a:spcPct val="0"/>
            </a:spcBef>
            <a:spcAft>
              <a:spcPct val="35000"/>
            </a:spcAft>
            <a:buNone/>
          </a:pPr>
          <a:r>
            <a:rPr kumimoji="1" lang="ja-JP" altLang="en-US" sz="700" kern="1200">
              <a:latin typeface="メイリオ" panose="020B0604030504040204" pitchFamily="50" charset="-128"/>
              <a:ea typeface="メイリオ" panose="020B0604030504040204" pitchFamily="50" charset="-128"/>
            </a:rPr>
            <a:t>難しいときは</a:t>
          </a:r>
          <a:endParaRPr kumimoji="1" lang="en-US" altLang="ja-JP" sz="700" kern="1200">
            <a:latin typeface="メイリオ" panose="020B0604030504040204" pitchFamily="50" charset="-128"/>
            <a:ea typeface="メイリオ" panose="020B0604030504040204" pitchFamily="50" charset="-128"/>
          </a:endParaRPr>
        </a:p>
        <a:p>
          <a:pPr marL="0" lvl="0" indent="0" algn="ctr" defTabSz="311150">
            <a:lnSpc>
              <a:spcPct val="50000"/>
            </a:lnSpc>
            <a:spcBef>
              <a:spcPct val="0"/>
            </a:spcBef>
            <a:spcAft>
              <a:spcPct val="35000"/>
            </a:spcAft>
            <a:buNone/>
          </a:pPr>
          <a:r>
            <a:rPr kumimoji="1" lang="ja-JP" altLang="en-US" sz="700" kern="1200">
              <a:latin typeface="メイリオ" panose="020B0604030504040204" pitchFamily="50" charset="-128"/>
              <a:ea typeface="メイリオ" panose="020B0604030504040204" pitchFamily="50" charset="-128"/>
            </a:rPr>
            <a:t>他の部署の</a:t>
          </a:r>
          <a:endParaRPr kumimoji="1" lang="en-US" altLang="ja-JP" sz="700" kern="1200">
            <a:latin typeface="メイリオ" panose="020B0604030504040204" pitchFamily="50" charset="-128"/>
            <a:ea typeface="メイリオ" panose="020B0604030504040204" pitchFamily="50" charset="-128"/>
          </a:endParaRPr>
        </a:p>
        <a:p>
          <a:pPr marL="0" lvl="0" indent="0" algn="ctr" defTabSz="311150">
            <a:lnSpc>
              <a:spcPct val="50000"/>
            </a:lnSpc>
            <a:spcBef>
              <a:spcPct val="0"/>
            </a:spcBef>
            <a:spcAft>
              <a:spcPct val="35000"/>
            </a:spcAft>
            <a:buNone/>
          </a:pPr>
          <a:r>
            <a:rPr kumimoji="1" lang="ja-JP" altLang="en-US" sz="700" kern="1200">
              <a:latin typeface="メイリオ" panose="020B0604030504040204" pitchFamily="50" charset="-128"/>
              <a:ea typeface="メイリオ" panose="020B0604030504040204" pitchFamily="50" charset="-128"/>
            </a:rPr>
            <a:t>上司や先輩</a:t>
          </a:r>
        </a:p>
      </dsp:txBody>
      <dsp:txXfrm>
        <a:off x="492778" y="1791053"/>
        <a:ext cx="641731" cy="520205"/>
      </dsp:txXfrm>
    </dsp:sp>
    <dsp:sp modelId="{37853D56-18D5-41AC-A79F-82BDF63B57A8}">
      <dsp:nvSpPr>
        <dsp:cNvPr id="0" name=""/>
        <dsp:cNvSpPr/>
      </dsp:nvSpPr>
      <dsp:spPr>
        <a:xfrm>
          <a:off x="0" y="996529"/>
          <a:ext cx="509310" cy="509310"/>
        </a:xfrm>
        <a:prstGeom prst="ellipse">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r>
            <a:rPr kumimoji="1" lang="ja-JP" altLang="en-US" sz="1000" b="1" kern="1200">
              <a:latin typeface="メイリオ" panose="020B0604030504040204" pitchFamily="50" charset="-128"/>
              <a:ea typeface="メイリオ" panose="020B0604030504040204" pitchFamily="50" charset="-128"/>
            </a:rPr>
            <a:t>仕事内容</a:t>
          </a:r>
        </a:p>
      </dsp:txBody>
      <dsp:txXfrm>
        <a:off x="74587" y="1071116"/>
        <a:ext cx="360136" cy="360136"/>
      </dsp:txXfrm>
    </dsp:sp>
    <dsp:sp modelId="{E8197E7D-AE4F-4D02-ACDA-735B86EC6450}">
      <dsp:nvSpPr>
        <dsp:cNvPr id="0" name=""/>
        <dsp:cNvSpPr/>
      </dsp:nvSpPr>
      <dsp:spPr>
        <a:xfrm>
          <a:off x="1652163" y="1272870"/>
          <a:ext cx="763966" cy="509565"/>
        </a:xfrm>
        <a:prstGeom prst="rect">
          <a:avLst/>
        </a:prstGeom>
        <a:solidFill>
          <a:schemeClr val="accent6">
            <a:alpha val="90000"/>
            <a:tint val="40000"/>
            <a:hueOff val="0"/>
            <a:satOff val="0"/>
            <a:lumOff val="0"/>
            <a:alphaOff val="0"/>
          </a:schemeClr>
        </a:solidFill>
        <a:ln w="1905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49784" rIns="49784" bIns="49784" numCol="1" spcCol="1270" anchor="ctr" anchorCtr="0">
          <a:noAutofit/>
        </a:bodyPr>
        <a:lstStyle/>
        <a:p>
          <a:pPr marL="0" lvl="0" indent="0" algn="ctr" defTabSz="311150">
            <a:lnSpc>
              <a:spcPct val="90000"/>
            </a:lnSpc>
            <a:spcBef>
              <a:spcPct val="0"/>
            </a:spcBef>
            <a:spcAft>
              <a:spcPct val="35000"/>
            </a:spcAft>
            <a:buNone/>
          </a:pPr>
          <a:r>
            <a:rPr kumimoji="1" lang="ja-JP" altLang="en-US" sz="700" kern="1200">
              <a:latin typeface="メイリオ" panose="020B0604030504040204" pitchFamily="50" charset="-128"/>
              <a:ea typeface="メイリオ" panose="020B0604030504040204" pitchFamily="50" charset="-128"/>
            </a:rPr>
            <a:t>ハラスメント</a:t>
          </a:r>
          <a:r>
            <a:rPr kumimoji="1" lang="ja-JP" altLang="en-US" sz="800" kern="1200">
              <a:latin typeface="メイリオ" panose="020B0604030504040204" pitchFamily="50" charset="-128"/>
              <a:ea typeface="メイリオ" panose="020B0604030504040204" pitchFamily="50" charset="-128"/>
            </a:rPr>
            <a:t>相談窓口</a:t>
          </a:r>
          <a:endParaRPr kumimoji="1" lang="en-US" altLang="ja-JP" sz="800" kern="1200">
            <a:latin typeface="メイリオ" panose="020B0604030504040204" pitchFamily="50" charset="-128"/>
            <a:ea typeface="メイリオ" panose="020B0604030504040204" pitchFamily="50" charset="-128"/>
          </a:endParaRPr>
        </a:p>
      </dsp:txBody>
      <dsp:txXfrm>
        <a:off x="1774397" y="1272870"/>
        <a:ext cx="641731" cy="509565"/>
      </dsp:txXfrm>
    </dsp:sp>
    <dsp:sp modelId="{15498ACC-1BB8-4DCB-8A2B-A40CC3AFB64C}">
      <dsp:nvSpPr>
        <dsp:cNvPr id="0" name=""/>
        <dsp:cNvSpPr/>
      </dsp:nvSpPr>
      <dsp:spPr>
        <a:xfrm>
          <a:off x="1652163" y="1798900"/>
          <a:ext cx="763966" cy="509565"/>
        </a:xfrm>
        <a:prstGeom prst="rect">
          <a:avLst/>
        </a:prstGeom>
        <a:solidFill>
          <a:schemeClr val="accent6">
            <a:alpha val="90000"/>
            <a:tint val="40000"/>
            <a:hueOff val="0"/>
            <a:satOff val="0"/>
            <a:lumOff val="0"/>
            <a:alphaOff val="0"/>
          </a:schemeClr>
        </a:solidFill>
        <a:ln w="1905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64008" rIns="64008" bIns="64008" numCol="1" spcCol="1270" anchor="ctr" anchorCtr="0">
          <a:noAutofit/>
        </a:bodyPr>
        <a:lstStyle/>
        <a:p>
          <a:pPr marL="0" lvl="0" indent="0" algn="ctr" defTabSz="400050">
            <a:lnSpc>
              <a:spcPct val="90000"/>
            </a:lnSpc>
            <a:spcBef>
              <a:spcPct val="0"/>
            </a:spcBef>
            <a:spcAft>
              <a:spcPct val="35000"/>
            </a:spcAft>
            <a:buNone/>
          </a:pPr>
          <a:r>
            <a:rPr kumimoji="1" lang="ja-JP" altLang="en-US" sz="900" kern="1200">
              <a:latin typeface="メイリオ" panose="020B0604030504040204" pitchFamily="50" charset="-128"/>
              <a:ea typeface="メイリオ" panose="020B0604030504040204" pitchFamily="50" charset="-128"/>
            </a:rPr>
            <a:t>上司や先輩</a:t>
          </a:r>
          <a:endParaRPr kumimoji="1" lang="en-US" altLang="ja-JP" sz="900" kern="1200">
            <a:latin typeface="メイリオ" panose="020B0604030504040204" pitchFamily="50" charset="-128"/>
            <a:ea typeface="メイリオ" panose="020B0604030504040204" pitchFamily="50" charset="-128"/>
          </a:endParaRPr>
        </a:p>
      </dsp:txBody>
      <dsp:txXfrm>
        <a:off x="1774397" y="1798900"/>
        <a:ext cx="641731" cy="509565"/>
      </dsp:txXfrm>
    </dsp:sp>
    <dsp:sp modelId="{1FFCEF9A-971D-4C69-86E8-A2EDD53CB36B}">
      <dsp:nvSpPr>
        <dsp:cNvPr id="0" name=""/>
        <dsp:cNvSpPr/>
      </dsp:nvSpPr>
      <dsp:spPr>
        <a:xfrm>
          <a:off x="1346161" y="972541"/>
          <a:ext cx="509310" cy="509310"/>
        </a:xfrm>
        <a:prstGeom prst="ellipse">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r>
            <a:rPr kumimoji="1" lang="ja-JP" altLang="en-US" sz="700" b="1" kern="1200">
              <a:latin typeface="メイリオ" panose="020B0604030504040204" pitchFamily="50" charset="-128"/>
              <a:ea typeface="メイリオ" panose="020B0604030504040204" pitchFamily="50" charset="-128"/>
            </a:rPr>
            <a:t>パワハラセクハラ</a:t>
          </a:r>
        </a:p>
      </dsp:txBody>
      <dsp:txXfrm>
        <a:off x="1420748" y="1047128"/>
        <a:ext cx="360136" cy="360136"/>
      </dsp:txXfrm>
    </dsp:sp>
    <dsp:sp modelId="{01B2F5FC-98AF-4310-8168-F8EF4CB2DC96}">
      <dsp:nvSpPr>
        <dsp:cNvPr id="0" name=""/>
        <dsp:cNvSpPr/>
      </dsp:nvSpPr>
      <dsp:spPr>
        <a:xfrm>
          <a:off x="2947091" y="1299516"/>
          <a:ext cx="763966" cy="509565"/>
        </a:xfrm>
        <a:prstGeom prst="rect">
          <a:avLst/>
        </a:prstGeom>
        <a:solidFill>
          <a:schemeClr val="accent6">
            <a:alpha val="90000"/>
            <a:tint val="40000"/>
            <a:hueOff val="0"/>
            <a:satOff val="0"/>
            <a:lumOff val="0"/>
            <a:alphaOff val="0"/>
          </a:schemeClr>
        </a:solidFill>
        <a:ln w="1905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64008" rIns="64008" bIns="64008" numCol="1" spcCol="1270" anchor="ctr" anchorCtr="0">
          <a:noAutofit/>
        </a:bodyPr>
        <a:lstStyle/>
        <a:p>
          <a:pPr marL="0" lvl="0" indent="0" algn="ctr" defTabSz="400050">
            <a:lnSpc>
              <a:spcPct val="90000"/>
            </a:lnSpc>
            <a:spcBef>
              <a:spcPct val="0"/>
            </a:spcBef>
            <a:spcAft>
              <a:spcPct val="35000"/>
            </a:spcAft>
            <a:buNone/>
          </a:pPr>
          <a:r>
            <a:rPr kumimoji="1" lang="ja-JP" altLang="en-US" sz="900" kern="1200">
              <a:latin typeface="メイリオ" panose="020B0604030504040204" pitchFamily="50" charset="-128"/>
              <a:ea typeface="メイリオ" panose="020B0604030504040204" pitchFamily="50" charset="-128"/>
            </a:rPr>
            <a:t>上司や先輩</a:t>
          </a:r>
        </a:p>
      </dsp:txBody>
      <dsp:txXfrm>
        <a:off x="3069325" y="1299516"/>
        <a:ext cx="641731" cy="509565"/>
      </dsp:txXfrm>
    </dsp:sp>
    <dsp:sp modelId="{9C3ABF96-DB38-4172-9E2C-300BA7D35008}">
      <dsp:nvSpPr>
        <dsp:cNvPr id="0" name=""/>
        <dsp:cNvSpPr/>
      </dsp:nvSpPr>
      <dsp:spPr>
        <a:xfrm>
          <a:off x="2567504" y="966806"/>
          <a:ext cx="509310" cy="509310"/>
        </a:xfrm>
        <a:prstGeom prst="ellipse">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r>
            <a:rPr kumimoji="1" lang="ja-JP" altLang="en-US" sz="700" b="1" kern="1200">
              <a:latin typeface="メイリオ" panose="020B0604030504040204" pitchFamily="50" charset="-128"/>
              <a:ea typeface="メイリオ" panose="020B0604030504040204" pitchFamily="50" charset="-128"/>
            </a:rPr>
            <a:t>カスハラ</a:t>
          </a:r>
        </a:p>
      </dsp:txBody>
      <dsp:txXfrm>
        <a:off x="2642091" y="1041393"/>
        <a:ext cx="360136" cy="360136"/>
      </dsp:txXfrm>
    </dsp:sp>
    <dsp:sp modelId="{3E595D22-1F05-4923-9FA2-9DD910FA64A0}">
      <dsp:nvSpPr>
        <dsp:cNvPr id="0" name=""/>
        <dsp:cNvSpPr/>
      </dsp:nvSpPr>
      <dsp:spPr>
        <a:xfrm>
          <a:off x="4228565" y="1046450"/>
          <a:ext cx="763966" cy="382897"/>
        </a:xfrm>
        <a:prstGeom prst="rect">
          <a:avLst/>
        </a:prstGeom>
        <a:solidFill>
          <a:schemeClr val="accent6">
            <a:alpha val="90000"/>
            <a:tint val="40000"/>
            <a:hueOff val="0"/>
            <a:satOff val="0"/>
            <a:lumOff val="0"/>
            <a:alphaOff val="0"/>
          </a:schemeClr>
        </a:solidFill>
        <a:ln w="1905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78232" rIns="78232" bIns="78232" numCol="1" spcCol="1270" anchor="ctr" anchorCtr="0">
          <a:noAutofit/>
        </a:bodyPr>
        <a:lstStyle/>
        <a:p>
          <a:pPr marL="0" lvl="0" indent="0" algn="ctr" defTabSz="466725">
            <a:lnSpc>
              <a:spcPct val="90000"/>
            </a:lnSpc>
            <a:spcBef>
              <a:spcPct val="0"/>
            </a:spcBef>
            <a:spcAft>
              <a:spcPct val="35000"/>
            </a:spcAft>
            <a:buNone/>
          </a:pPr>
          <a:r>
            <a:rPr kumimoji="1" lang="ja-JP" altLang="en-US" sz="1050" kern="1200">
              <a:latin typeface="メイリオ" panose="020B0604030504040204" pitchFamily="50" charset="-128"/>
              <a:ea typeface="メイリオ" panose="020B0604030504040204" pitchFamily="50" charset="-128"/>
            </a:rPr>
            <a:t>上司</a:t>
          </a:r>
          <a:endParaRPr kumimoji="1" lang="ja-JP" altLang="en-US" sz="600" kern="1200">
            <a:latin typeface="メイリオ" panose="020B0604030504040204" pitchFamily="50" charset="-128"/>
            <a:ea typeface="メイリオ" panose="020B0604030504040204" pitchFamily="50" charset="-128"/>
          </a:endParaRPr>
        </a:p>
      </dsp:txBody>
      <dsp:txXfrm>
        <a:off x="4350800" y="1046450"/>
        <a:ext cx="641731" cy="382897"/>
      </dsp:txXfrm>
    </dsp:sp>
    <dsp:sp modelId="{D67F59DF-08F3-4EDD-BEDF-D9C641384E14}">
      <dsp:nvSpPr>
        <dsp:cNvPr id="0" name=""/>
        <dsp:cNvSpPr/>
      </dsp:nvSpPr>
      <dsp:spPr>
        <a:xfrm>
          <a:off x="4228565" y="1429348"/>
          <a:ext cx="763966" cy="509565"/>
        </a:xfrm>
        <a:prstGeom prst="rect">
          <a:avLst/>
        </a:prstGeom>
        <a:solidFill>
          <a:schemeClr val="accent6">
            <a:alpha val="90000"/>
            <a:tint val="40000"/>
            <a:hueOff val="0"/>
            <a:satOff val="0"/>
            <a:lumOff val="0"/>
            <a:alphaOff val="0"/>
          </a:schemeClr>
        </a:solidFill>
        <a:ln w="1905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71120" rIns="71120" bIns="71120" numCol="1" spcCol="1270" anchor="ctr" anchorCtr="0">
          <a:noAutofit/>
        </a:bodyPr>
        <a:lstStyle/>
        <a:p>
          <a:pPr marL="0" lvl="0" indent="0" algn="ctr" defTabSz="444500">
            <a:lnSpc>
              <a:spcPct val="90000"/>
            </a:lnSpc>
            <a:spcBef>
              <a:spcPct val="0"/>
            </a:spcBef>
            <a:spcAft>
              <a:spcPct val="35000"/>
            </a:spcAft>
            <a:buNone/>
          </a:pPr>
          <a:r>
            <a:rPr kumimoji="1" lang="ja-JP" altLang="en-US" sz="1000" kern="1200">
              <a:latin typeface="メイリオ" panose="020B0604030504040204" pitchFamily="50" charset="-128"/>
              <a:ea typeface="メイリオ" panose="020B0604030504040204" pitchFamily="50" charset="-128"/>
            </a:rPr>
            <a:t>産業保健スタッフ</a:t>
          </a:r>
        </a:p>
      </dsp:txBody>
      <dsp:txXfrm>
        <a:off x="4350800" y="1429348"/>
        <a:ext cx="641731" cy="509565"/>
      </dsp:txXfrm>
    </dsp:sp>
    <dsp:sp modelId="{4EBF4A53-CBE4-4E64-8936-BA18EACF620D}">
      <dsp:nvSpPr>
        <dsp:cNvPr id="0" name=""/>
        <dsp:cNvSpPr/>
      </dsp:nvSpPr>
      <dsp:spPr>
        <a:xfrm>
          <a:off x="4228565" y="1938913"/>
          <a:ext cx="763966" cy="509565"/>
        </a:xfrm>
        <a:prstGeom prst="rect">
          <a:avLst/>
        </a:prstGeom>
        <a:solidFill>
          <a:schemeClr val="accent6">
            <a:alpha val="90000"/>
            <a:tint val="40000"/>
            <a:hueOff val="0"/>
            <a:satOff val="0"/>
            <a:lumOff val="0"/>
            <a:alphaOff val="0"/>
          </a:schemeClr>
        </a:solidFill>
        <a:ln w="1905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49784" rIns="49784" bIns="49784" numCol="1" spcCol="1270" anchor="ctr" anchorCtr="0">
          <a:noAutofit/>
        </a:bodyPr>
        <a:lstStyle/>
        <a:p>
          <a:pPr marL="0" lvl="0" indent="0" algn="ctr" defTabSz="311150">
            <a:lnSpc>
              <a:spcPct val="90000"/>
            </a:lnSpc>
            <a:spcBef>
              <a:spcPct val="0"/>
            </a:spcBef>
            <a:spcAft>
              <a:spcPct val="35000"/>
            </a:spcAft>
            <a:buNone/>
          </a:pPr>
          <a:r>
            <a:rPr kumimoji="1" lang="ja-JP" altLang="en-US" sz="700" kern="1200">
              <a:latin typeface="メイリオ" panose="020B0604030504040204" pitchFamily="50" charset="-128"/>
              <a:ea typeface="メイリオ" panose="020B0604030504040204" pitchFamily="50" charset="-128"/>
            </a:rPr>
            <a:t>外部相談機関</a:t>
          </a:r>
          <a:endParaRPr kumimoji="1" lang="en-US" altLang="ja-JP" sz="700" kern="1200">
            <a:latin typeface="メイリオ" panose="020B0604030504040204" pitchFamily="50" charset="-128"/>
            <a:ea typeface="メイリオ" panose="020B0604030504040204" pitchFamily="50" charset="-128"/>
          </a:endParaRPr>
        </a:p>
        <a:p>
          <a:pPr marL="0" lvl="0" indent="0" algn="ctr" defTabSz="311150">
            <a:lnSpc>
              <a:spcPct val="90000"/>
            </a:lnSpc>
            <a:spcBef>
              <a:spcPct val="0"/>
            </a:spcBef>
            <a:spcAft>
              <a:spcPct val="35000"/>
            </a:spcAft>
            <a:buNone/>
          </a:pPr>
          <a:r>
            <a:rPr kumimoji="1" lang="ja-JP" altLang="en-US" sz="700" kern="1200">
              <a:latin typeface="メイリオ" panose="020B0604030504040204" pitchFamily="50" charset="-128"/>
              <a:ea typeface="メイリオ" panose="020B0604030504040204" pitchFamily="50" charset="-128"/>
            </a:rPr>
            <a:t>医療機関</a:t>
          </a:r>
        </a:p>
      </dsp:txBody>
      <dsp:txXfrm>
        <a:off x="4350800" y="1938913"/>
        <a:ext cx="641731" cy="509565"/>
      </dsp:txXfrm>
    </dsp:sp>
    <dsp:sp modelId="{DE096BE1-8F50-49C8-880F-FCB888753DFD}">
      <dsp:nvSpPr>
        <dsp:cNvPr id="0" name=""/>
        <dsp:cNvSpPr/>
      </dsp:nvSpPr>
      <dsp:spPr>
        <a:xfrm>
          <a:off x="3835883" y="972724"/>
          <a:ext cx="509310" cy="509310"/>
        </a:xfrm>
        <a:prstGeom prst="ellipse">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r>
            <a:rPr kumimoji="1" lang="ja-JP" altLang="en-US" sz="800" b="1" kern="1200">
              <a:latin typeface="メイリオ" panose="020B0604030504040204" pitchFamily="50" charset="-128"/>
              <a:ea typeface="メイリオ" panose="020B0604030504040204" pitchFamily="50" charset="-128"/>
            </a:rPr>
            <a:t>精神的不調</a:t>
          </a:r>
          <a:endParaRPr kumimoji="1" lang="ja-JP" altLang="en-US" sz="600" b="1" kern="1200">
            <a:latin typeface="メイリオ" panose="020B0604030504040204" pitchFamily="50" charset="-128"/>
            <a:ea typeface="メイリオ" panose="020B0604030504040204" pitchFamily="50" charset="-128"/>
          </a:endParaRPr>
        </a:p>
      </dsp:txBody>
      <dsp:txXfrm>
        <a:off x="3910470" y="1047311"/>
        <a:ext cx="360136" cy="3601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2073F2-DBDA-4271-9219-508A0595D20F}">
      <dsp:nvSpPr>
        <dsp:cNvPr id="0" name=""/>
        <dsp:cNvSpPr/>
      </dsp:nvSpPr>
      <dsp:spPr>
        <a:xfrm>
          <a:off x="0" y="103398"/>
          <a:ext cx="1670749" cy="1300950"/>
        </a:xfrm>
        <a:prstGeom prst="rect">
          <a:avLst/>
        </a:prstGeom>
        <a:solidFill>
          <a:schemeClr val="lt1">
            <a:alpha val="90000"/>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9669" tIns="145796" rIns="129669" bIns="56896" numCol="1" spcCol="1270" anchor="t" anchorCtr="0">
          <a:noAutofit/>
        </a:bodyPr>
        <a:lstStyle/>
        <a:p>
          <a:pPr marL="57150" lvl="1" indent="-57150" algn="l" defTabSz="355600">
            <a:lnSpc>
              <a:spcPct val="90000"/>
            </a:lnSpc>
            <a:spcBef>
              <a:spcPct val="0"/>
            </a:spcBef>
            <a:spcAft>
              <a:spcPct val="15000"/>
            </a:spcAft>
            <a:buChar char="•"/>
          </a:pPr>
          <a:r>
            <a:rPr kumimoji="1" lang="ja-JP" altLang="en-US" sz="800" kern="1200">
              <a:latin typeface="メイリオ" panose="020B0604030504040204" pitchFamily="50" charset="-128"/>
              <a:ea typeface="メイリオ" panose="020B0604030504040204" pitchFamily="50" charset="-128"/>
            </a:rPr>
            <a:t>具体的な体調</a:t>
          </a:r>
          <a:endParaRPr kumimoji="1" lang="en-US" altLang="ja-JP" sz="800" kern="1200">
            <a:latin typeface="メイリオ" panose="020B0604030504040204" pitchFamily="50" charset="-128"/>
            <a:ea typeface="メイリオ" panose="020B0604030504040204" pitchFamily="50" charset="-128"/>
          </a:endParaRPr>
        </a:p>
        <a:p>
          <a:pPr marL="57150" lvl="1" indent="-57150" algn="l" defTabSz="355600">
            <a:lnSpc>
              <a:spcPct val="90000"/>
            </a:lnSpc>
            <a:spcBef>
              <a:spcPct val="0"/>
            </a:spcBef>
            <a:spcAft>
              <a:spcPct val="15000"/>
            </a:spcAft>
            <a:buChar char="•"/>
          </a:pPr>
          <a:r>
            <a:rPr kumimoji="1" lang="ja-JP" altLang="en-US" sz="800" kern="1200">
              <a:latin typeface="メイリオ" panose="020B0604030504040204" pitchFamily="50" charset="-128"/>
              <a:ea typeface="メイリオ" panose="020B0604030504040204" pitchFamily="50" charset="-128"/>
            </a:rPr>
            <a:t>生活の中で気になること</a:t>
          </a:r>
        </a:p>
        <a:p>
          <a:pPr marL="57150" lvl="1" indent="-57150" algn="l" defTabSz="355600">
            <a:lnSpc>
              <a:spcPct val="90000"/>
            </a:lnSpc>
            <a:spcBef>
              <a:spcPct val="0"/>
            </a:spcBef>
            <a:spcAft>
              <a:spcPct val="15000"/>
            </a:spcAft>
            <a:buChar char="•"/>
          </a:pPr>
          <a:r>
            <a:rPr kumimoji="1" lang="ja-JP" altLang="en-US" sz="800" kern="1200">
              <a:latin typeface="メイリオ" panose="020B0604030504040204" pitchFamily="50" charset="-128"/>
              <a:ea typeface="メイリオ" panose="020B0604030504040204" pitchFamily="50" charset="-128"/>
            </a:rPr>
            <a:t>業務上どんな支障があるか</a:t>
          </a:r>
        </a:p>
        <a:p>
          <a:pPr marL="57150" lvl="1" indent="-57150" algn="l" defTabSz="355600">
            <a:lnSpc>
              <a:spcPts val="1100"/>
            </a:lnSpc>
            <a:spcBef>
              <a:spcPct val="0"/>
            </a:spcBef>
            <a:spcAft>
              <a:spcPct val="15000"/>
            </a:spcAft>
            <a:buChar char="•"/>
          </a:pPr>
          <a:r>
            <a:rPr kumimoji="1" lang="ja-JP" altLang="en-US" sz="800" kern="1200">
              <a:latin typeface="メイリオ" panose="020B0604030504040204" pitchFamily="50" charset="-128"/>
              <a:ea typeface="メイリオ" panose="020B0604030504040204" pitchFamily="50" charset="-128"/>
            </a:rPr>
            <a:t>以前と何が変わったか</a:t>
          </a:r>
        </a:p>
        <a:p>
          <a:pPr marL="57150" lvl="1" indent="-57150" algn="ctr" defTabSz="355600">
            <a:lnSpc>
              <a:spcPts val="1100"/>
            </a:lnSpc>
            <a:spcBef>
              <a:spcPct val="0"/>
            </a:spcBef>
            <a:spcAft>
              <a:spcPct val="15000"/>
            </a:spcAft>
            <a:buNone/>
          </a:pPr>
          <a:r>
            <a:rPr kumimoji="1" lang="ja-JP" altLang="en-US" sz="800" kern="1200">
              <a:latin typeface="メイリオ" panose="020B0604030504040204" pitchFamily="50" charset="-128"/>
              <a:ea typeface="メイリオ" panose="020B0604030504040204" pitchFamily="50" charset="-128"/>
            </a:rPr>
            <a:t>伝えたいことをメモして</a:t>
          </a:r>
        </a:p>
        <a:p>
          <a:pPr marL="57150" lvl="1" indent="-57150" algn="ctr" defTabSz="355600">
            <a:lnSpc>
              <a:spcPct val="50000"/>
            </a:lnSpc>
            <a:spcBef>
              <a:spcPct val="0"/>
            </a:spcBef>
            <a:spcAft>
              <a:spcPct val="15000"/>
            </a:spcAft>
            <a:buNone/>
          </a:pPr>
          <a:r>
            <a:rPr kumimoji="1" lang="ja-JP" altLang="en-US" sz="800" kern="1200">
              <a:latin typeface="メイリオ" panose="020B0604030504040204" pitchFamily="50" charset="-128"/>
              <a:ea typeface="メイリオ" panose="020B0604030504040204" pitchFamily="50" charset="-128"/>
            </a:rPr>
            <a:t>持参するとよいでしょう</a:t>
          </a:r>
        </a:p>
      </dsp:txBody>
      <dsp:txXfrm>
        <a:off x="0" y="103398"/>
        <a:ext cx="1670749" cy="1300950"/>
      </dsp:txXfrm>
    </dsp:sp>
    <dsp:sp modelId="{8FC6BC59-A5EE-4D04-BDFE-CC91091350E6}">
      <dsp:nvSpPr>
        <dsp:cNvPr id="0" name=""/>
        <dsp:cNvSpPr/>
      </dsp:nvSpPr>
      <dsp:spPr>
        <a:xfrm>
          <a:off x="15242" y="1888"/>
          <a:ext cx="1634047" cy="206640"/>
        </a:xfrm>
        <a:prstGeom prst="roundRect">
          <a:avLst/>
        </a:prstGeom>
        <a:solidFill>
          <a:srgbClr val="00B050"/>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205" tIns="0" rIns="44205" bIns="0" numCol="1" spcCol="1270" anchor="ctr" anchorCtr="0">
          <a:noAutofit/>
        </a:bodyPr>
        <a:lstStyle/>
        <a:p>
          <a:pPr marL="0" lvl="0" indent="0" algn="ctr" defTabSz="400050">
            <a:lnSpc>
              <a:spcPct val="90000"/>
            </a:lnSpc>
            <a:spcBef>
              <a:spcPct val="0"/>
            </a:spcBef>
            <a:spcAft>
              <a:spcPct val="35000"/>
            </a:spcAft>
            <a:buNone/>
          </a:pPr>
          <a:r>
            <a:rPr kumimoji="1" lang="ja-JP" altLang="en-US" sz="900" kern="1200">
              <a:latin typeface="メイリオ" panose="020B0604030504040204" pitchFamily="50" charset="-128"/>
              <a:ea typeface="メイリオ" panose="020B0604030504040204" pitchFamily="50" charset="-128"/>
            </a:rPr>
            <a:t>相談するときに伝えること</a:t>
          </a:r>
        </a:p>
      </dsp:txBody>
      <dsp:txXfrm>
        <a:off x="25329" y="11975"/>
        <a:ext cx="1613873" cy="18646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F5C3A2-CE99-4DA4-B9A4-F9A6533B82DA}">
      <dsp:nvSpPr>
        <dsp:cNvPr id="0" name=""/>
        <dsp:cNvSpPr/>
      </dsp:nvSpPr>
      <dsp:spPr>
        <a:xfrm rot="5400000">
          <a:off x="2037037" y="-809714"/>
          <a:ext cx="380214" cy="2096136"/>
        </a:xfrm>
        <a:prstGeom prst="round2SameRect">
          <a:avLst/>
        </a:prstGeom>
        <a:solidFill>
          <a:schemeClr val="accent6">
            <a:alpha val="90000"/>
            <a:tint val="40000"/>
            <a:hueOff val="0"/>
            <a:satOff val="0"/>
            <a:lumOff val="0"/>
            <a:alphaOff val="0"/>
          </a:schemeClr>
        </a:solidFill>
        <a:ln w="1905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15240" rIns="30480" bIns="15240" numCol="1" spcCol="1270" anchor="ctr" anchorCtr="0">
          <a:noAutofit/>
        </a:bodyPr>
        <a:lstStyle/>
        <a:p>
          <a:pPr marL="57150" lvl="1" indent="-57150" algn="l" defTabSz="244475">
            <a:lnSpc>
              <a:spcPct val="90000"/>
            </a:lnSpc>
            <a:spcBef>
              <a:spcPct val="0"/>
            </a:spcBef>
            <a:spcAft>
              <a:spcPct val="15000"/>
            </a:spcAft>
            <a:buNone/>
          </a:pPr>
          <a:r>
            <a:rPr kumimoji="1" lang="ja-JP" altLang="en-US" sz="550" kern="1200">
              <a:latin typeface="メイリオ" panose="020B0604030504040204" pitchFamily="50" charset="-128"/>
              <a:ea typeface="メイリオ" panose="020B0604030504040204" pitchFamily="50" charset="-128"/>
            </a:rPr>
            <a:t>　●●課（内線：●●）</a:t>
          </a:r>
        </a:p>
        <a:p>
          <a:pPr marL="57150" lvl="1" indent="-57150" algn="l" defTabSz="244475">
            <a:lnSpc>
              <a:spcPct val="90000"/>
            </a:lnSpc>
            <a:spcBef>
              <a:spcPct val="0"/>
            </a:spcBef>
            <a:spcAft>
              <a:spcPct val="15000"/>
            </a:spcAft>
            <a:buNone/>
          </a:pPr>
          <a:r>
            <a:rPr kumimoji="1" lang="ja-JP" altLang="en-US" sz="550" kern="1200">
              <a:latin typeface="メイリオ" panose="020B0604030504040204" pitchFamily="50" charset="-128"/>
              <a:ea typeface="メイリオ" panose="020B0604030504040204" pitchFamily="50" charset="-128"/>
            </a:rPr>
            <a:t>　●●県人事委員会　などご活用いただく団体の窓口を入力してください。</a:t>
          </a:r>
        </a:p>
      </dsp:txBody>
      <dsp:txXfrm rot="-5400000">
        <a:off x="1179077" y="66807"/>
        <a:ext cx="2077575" cy="343092"/>
      </dsp:txXfrm>
    </dsp:sp>
    <dsp:sp modelId="{CCB7A703-613A-4129-BA8D-1A98F896C000}">
      <dsp:nvSpPr>
        <dsp:cNvPr id="0" name=""/>
        <dsp:cNvSpPr/>
      </dsp:nvSpPr>
      <dsp:spPr>
        <a:xfrm>
          <a:off x="0" y="720"/>
          <a:ext cx="1179076" cy="475267"/>
        </a:xfrm>
        <a:prstGeom prst="round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30480" bIns="15240" numCol="1" spcCol="1270" anchor="ctr" anchorCtr="0">
          <a:noAutofit/>
        </a:bodyPr>
        <a:lstStyle/>
        <a:p>
          <a:pPr marL="0" lvl="0" indent="0" algn="ctr" defTabSz="355600">
            <a:lnSpc>
              <a:spcPct val="90000"/>
            </a:lnSpc>
            <a:spcBef>
              <a:spcPct val="0"/>
            </a:spcBef>
            <a:spcAft>
              <a:spcPct val="35000"/>
            </a:spcAft>
            <a:buNone/>
          </a:pPr>
          <a:r>
            <a:rPr kumimoji="1" lang="ja-JP" altLang="en-US" sz="800" kern="1200">
              <a:latin typeface="メイリオ" panose="020B0604030504040204" pitchFamily="50" charset="-128"/>
              <a:ea typeface="メイリオ" panose="020B0604030504040204" pitchFamily="50" charset="-128"/>
            </a:rPr>
            <a:t>ハラスメント相談窓口</a:t>
          </a:r>
          <a:endParaRPr kumimoji="1" lang="en-US" altLang="ja-JP" sz="800" kern="1200">
            <a:latin typeface="メイリオ" panose="020B0604030504040204" pitchFamily="50" charset="-128"/>
            <a:ea typeface="メイリオ" panose="020B0604030504040204" pitchFamily="50" charset="-128"/>
          </a:endParaRPr>
        </a:p>
        <a:p>
          <a:pPr marL="0" lvl="0" indent="0" algn="ctr" defTabSz="355600">
            <a:lnSpc>
              <a:spcPct val="90000"/>
            </a:lnSpc>
            <a:spcBef>
              <a:spcPct val="0"/>
            </a:spcBef>
            <a:spcAft>
              <a:spcPct val="35000"/>
            </a:spcAft>
            <a:buNone/>
          </a:pPr>
          <a:r>
            <a:rPr kumimoji="1" lang="ja-JP" altLang="en-US" sz="800" kern="1200">
              <a:latin typeface="メイリオ" panose="020B0604030504040204" pitchFamily="50" charset="-128"/>
              <a:ea typeface="メイリオ" panose="020B0604030504040204" pitchFamily="50" charset="-128"/>
            </a:rPr>
            <a:t>ってどこ？</a:t>
          </a:r>
        </a:p>
      </dsp:txBody>
      <dsp:txXfrm>
        <a:off x="23201" y="23921"/>
        <a:ext cx="1132674" cy="428865"/>
      </dsp:txXfrm>
    </dsp:sp>
    <dsp:sp modelId="{1C41E97F-056F-47BF-BA03-B921A1067C93}">
      <dsp:nvSpPr>
        <dsp:cNvPr id="0" name=""/>
        <dsp:cNvSpPr/>
      </dsp:nvSpPr>
      <dsp:spPr>
        <a:xfrm rot="5400000">
          <a:off x="2037037" y="-310683"/>
          <a:ext cx="380214" cy="2096136"/>
        </a:xfrm>
        <a:prstGeom prst="round2SameRect">
          <a:avLst/>
        </a:prstGeom>
        <a:solidFill>
          <a:schemeClr val="accent6">
            <a:alpha val="90000"/>
            <a:tint val="40000"/>
            <a:hueOff val="0"/>
            <a:satOff val="0"/>
            <a:lumOff val="0"/>
            <a:alphaOff val="0"/>
          </a:schemeClr>
        </a:solidFill>
        <a:ln w="1905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15240" rIns="30480" bIns="15240" numCol="1" spcCol="1270" anchor="ctr" anchorCtr="0">
          <a:noAutofit/>
        </a:bodyPr>
        <a:lstStyle/>
        <a:p>
          <a:pPr marL="57150" lvl="1" indent="-57150" algn="l" defTabSz="222250">
            <a:lnSpc>
              <a:spcPct val="90000"/>
            </a:lnSpc>
            <a:spcBef>
              <a:spcPct val="0"/>
            </a:spcBef>
            <a:spcAft>
              <a:spcPct val="15000"/>
            </a:spcAft>
            <a:buNone/>
          </a:pPr>
          <a:r>
            <a:rPr kumimoji="1" lang="ja-JP" altLang="en-US" sz="500" kern="1200"/>
            <a:t>　</a:t>
          </a:r>
          <a:r>
            <a:rPr kumimoji="1" lang="ja-JP" altLang="en-US" sz="550" kern="1200">
              <a:latin typeface="メイリオ" panose="020B0604030504040204" pitchFamily="50" charset="-128"/>
              <a:ea typeface="メイリオ" panose="020B0604030504040204" pitchFamily="50" charset="-128"/>
            </a:rPr>
            <a:t>産業医や保健師、衛生管理者など人事担当課や職場外の病院などと連携してメンタルヘルスケアに取り組むスタッフです。</a:t>
          </a:r>
        </a:p>
        <a:p>
          <a:pPr marL="57150" lvl="1" indent="-57150" algn="l" defTabSz="244475">
            <a:lnSpc>
              <a:spcPct val="90000"/>
            </a:lnSpc>
            <a:spcBef>
              <a:spcPct val="0"/>
            </a:spcBef>
            <a:spcAft>
              <a:spcPct val="15000"/>
            </a:spcAft>
            <a:buNone/>
          </a:pPr>
          <a:r>
            <a:rPr kumimoji="1" lang="ja-JP" altLang="en-US" sz="550" kern="1200">
              <a:latin typeface="メイリオ" panose="020B0604030504040204" pitchFamily="50" charset="-128"/>
              <a:ea typeface="メイリオ" panose="020B0604030504040204" pitchFamily="50" charset="-128"/>
            </a:rPr>
            <a:t>　●●課に配属されています。</a:t>
          </a:r>
        </a:p>
      </dsp:txBody>
      <dsp:txXfrm rot="-5400000">
        <a:off x="1179077" y="565838"/>
        <a:ext cx="2077575" cy="343092"/>
      </dsp:txXfrm>
    </dsp:sp>
    <dsp:sp modelId="{B9846596-5E53-48C5-BE8F-F56E2FC93766}">
      <dsp:nvSpPr>
        <dsp:cNvPr id="0" name=""/>
        <dsp:cNvSpPr/>
      </dsp:nvSpPr>
      <dsp:spPr>
        <a:xfrm>
          <a:off x="0" y="499751"/>
          <a:ext cx="1179076" cy="475267"/>
        </a:xfrm>
        <a:prstGeom prst="round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30480" bIns="15240" numCol="1" spcCol="1270" anchor="ctr" anchorCtr="0">
          <a:noAutofit/>
        </a:bodyPr>
        <a:lstStyle/>
        <a:p>
          <a:pPr marL="0" lvl="0" indent="0" algn="ctr" defTabSz="355600">
            <a:lnSpc>
              <a:spcPct val="90000"/>
            </a:lnSpc>
            <a:spcBef>
              <a:spcPct val="0"/>
            </a:spcBef>
            <a:spcAft>
              <a:spcPct val="35000"/>
            </a:spcAft>
            <a:buNone/>
          </a:pPr>
          <a:r>
            <a:rPr kumimoji="1" lang="ja-JP" altLang="en-US" sz="800" kern="1200">
              <a:latin typeface="メイリオ" panose="020B0604030504040204" pitchFamily="50" charset="-128"/>
              <a:ea typeface="メイリオ" panose="020B0604030504040204" pitchFamily="50" charset="-128"/>
            </a:rPr>
            <a:t>産業保健スタッフ</a:t>
          </a:r>
          <a:endParaRPr kumimoji="1" lang="en-US" altLang="ja-JP" sz="800" kern="1200">
            <a:latin typeface="メイリオ" panose="020B0604030504040204" pitchFamily="50" charset="-128"/>
            <a:ea typeface="メイリオ" panose="020B0604030504040204" pitchFamily="50" charset="-128"/>
          </a:endParaRPr>
        </a:p>
        <a:p>
          <a:pPr marL="0" lvl="0" indent="0" algn="ctr" defTabSz="355600">
            <a:lnSpc>
              <a:spcPct val="90000"/>
            </a:lnSpc>
            <a:spcBef>
              <a:spcPct val="0"/>
            </a:spcBef>
            <a:spcAft>
              <a:spcPct val="35000"/>
            </a:spcAft>
            <a:buNone/>
          </a:pPr>
          <a:r>
            <a:rPr kumimoji="1" lang="ja-JP" altLang="en-US" sz="800" kern="1200">
              <a:latin typeface="メイリオ" panose="020B0604030504040204" pitchFamily="50" charset="-128"/>
              <a:ea typeface="メイリオ" panose="020B0604030504040204" pitchFamily="50" charset="-128"/>
            </a:rPr>
            <a:t>ってなに？</a:t>
          </a:r>
        </a:p>
      </dsp:txBody>
      <dsp:txXfrm>
        <a:off x="23201" y="522952"/>
        <a:ext cx="1132674" cy="428865"/>
      </dsp:txXfrm>
    </dsp:sp>
    <dsp:sp modelId="{E07B39E5-CB3A-4D8A-93D8-118307750649}">
      <dsp:nvSpPr>
        <dsp:cNvPr id="0" name=""/>
        <dsp:cNvSpPr/>
      </dsp:nvSpPr>
      <dsp:spPr>
        <a:xfrm rot="5400000">
          <a:off x="2037037" y="188347"/>
          <a:ext cx="380214" cy="2096136"/>
        </a:xfrm>
        <a:prstGeom prst="round2SameRect">
          <a:avLst/>
        </a:prstGeom>
        <a:solidFill>
          <a:schemeClr val="accent6">
            <a:alpha val="90000"/>
            <a:tint val="40000"/>
            <a:hueOff val="0"/>
            <a:satOff val="0"/>
            <a:lumOff val="0"/>
            <a:alphaOff val="0"/>
          </a:schemeClr>
        </a:solidFill>
        <a:ln w="1905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9525" rIns="19050" bIns="9525" numCol="1" spcCol="1270" anchor="ctr" anchorCtr="0">
          <a:noAutofit/>
        </a:bodyPr>
        <a:lstStyle/>
        <a:p>
          <a:pPr marL="57150" lvl="1" indent="-57150" algn="l" defTabSz="222250">
            <a:lnSpc>
              <a:spcPct val="90000"/>
            </a:lnSpc>
            <a:spcBef>
              <a:spcPct val="0"/>
            </a:spcBef>
            <a:spcAft>
              <a:spcPct val="15000"/>
            </a:spcAft>
            <a:buNone/>
          </a:pPr>
          <a:r>
            <a:rPr kumimoji="1" lang="ja-JP" altLang="en-US" sz="500" kern="1200">
              <a:latin typeface="メイリオ" panose="020B0604030504040204" pitchFamily="50" charset="-128"/>
              <a:ea typeface="メイリオ" panose="020B0604030504040204" pitchFamily="50" charset="-128"/>
            </a:rPr>
            <a:t>　職場外の相談先としては、専門の医療機関（精神科、心療内科等）、精神保健福祉センター、専門相談機関（臨床心理士、公認心理師、</a:t>
          </a:r>
        </a:p>
        <a:p>
          <a:pPr marL="57150" lvl="1" indent="-57150" algn="l" defTabSz="222250">
            <a:lnSpc>
              <a:spcPct val="90000"/>
            </a:lnSpc>
            <a:spcBef>
              <a:spcPct val="0"/>
            </a:spcBef>
            <a:spcAft>
              <a:spcPct val="15000"/>
            </a:spcAft>
            <a:buNone/>
          </a:pPr>
          <a:r>
            <a:rPr kumimoji="1" lang="ja-JP" altLang="en-US" sz="500" kern="1200">
              <a:latin typeface="メイリオ" panose="020B0604030504040204" pitchFamily="50" charset="-128"/>
              <a:ea typeface="メイリオ" panose="020B0604030504040204" pitchFamily="50" charset="-128"/>
            </a:rPr>
            <a:t>　産業カウンセラー等）があります。</a:t>
          </a:r>
        </a:p>
      </dsp:txBody>
      <dsp:txXfrm rot="-5400000">
        <a:off x="1179077" y="1064869"/>
        <a:ext cx="2077575" cy="343092"/>
      </dsp:txXfrm>
    </dsp:sp>
    <dsp:sp modelId="{B713FDED-6E71-450B-8E6E-B660C9EC0354}">
      <dsp:nvSpPr>
        <dsp:cNvPr id="0" name=""/>
        <dsp:cNvSpPr/>
      </dsp:nvSpPr>
      <dsp:spPr>
        <a:xfrm>
          <a:off x="0" y="998782"/>
          <a:ext cx="1179076" cy="475267"/>
        </a:xfrm>
        <a:prstGeom prst="round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17145" rIns="34290" bIns="17145" numCol="1" spcCol="1270" anchor="ctr" anchorCtr="0">
          <a:noAutofit/>
        </a:bodyPr>
        <a:lstStyle/>
        <a:p>
          <a:pPr marL="0" lvl="0" indent="0" algn="ctr" defTabSz="400050">
            <a:lnSpc>
              <a:spcPct val="90000"/>
            </a:lnSpc>
            <a:spcBef>
              <a:spcPct val="0"/>
            </a:spcBef>
            <a:spcAft>
              <a:spcPct val="35000"/>
            </a:spcAft>
            <a:buNone/>
          </a:pPr>
          <a:r>
            <a:rPr kumimoji="1" lang="ja-JP" altLang="en-US" sz="900" kern="1200">
              <a:latin typeface="メイリオ" panose="020B0604030504040204" pitchFamily="50" charset="-128"/>
              <a:ea typeface="メイリオ" panose="020B0604030504040204" pitchFamily="50" charset="-128"/>
            </a:rPr>
            <a:t>職場外に相談したい</a:t>
          </a:r>
        </a:p>
      </dsp:txBody>
      <dsp:txXfrm>
        <a:off x="23201" y="1021983"/>
        <a:ext cx="1132674" cy="42886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412539-884A-4003-8794-A4F91FD08144}">
      <dsp:nvSpPr>
        <dsp:cNvPr id="0" name=""/>
        <dsp:cNvSpPr/>
      </dsp:nvSpPr>
      <dsp:spPr>
        <a:xfrm>
          <a:off x="498442" y="260444"/>
          <a:ext cx="2270725" cy="2270725"/>
        </a:xfrm>
        <a:prstGeom prst="pie">
          <a:avLst>
            <a:gd name="adj1" fmla="val 16200000"/>
            <a:gd name="adj2" fmla="val 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kumimoji="1" lang="ja-JP" altLang="en-US" sz="2600" kern="1200">
              <a:latin typeface="メイリオ" panose="020B0604030504040204" pitchFamily="50" charset="-128"/>
              <a:ea typeface="メイリオ" panose="020B0604030504040204" pitchFamily="50" charset="-128"/>
            </a:rPr>
            <a:t>睡眠</a:t>
          </a:r>
        </a:p>
      </dsp:txBody>
      <dsp:txXfrm>
        <a:off x="1659756" y="680528"/>
        <a:ext cx="838005" cy="675811"/>
      </dsp:txXfrm>
    </dsp:sp>
    <dsp:sp modelId="{96DBDFED-18AC-4962-96B0-8AC9259457CB}">
      <dsp:nvSpPr>
        <dsp:cNvPr id="0" name=""/>
        <dsp:cNvSpPr/>
      </dsp:nvSpPr>
      <dsp:spPr>
        <a:xfrm>
          <a:off x="484652" y="264107"/>
          <a:ext cx="2270725" cy="2270725"/>
        </a:xfrm>
        <a:prstGeom prst="pie">
          <a:avLst>
            <a:gd name="adj1" fmla="val 0"/>
            <a:gd name="adj2" fmla="val 540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55625">
            <a:lnSpc>
              <a:spcPct val="90000"/>
            </a:lnSpc>
            <a:spcBef>
              <a:spcPct val="0"/>
            </a:spcBef>
            <a:spcAft>
              <a:spcPct val="35000"/>
            </a:spcAft>
            <a:buNone/>
          </a:pPr>
          <a:r>
            <a:rPr kumimoji="1" lang="ja-JP" altLang="en-US" sz="1250" kern="1200">
              <a:latin typeface="メイリオ" panose="020B0604030504040204" pitchFamily="50" charset="-128"/>
              <a:ea typeface="メイリオ" panose="020B0604030504040204" pitchFamily="50" charset="-128"/>
            </a:rPr>
            <a:t>リラックス</a:t>
          </a:r>
        </a:p>
      </dsp:txBody>
      <dsp:txXfrm>
        <a:off x="1660564" y="1440018"/>
        <a:ext cx="838005" cy="675811"/>
      </dsp:txXfrm>
    </dsp:sp>
    <dsp:sp modelId="{14CAB1DE-DA24-44DD-8378-9BE2BAD59665}">
      <dsp:nvSpPr>
        <dsp:cNvPr id="0" name=""/>
        <dsp:cNvSpPr/>
      </dsp:nvSpPr>
      <dsp:spPr>
        <a:xfrm>
          <a:off x="484652" y="264107"/>
          <a:ext cx="2270725" cy="2270725"/>
        </a:xfrm>
        <a:prstGeom prst="pie">
          <a:avLst>
            <a:gd name="adj1" fmla="val 5400000"/>
            <a:gd name="adj2" fmla="val 1080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kumimoji="1" lang="ja-JP" altLang="en-US" sz="2600" kern="1200">
              <a:latin typeface="メイリオ" panose="020B0604030504040204" pitchFamily="50" charset="-128"/>
              <a:ea typeface="メイリオ" panose="020B0604030504040204" pitchFamily="50" charset="-128"/>
            </a:rPr>
            <a:t>運動</a:t>
          </a:r>
        </a:p>
      </dsp:txBody>
      <dsp:txXfrm>
        <a:off x="741460" y="1440018"/>
        <a:ext cx="838005" cy="675811"/>
      </dsp:txXfrm>
    </dsp:sp>
    <dsp:sp modelId="{3E59DFE4-B883-4317-A3CC-1444DCDA09BD}">
      <dsp:nvSpPr>
        <dsp:cNvPr id="0" name=""/>
        <dsp:cNvSpPr/>
      </dsp:nvSpPr>
      <dsp:spPr>
        <a:xfrm>
          <a:off x="484652" y="264107"/>
          <a:ext cx="2270725" cy="2270725"/>
        </a:xfrm>
        <a:prstGeom prst="pie">
          <a:avLst>
            <a:gd name="adj1" fmla="val 10800000"/>
            <a:gd name="adj2" fmla="val 16200000"/>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kumimoji="1" lang="ja-JP" altLang="en-US" sz="2600" kern="1200">
              <a:latin typeface="メイリオ" panose="020B0604030504040204" pitchFamily="50" charset="-128"/>
              <a:ea typeface="メイリオ" panose="020B0604030504040204" pitchFamily="50" charset="-128"/>
            </a:rPr>
            <a:t>食事</a:t>
          </a:r>
        </a:p>
      </dsp:txBody>
      <dsp:txXfrm>
        <a:off x="741460" y="683110"/>
        <a:ext cx="838005" cy="675811"/>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939" y="0"/>
            <a:ext cx="2949099" cy="498693"/>
          </a:xfrm>
          <a:prstGeom prst="rect">
            <a:avLst/>
          </a:prstGeom>
        </p:spPr>
        <p:txBody>
          <a:bodyPr vert="horz" lIns="91440" tIns="45720" rIns="91440" bIns="45720" rtlCol="0"/>
          <a:lstStyle>
            <a:lvl1pPr algn="r">
              <a:defRPr sz="1200"/>
            </a:lvl1pPr>
          </a:lstStyle>
          <a:p>
            <a:fld id="{5A1F2424-DC46-4E44-BC1C-CC6115AE54F6}" type="datetimeFigureOut">
              <a:rPr kumimoji="1" lang="ja-JP" altLang="en-US" smtClean="0"/>
              <a:t>2025/2/14</a:t>
            </a:fld>
            <a:endParaRPr kumimoji="1" lang="ja-JP" altLang="en-US"/>
          </a:p>
        </p:txBody>
      </p:sp>
      <p:sp>
        <p:nvSpPr>
          <p:cNvPr id="4" name="スライド イメージ プレースホルダー 3"/>
          <p:cNvSpPr>
            <a:spLocks noGrp="1" noRot="1" noChangeAspect="1"/>
          </p:cNvSpPr>
          <p:nvPr>
            <p:ph type="sldImg" idx="2"/>
          </p:nvPr>
        </p:nvSpPr>
        <p:spPr>
          <a:xfrm>
            <a:off x="1050925" y="1243013"/>
            <a:ext cx="4703763"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099"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939" y="9440647"/>
            <a:ext cx="2949099" cy="498692"/>
          </a:xfrm>
          <a:prstGeom prst="rect">
            <a:avLst/>
          </a:prstGeom>
        </p:spPr>
        <p:txBody>
          <a:bodyPr vert="horz" lIns="91440" tIns="45720" rIns="91440" bIns="45720" rtlCol="0" anchor="b"/>
          <a:lstStyle>
            <a:lvl1pPr algn="r">
              <a:defRPr sz="1200"/>
            </a:lvl1pPr>
          </a:lstStyle>
          <a:p>
            <a:fld id="{81A78307-932B-48CE-B580-B68B6AE44EC7}" type="slidenum">
              <a:rPr kumimoji="1" lang="ja-JP" altLang="en-US" smtClean="0"/>
              <a:t>‹#›</a:t>
            </a:fld>
            <a:endParaRPr kumimoji="1" lang="ja-JP" altLang="en-US"/>
          </a:p>
        </p:txBody>
      </p:sp>
    </p:spTree>
    <p:extLst>
      <p:ext uri="{BB962C8B-B14F-4D97-AF65-F5344CB8AC3E}">
        <p14:creationId xmlns:p14="http://schemas.microsoft.com/office/powerpoint/2010/main" val="24410232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63464" y="1272531"/>
            <a:ext cx="8180785" cy="2707052"/>
          </a:xfrm>
        </p:spPr>
        <p:txBody>
          <a:bodyPr anchor="b"/>
          <a:lstStyle>
            <a:lvl1pPr algn="ctr">
              <a:defRPr sz="5368"/>
            </a:lvl1pPr>
          </a:lstStyle>
          <a:p>
            <a:r>
              <a:rPr lang="en-GB" altLang="ja-JP"/>
              <a:t>Click to edit Master title style</a:t>
            </a:r>
            <a:endParaRPr lang="en-US"/>
          </a:p>
        </p:txBody>
      </p:sp>
      <p:sp>
        <p:nvSpPr>
          <p:cNvPr id="3" name="Subtitle 2"/>
          <p:cNvSpPr>
            <a:spLocks noGrp="1"/>
          </p:cNvSpPr>
          <p:nvPr>
            <p:ph type="subTitle" idx="1"/>
          </p:nvPr>
        </p:nvSpPr>
        <p:spPr>
          <a:xfrm>
            <a:off x="1363464" y="4083977"/>
            <a:ext cx="8180785" cy="1877297"/>
          </a:xfrm>
        </p:spPr>
        <p:txBody>
          <a:bodyPr/>
          <a:lstStyle>
            <a:lvl1pPr marL="0" indent="0" algn="ctr">
              <a:buNone/>
              <a:defRPr sz="2147"/>
            </a:lvl1pPr>
            <a:lvl2pPr marL="409057" indent="0" algn="ctr">
              <a:buNone/>
              <a:defRPr sz="1789"/>
            </a:lvl2pPr>
            <a:lvl3pPr marL="818114" indent="0" algn="ctr">
              <a:buNone/>
              <a:defRPr sz="1610"/>
            </a:lvl3pPr>
            <a:lvl4pPr marL="1227171" indent="0" algn="ctr">
              <a:buNone/>
              <a:defRPr sz="1432"/>
            </a:lvl4pPr>
            <a:lvl5pPr marL="1636227" indent="0" algn="ctr">
              <a:buNone/>
              <a:defRPr sz="1432"/>
            </a:lvl5pPr>
            <a:lvl6pPr marL="2045284" indent="0" algn="ctr">
              <a:buNone/>
              <a:defRPr sz="1432"/>
            </a:lvl6pPr>
            <a:lvl7pPr marL="2454341" indent="0" algn="ctr">
              <a:buNone/>
              <a:defRPr sz="1432"/>
            </a:lvl7pPr>
            <a:lvl8pPr marL="2863398" indent="0" algn="ctr">
              <a:buNone/>
              <a:defRPr sz="1432"/>
            </a:lvl8pPr>
            <a:lvl9pPr marL="3272455" indent="0" algn="ctr">
              <a:buNone/>
              <a:defRPr sz="1432"/>
            </a:lvl9pPr>
          </a:lstStyle>
          <a:p>
            <a:r>
              <a:rPr lang="en-GB" altLang="ja-JP"/>
              <a:t>Click to edit Master subtitle style</a:t>
            </a:r>
            <a:endParaRPr lang="en-US"/>
          </a:p>
        </p:txBody>
      </p:sp>
      <p:sp>
        <p:nvSpPr>
          <p:cNvPr id="4" name="Date Placeholder 3"/>
          <p:cNvSpPr>
            <a:spLocks noGrp="1"/>
          </p:cNvSpPr>
          <p:nvPr>
            <p:ph type="dt" sz="half" idx="10"/>
          </p:nvPr>
        </p:nvSpPr>
        <p:spPr/>
        <p:txBody>
          <a:bodyPr/>
          <a:lstStyle/>
          <a:p>
            <a:fld id="{CE5C4858-8498-4B77-8A5A-934A07C7775C}" type="datetime1">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8EA788-77CB-1843-8B90-3503B30D0575}" type="slidenum">
              <a:rPr kumimoji="1" lang="ja-JP" altLang="en-US" smtClean="0"/>
              <a:t>‹#›</a:t>
            </a:fld>
            <a:endParaRPr kumimoji="1" lang="ja-JP" altLang="en-US"/>
          </a:p>
        </p:txBody>
      </p:sp>
    </p:spTree>
    <p:extLst>
      <p:ext uri="{BB962C8B-B14F-4D97-AF65-F5344CB8AC3E}">
        <p14:creationId xmlns:p14="http://schemas.microsoft.com/office/powerpoint/2010/main" val="2234912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ja-JP"/>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ltLang="ja-JP"/>
              <a:t>Click to edit Master text styles</a:t>
            </a:r>
          </a:p>
          <a:p>
            <a:pPr lvl="1"/>
            <a:r>
              <a:rPr lang="en-GB" altLang="ja-JP"/>
              <a:t>Second level</a:t>
            </a:r>
          </a:p>
          <a:p>
            <a:pPr lvl="2"/>
            <a:r>
              <a:rPr lang="en-GB" altLang="ja-JP"/>
              <a:t>Third level</a:t>
            </a:r>
          </a:p>
          <a:p>
            <a:pPr lvl="3"/>
            <a:r>
              <a:rPr lang="en-GB" altLang="ja-JP"/>
              <a:t>Fourth level</a:t>
            </a:r>
          </a:p>
          <a:p>
            <a:pPr lvl="4"/>
            <a:r>
              <a:rPr lang="en-GB" altLang="ja-JP"/>
              <a:t>Fifth level</a:t>
            </a:r>
            <a:endParaRPr lang="en-US"/>
          </a:p>
        </p:txBody>
      </p:sp>
      <p:sp>
        <p:nvSpPr>
          <p:cNvPr id="4" name="Date Placeholder 3"/>
          <p:cNvSpPr>
            <a:spLocks noGrp="1"/>
          </p:cNvSpPr>
          <p:nvPr>
            <p:ph type="dt" sz="half" idx="10"/>
          </p:nvPr>
        </p:nvSpPr>
        <p:spPr/>
        <p:txBody>
          <a:bodyPr/>
          <a:lstStyle/>
          <a:p>
            <a:fld id="{7AAE62CA-AEE4-4D03-A257-AD15724FFD76}" type="datetime1">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8EA788-77CB-1843-8B90-3503B30D0575}" type="slidenum">
              <a:rPr kumimoji="1" lang="ja-JP" altLang="en-US" smtClean="0"/>
              <a:t>‹#›</a:t>
            </a:fld>
            <a:endParaRPr kumimoji="1" lang="ja-JP" altLang="en-US"/>
          </a:p>
        </p:txBody>
      </p:sp>
    </p:spTree>
    <p:extLst>
      <p:ext uri="{BB962C8B-B14F-4D97-AF65-F5344CB8AC3E}">
        <p14:creationId xmlns:p14="http://schemas.microsoft.com/office/powerpoint/2010/main" val="4055832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05832" y="413978"/>
            <a:ext cx="2351976" cy="6589440"/>
          </a:xfrm>
        </p:spPr>
        <p:txBody>
          <a:bodyPr vert="eaVert"/>
          <a:lstStyle/>
          <a:p>
            <a:r>
              <a:rPr lang="en-GB" altLang="ja-JP"/>
              <a:t>Click to edit Master title style</a:t>
            </a:r>
            <a:endParaRPr lang="en-US"/>
          </a:p>
        </p:txBody>
      </p:sp>
      <p:sp>
        <p:nvSpPr>
          <p:cNvPr id="3" name="Vertical Text Placeholder 2"/>
          <p:cNvSpPr>
            <a:spLocks noGrp="1"/>
          </p:cNvSpPr>
          <p:nvPr>
            <p:ph type="body" orient="vert" idx="1"/>
          </p:nvPr>
        </p:nvSpPr>
        <p:spPr>
          <a:xfrm>
            <a:off x="749905" y="413978"/>
            <a:ext cx="6919580" cy="6589440"/>
          </a:xfrm>
        </p:spPr>
        <p:txBody>
          <a:bodyPr vert="eaVert"/>
          <a:lstStyle/>
          <a:p>
            <a:pPr lvl="0"/>
            <a:r>
              <a:rPr lang="en-GB" altLang="ja-JP"/>
              <a:t>Click to edit Master text styles</a:t>
            </a:r>
          </a:p>
          <a:p>
            <a:pPr lvl="1"/>
            <a:r>
              <a:rPr lang="en-GB" altLang="ja-JP"/>
              <a:t>Second level</a:t>
            </a:r>
          </a:p>
          <a:p>
            <a:pPr lvl="2"/>
            <a:r>
              <a:rPr lang="en-GB" altLang="ja-JP"/>
              <a:t>Third level</a:t>
            </a:r>
          </a:p>
          <a:p>
            <a:pPr lvl="3"/>
            <a:r>
              <a:rPr lang="en-GB" altLang="ja-JP"/>
              <a:t>Fourth level</a:t>
            </a:r>
          </a:p>
          <a:p>
            <a:pPr lvl="4"/>
            <a:r>
              <a:rPr lang="en-GB" altLang="ja-JP"/>
              <a:t>Fifth level</a:t>
            </a:r>
            <a:endParaRPr lang="en-US"/>
          </a:p>
        </p:txBody>
      </p:sp>
      <p:sp>
        <p:nvSpPr>
          <p:cNvPr id="4" name="Date Placeholder 3"/>
          <p:cNvSpPr>
            <a:spLocks noGrp="1"/>
          </p:cNvSpPr>
          <p:nvPr>
            <p:ph type="dt" sz="half" idx="10"/>
          </p:nvPr>
        </p:nvSpPr>
        <p:spPr/>
        <p:txBody>
          <a:bodyPr/>
          <a:lstStyle/>
          <a:p>
            <a:fld id="{3DDF7321-FEF1-4A93-A5C3-27564195CE23}" type="datetime1">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8EA788-77CB-1843-8B90-3503B30D0575}" type="slidenum">
              <a:rPr kumimoji="1" lang="ja-JP" altLang="en-US" smtClean="0"/>
              <a:t>‹#›</a:t>
            </a:fld>
            <a:endParaRPr kumimoji="1" lang="ja-JP" altLang="en-US"/>
          </a:p>
        </p:txBody>
      </p:sp>
    </p:spTree>
    <p:extLst>
      <p:ext uri="{BB962C8B-B14F-4D97-AF65-F5344CB8AC3E}">
        <p14:creationId xmlns:p14="http://schemas.microsoft.com/office/powerpoint/2010/main" val="281207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ja-JP"/>
              <a:t>Click to edit Master title style</a:t>
            </a:r>
            <a:endParaRPr lang="en-US"/>
          </a:p>
        </p:txBody>
      </p:sp>
      <p:sp>
        <p:nvSpPr>
          <p:cNvPr id="3" name="Content Placeholder 2"/>
          <p:cNvSpPr>
            <a:spLocks noGrp="1"/>
          </p:cNvSpPr>
          <p:nvPr>
            <p:ph idx="1"/>
          </p:nvPr>
        </p:nvSpPr>
        <p:spPr/>
        <p:txBody>
          <a:bodyPr/>
          <a:lstStyle/>
          <a:p>
            <a:pPr lvl="0"/>
            <a:r>
              <a:rPr lang="en-GB" altLang="ja-JP"/>
              <a:t>Click to edit Master text styles</a:t>
            </a:r>
          </a:p>
          <a:p>
            <a:pPr lvl="1"/>
            <a:r>
              <a:rPr lang="en-GB" altLang="ja-JP"/>
              <a:t>Second level</a:t>
            </a:r>
          </a:p>
          <a:p>
            <a:pPr lvl="2"/>
            <a:r>
              <a:rPr lang="en-GB" altLang="ja-JP"/>
              <a:t>Third level</a:t>
            </a:r>
          </a:p>
          <a:p>
            <a:pPr lvl="3"/>
            <a:r>
              <a:rPr lang="en-GB" altLang="ja-JP"/>
              <a:t>Fourth level</a:t>
            </a:r>
          </a:p>
          <a:p>
            <a:pPr lvl="4"/>
            <a:r>
              <a:rPr lang="en-GB" altLang="ja-JP"/>
              <a:t>Fifth level</a:t>
            </a:r>
            <a:endParaRPr lang="en-US"/>
          </a:p>
        </p:txBody>
      </p:sp>
      <p:sp>
        <p:nvSpPr>
          <p:cNvPr id="4" name="Date Placeholder 3"/>
          <p:cNvSpPr>
            <a:spLocks noGrp="1"/>
          </p:cNvSpPr>
          <p:nvPr>
            <p:ph type="dt" sz="half" idx="10"/>
          </p:nvPr>
        </p:nvSpPr>
        <p:spPr/>
        <p:txBody>
          <a:bodyPr/>
          <a:lstStyle/>
          <a:p>
            <a:fld id="{A02C23C8-5A37-4726-B2CA-95462C25E36A}" type="datetime1">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8EA788-77CB-1843-8B90-3503B30D0575}" type="slidenum">
              <a:rPr kumimoji="1" lang="ja-JP" altLang="en-US" smtClean="0"/>
              <a:t>‹#›</a:t>
            </a:fld>
            <a:endParaRPr kumimoji="1" lang="ja-JP" altLang="en-US"/>
          </a:p>
        </p:txBody>
      </p:sp>
    </p:spTree>
    <p:extLst>
      <p:ext uri="{BB962C8B-B14F-4D97-AF65-F5344CB8AC3E}">
        <p14:creationId xmlns:p14="http://schemas.microsoft.com/office/powerpoint/2010/main" val="3943811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44224" y="1938495"/>
            <a:ext cx="9407902" cy="3234423"/>
          </a:xfrm>
        </p:spPr>
        <p:txBody>
          <a:bodyPr anchor="b"/>
          <a:lstStyle>
            <a:lvl1pPr>
              <a:defRPr sz="5368"/>
            </a:lvl1pPr>
          </a:lstStyle>
          <a:p>
            <a:r>
              <a:rPr lang="en-GB" altLang="ja-JP"/>
              <a:t>Click to edit Master title style</a:t>
            </a:r>
            <a:endParaRPr lang="en-US"/>
          </a:p>
        </p:txBody>
      </p:sp>
      <p:sp>
        <p:nvSpPr>
          <p:cNvPr id="3" name="Text Placeholder 2"/>
          <p:cNvSpPr>
            <a:spLocks noGrp="1"/>
          </p:cNvSpPr>
          <p:nvPr>
            <p:ph type="body" idx="1"/>
          </p:nvPr>
        </p:nvSpPr>
        <p:spPr>
          <a:xfrm>
            <a:off x="744224" y="5203517"/>
            <a:ext cx="9407902" cy="1700906"/>
          </a:xfrm>
        </p:spPr>
        <p:txBody>
          <a:bodyPr/>
          <a:lstStyle>
            <a:lvl1pPr marL="0" indent="0">
              <a:buNone/>
              <a:defRPr sz="2147">
                <a:solidFill>
                  <a:schemeClr val="tx1">
                    <a:tint val="82000"/>
                  </a:schemeClr>
                </a:solidFill>
              </a:defRPr>
            </a:lvl1pPr>
            <a:lvl2pPr marL="409057" indent="0">
              <a:buNone/>
              <a:defRPr sz="1789">
                <a:solidFill>
                  <a:schemeClr val="tx1">
                    <a:tint val="82000"/>
                  </a:schemeClr>
                </a:solidFill>
              </a:defRPr>
            </a:lvl2pPr>
            <a:lvl3pPr marL="818114" indent="0">
              <a:buNone/>
              <a:defRPr sz="1610">
                <a:solidFill>
                  <a:schemeClr val="tx1">
                    <a:tint val="82000"/>
                  </a:schemeClr>
                </a:solidFill>
              </a:defRPr>
            </a:lvl3pPr>
            <a:lvl4pPr marL="1227171" indent="0">
              <a:buNone/>
              <a:defRPr sz="1432">
                <a:solidFill>
                  <a:schemeClr val="tx1">
                    <a:tint val="82000"/>
                  </a:schemeClr>
                </a:solidFill>
              </a:defRPr>
            </a:lvl4pPr>
            <a:lvl5pPr marL="1636227" indent="0">
              <a:buNone/>
              <a:defRPr sz="1432">
                <a:solidFill>
                  <a:schemeClr val="tx1">
                    <a:tint val="82000"/>
                  </a:schemeClr>
                </a:solidFill>
              </a:defRPr>
            </a:lvl5pPr>
            <a:lvl6pPr marL="2045284" indent="0">
              <a:buNone/>
              <a:defRPr sz="1432">
                <a:solidFill>
                  <a:schemeClr val="tx1">
                    <a:tint val="82000"/>
                  </a:schemeClr>
                </a:solidFill>
              </a:defRPr>
            </a:lvl6pPr>
            <a:lvl7pPr marL="2454341" indent="0">
              <a:buNone/>
              <a:defRPr sz="1432">
                <a:solidFill>
                  <a:schemeClr val="tx1">
                    <a:tint val="82000"/>
                  </a:schemeClr>
                </a:solidFill>
              </a:defRPr>
            </a:lvl7pPr>
            <a:lvl8pPr marL="2863398" indent="0">
              <a:buNone/>
              <a:defRPr sz="1432">
                <a:solidFill>
                  <a:schemeClr val="tx1">
                    <a:tint val="82000"/>
                  </a:schemeClr>
                </a:solidFill>
              </a:defRPr>
            </a:lvl8pPr>
            <a:lvl9pPr marL="3272455" indent="0">
              <a:buNone/>
              <a:defRPr sz="1432">
                <a:solidFill>
                  <a:schemeClr val="tx1">
                    <a:tint val="82000"/>
                  </a:schemeClr>
                </a:solidFill>
              </a:defRPr>
            </a:lvl9pPr>
          </a:lstStyle>
          <a:p>
            <a:pPr lvl="0"/>
            <a:r>
              <a:rPr lang="en-GB" altLang="ja-JP"/>
              <a:t>Click to edit Master text styles</a:t>
            </a:r>
          </a:p>
        </p:txBody>
      </p:sp>
      <p:sp>
        <p:nvSpPr>
          <p:cNvPr id="4" name="Date Placeholder 3"/>
          <p:cNvSpPr>
            <a:spLocks noGrp="1"/>
          </p:cNvSpPr>
          <p:nvPr>
            <p:ph type="dt" sz="half" idx="10"/>
          </p:nvPr>
        </p:nvSpPr>
        <p:spPr/>
        <p:txBody>
          <a:bodyPr/>
          <a:lstStyle/>
          <a:p>
            <a:fld id="{5A027025-D5F1-4857-B65F-79B00C0058CF}" type="datetime1">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8EA788-77CB-1843-8B90-3503B30D0575}" type="slidenum">
              <a:rPr kumimoji="1" lang="ja-JP" altLang="en-US" smtClean="0"/>
              <a:t>‹#›</a:t>
            </a:fld>
            <a:endParaRPr kumimoji="1" lang="ja-JP" altLang="en-US"/>
          </a:p>
        </p:txBody>
      </p:sp>
    </p:spTree>
    <p:extLst>
      <p:ext uri="{BB962C8B-B14F-4D97-AF65-F5344CB8AC3E}">
        <p14:creationId xmlns:p14="http://schemas.microsoft.com/office/powerpoint/2010/main" val="3807361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ja-JP"/>
              <a:t>Click to edit Master title style</a:t>
            </a:r>
            <a:endParaRPr lang="en-US"/>
          </a:p>
        </p:txBody>
      </p:sp>
      <p:sp>
        <p:nvSpPr>
          <p:cNvPr id="3" name="Content Placeholder 2"/>
          <p:cNvSpPr>
            <a:spLocks noGrp="1"/>
          </p:cNvSpPr>
          <p:nvPr>
            <p:ph sz="half" idx="1"/>
          </p:nvPr>
        </p:nvSpPr>
        <p:spPr>
          <a:xfrm>
            <a:off x="749905" y="2069887"/>
            <a:ext cx="4635778" cy="4933531"/>
          </a:xfrm>
        </p:spPr>
        <p:txBody>
          <a:bodyPr/>
          <a:lstStyle/>
          <a:p>
            <a:pPr lvl="0"/>
            <a:r>
              <a:rPr lang="en-GB" altLang="ja-JP"/>
              <a:t>Click to edit Master text styles</a:t>
            </a:r>
          </a:p>
          <a:p>
            <a:pPr lvl="1"/>
            <a:r>
              <a:rPr lang="en-GB" altLang="ja-JP"/>
              <a:t>Second level</a:t>
            </a:r>
          </a:p>
          <a:p>
            <a:pPr lvl="2"/>
            <a:r>
              <a:rPr lang="en-GB" altLang="ja-JP"/>
              <a:t>Third level</a:t>
            </a:r>
          </a:p>
          <a:p>
            <a:pPr lvl="3"/>
            <a:r>
              <a:rPr lang="en-GB" altLang="ja-JP"/>
              <a:t>Fourth level</a:t>
            </a:r>
          </a:p>
          <a:p>
            <a:pPr lvl="4"/>
            <a:r>
              <a:rPr lang="en-GB" altLang="ja-JP"/>
              <a:t>Fifth level</a:t>
            </a:r>
            <a:endParaRPr lang="en-US"/>
          </a:p>
        </p:txBody>
      </p:sp>
      <p:sp>
        <p:nvSpPr>
          <p:cNvPr id="4" name="Content Placeholder 3"/>
          <p:cNvSpPr>
            <a:spLocks noGrp="1"/>
          </p:cNvSpPr>
          <p:nvPr>
            <p:ph sz="half" idx="2"/>
          </p:nvPr>
        </p:nvSpPr>
        <p:spPr>
          <a:xfrm>
            <a:off x="5522030" y="2069887"/>
            <a:ext cx="4635778" cy="4933531"/>
          </a:xfrm>
        </p:spPr>
        <p:txBody>
          <a:bodyPr/>
          <a:lstStyle/>
          <a:p>
            <a:pPr lvl="0"/>
            <a:r>
              <a:rPr lang="en-GB" altLang="ja-JP"/>
              <a:t>Click to edit Master text styles</a:t>
            </a:r>
          </a:p>
          <a:p>
            <a:pPr lvl="1"/>
            <a:r>
              <a:rPr lang="en-GB" altLang="ja-JP"/>
              <a:t>Second level</a:t>
            </a:r>
          </a:p>
          <a:p>
            <a:pPr lvl="2"/>
            <a:r>
              <a:rPr lang="en-GB" altLang="ja-JP"/>
              <a:t>Third level</a:t>
            </a:r>
          </a:p>
          <a:p>
            <a:pPr lvl="3"/>
            <a:r>
              <a:rPr lang="en-GB" altLang="ja-JP"/>
              <a:t>Fourth level</a:t>
            </a:r>
          </a:p>
          <a:p>
            <a:pPr lvl="4"/>
            <a:r>
              <a:rPr lang="en-GB" altLang="ja-JP"/>
              <a:t>Fifth level</a:t>
            </a:r>
            <a:endParaRPr lang="en-US"/>
          </a:p>
        </p:txBody>
      </p:sp>
      <p:sp>
        <p:nvSpPr>
          <p:cNvPr id="5" name="Date Placeholder 4"/>
          <p:cNvSpPr>
            <a:spLocks noGrp="1"/>
          </p:cNvSpPr>
          <p:nvPr>
            <p:ph type="dt" sz="half" idx="10"/>
          </p:nvPr>
        </p:nvSpPr>
        <p:spPr/>
        <p:txBody>
          <a:bodyPr/>
          <a:lstStyle/>
          <a:p>
            <a:fld id="{81C24E24-958C-4712-9367-AA661EC3533B}" type="datetime1">
              <a:rPr kumimoji="1" lang="ja-JP" altLang="en-US" smtClean="0"/>
              <a:t>2025/2/14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18EA788-77CB-1843-8B90-3503B30D0575}" type="slidenum">
              <a:rPr kumimoji="1" lang="ja-JP" altLang="en-US" smtClean="0"/>
              <a:t>‹#›</a:t>
            </a:fld>
            <a:endParaRPr kumimoji="1" lang="ja-JP" altLang="en-US"/>
          </a:p>
        </p:txBody>
      </p:sp>
    </p:spTree>
    <p:extLst>
      <p:ext uri="{BB962C8B-B14F-4D97-AF65-F5344CB8AC3E}">
        <p14:creationId xmlns:p14="http://schemas.microsoft.com/office/powerpoint/2010/main" val="2166505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51326" y="413978"/>
            <a:ext cx="9407902" cy="1502918"/>
          </a:xfrm>
        </p:spPr>
        <p:txBody>
          <a:bodyPr/>
          <a:lstStyle/>
          <a:p>
            <a:r>
              <a:rPr lang="en-GB" altLang="ja-JP"/>
              <a:t>Click to edit Master title style</a:t>
            </a:r>
            <a:endParaRPr lang="en-US"/>
          </a:p>
        </p:txBody>
      </p:sp>
      <p:sp>
        <p:nvSpPr>
          <p:cNvPr id="3" name="Text Placeholder 2"/>
          <p:cNvSpPr>
            <a:spLocks noGrp="1"/>
          </p:cNvSpPr>
          <p:nvPr>
            <p:ph type="body" idx="1"/>
          </p:nvPr>
        </p:nvSpPr>
        <p:spPr>
          <a:xfrm>
            <a:off x="751327" y="1906097"/>
            <a:ext cx="4614473" cy="934148"/>
          </a:xfrm>
        </p:spPr>
        <p:txBody>
          <a:bodyPr anchor="b"/>
          <a:lstStyle>
            <a:lvl1pPr marL="0" indent="0">
              <a:buNone/>
              <a:defRPr sz="2147" b="1"/>
            </a:lvl1pPr>
            <a:lvl2pPr marL="409057" indent="0">
              <a:buNone/>
              <a:defRPr sz="1789" b="1"/>
            </a:lvl2pPr>
            <a:lvl3pPr marL="818114" indent="0">
              <a:buNone/>
              <a:defRPr sz="1610" b="1"/>
            </a:lvl3pPr>
            <a:lvl4pPr marL="1227171" indent="0">
              <a:buNone/>
              <a:defRPr sz="1432" b="1"/>
            </a:lvl4pPr>
            <a:lvl5pPr marL="1636227" indent="0">
              <a:buNone/>
              <a:defRPr sz="1432" b="1"/>
            </a:lvl5pPr>
            <a:lvl6pPr marL="2045284" indent="0">
              <a:buNone/>
              <a:defRPr sz="1432" b="1"/>
            </a:lvl6pPr>
            <a:lvl7pPr marL="2454341" indent="0">
              <a:buNone/>
              <a:defRPr sz="1432" b="1"/>
            </a:lvl7pPr>
            <a:lvl8pPr marL="2863398" indent="0">
              <a:buNone/>
              <a:defRPr sz="1432" b="1"/>
            </a:lvl8pPr>
            <a:lvl9pPr marL="3272455" indent="0">
              <a:buNone/>
              <a:defRPr sz="1432" b="1"/>
            </a:lvl9pPr>
          </a:lstStyle>
          <a:p>
            <a:pPr lvl="0"/>
            <a:r>
              <a:rPr lang="en-GB" altLang="ja-JP"/>
              <a:t>Click to edit Master text styles</a:t>
            </a:r>
          </a:p>
        </p:txBody>
      </p:sp>
      <p:sp>
        <p:nvSpPr>
          <p:cNvPr id="4" name="Content Placeholder 3"/>
          <p:cNvSpPr>
            <a:spLocks noGrp="1"/>
          </p:cNvSpPr>
          <p:nvPr>
            <p:ph sz="half" idx="2"/>
          </p:nvPr>
        </p:nvSpPr>
        <p:spPr>
          <a:xfrm>
            <a:off x="751327" y="2840245"/>
            <a:ext cx="4614473" cy="4177572"/>
          </a:xfrm>
        </p:spPr>
        <p:txBody>
          <a:bodyPr/>
          <a:lstStyle/>
          <a:p>
            <a:pPr lvl="0"/>
            <a:r>
              <a:rPr lang="en-GB" altLang="ja-JP"/>
              <a:t>Click to edit Master text styles</a:t>
            </a:r>
          </a:p>
          <a:p>
            <a:pPr lvl="1"/>
            <a:r>
              <a:rPr lang="en-GB" altLang="ja-JP"/>
              <a:t>Second level</a:t>
            </a:r>
          </a:p>
          <a:p>
            <a:pPr lvl="2"/>
            <a:r>
              <a:rPr lang="en-GB" altLang="ja-JP"/>
              <a:t>Third level</a:t>
            </a:r>
          </a:p>
          <a:p>
            <a:pPr lvl="3"/>
            <a:r>
              <a:rPr lang="en-GB" altLang="ja-JP"/>
              <a:t>Fourth level</a:t>
            </a:r>
          </a:p>
          <a:p>
            <a:pPr lvl="4"/>
            <a:r>
              <a:rPr lang="en-GB" altLang="ja-JP"/>
              <a:t>Fifth level</a:t>
            </a:r>
            <a:endParaRPr lang="en-US"/>
          </a:p>
        </p:txBody>
      </p:sp>
      <p:sp>
        <p:nvSpPr>
          <p:cNvPr id="5" name="Text Placeholder 4"/>
          <p:cNvSpPr>
            <a:spLocks noGrp="1"/>
          </p:cNvSpPr>
          <p:nvPr>
            <p:ph type="body" sz="quarter" idx="3"/>
          </p:nvPr>
        </p:nvSpPr>
        <p:spPr>
          <a:xfrm>
            <a:off x="5522030" y="1906097"/>
            <a:ext cx="4637199" cy="934148"/>
          </a:xfrm>
        </p:spPr>
        <p:txBody>
          <a:bodyPr anchor="b"/>
          <a:lstStyle>
            <a:lvl1pPr marL="0" indent="0">
              <a:buNone/>
              <a:defRPr sz="2147" b="1"/>
            </a:lvl1pPr>
            <a:lvl2pPr marL="409057" indent="0">
              <a:buNone/>
              <a:defRPr sz="1789" b="1"/>
            </a:lvl2pPr>
            <a:lvl3pPr marL="818114" indent="0">
              <a:buNone/>
              <a:defRPr sz="1610" b="1"/>
            </a:lvl3pPr>
            <a:lvl4pPr marL="1227171" indent="0">
              <a:buNone/>
              <a:defRPr sz="1432" b="1"/>
            </a:lvl4pPr>
            <a:lvl5pPr marL="1636227" indent="0">
              <a:buNone/>
              <a:defRPr sz="1432" b="1"/>
            </a:lvl5pPr>
            <a:lvl6pPr marL="2045284" indent="0">
              <a:buNone/>
              <a:defRPr sz="1432" b="1"/>
            </a:lvl6pPr>
            <a:lvl7pPr marL="2454341" indent="0">
              <a:buNone/>
              <a:defRPr sz="1432" b="1"/>
            </a:lvl7pPr>
            <a:lvl8pPr marL="2863398" indent="0">
              <a:buNone/>
              <a:defRPr sz="1432" b="1"/>
            </a:lvl8pPr>
            <a:lvl9pPr marL="3272455" indent="0">
              <a:buNone/>
              <a:defRPr sz="1432" b="1"/>
            </a:lvl9pPr>
          </a:lstStyle>
          <a:p>
            <a:pPr lvl="0"/>
            <a:r>
              <a:rPr lang="en-GB" altLang="ja-JP"/>
              <a:t>Click to edit Master text styles</a:t>
            </a:r>
          </a:p>
        </p:txBody>
      </p:sp>
      <p:sp>
        <p:nvSpPr>
          <p:cNvPr id="6" name="Content Placeholder 5"/>
          <p:cNvSpPr>
            <a:spLocks noGrp="1"/>
          </p:cNvSpPr>
          <p:nvPr>
            <p:ph sz="quarter" idx="4"/>
          </p:nvPr>
        </p:nvSpPr>
        <p:spPr>
          <a:xfrm>
            <a:off x="5522030" y="2840245"/>
            <a:ext cx="4637199" cy="4177572"/>
          </a:xfrm>
        </p:spPr>
        <p:txBody>
          <a:bodyPr/>
          <a:lstStyle/>
          <a:p>
            <a:pPr lvl="0"/>
            <a:r>
              <a:rPr lang="en-GB" altLang="ja-JP"/>
              <a:t>Click to edit Master text styles</a:t>
            </a:r>
          </a:p>
          <a:p>
            <a:pPr lvl="1"/>
            <a:r>
              <a:rPr lang="en-GB" altLang="ja-JP"/>
              <a:t>Second level</a:t>
            </a:r>
          </a:p>
          <a:p>
            <a:pPr lvl="2"/>
            <a:r>
              <a:rPr lang="en-GB" altLang="ja-JP"/>
              <a:t>Third level</a:t>
            </a:r>
          </a:p>
          <a:p>
            <a:pPr lvl="3"/>
            <a:r>
              <a:rPr lang="en-GB" altLang="ja-JP"/>
              <a:t>Fourth level</a:t>
            </a:r>
          </a:p>
          <a:p>
            <a:pPr lvl="4"/>
            <a:r>
              <a:rPr lang="en-GB" altLang="ja-JP"/>
              <a:t>Fifth level</a:t>
            </a:r>
            <a:endParaRPr lang="en-US"/>
          </a:p>
        </p:txBody>
      </p:sp>
      <p:sp>
        <p:nvSpPr>
          <p:cNvPr id="7" name="Date Placeholder 6"/>
          <p:cNvSpPr>
            <a:spLocks noGrp="1"/>
          </p:cNvSpPr>
          <p:nvPr>
            <p:ph type="dt" sz="half" idx="10"/>
          </p:nvPr>
        </p:nvSpPr>
        <p:spPr/>
        <p:txBody>
          <a:bodyPr/>
          <a:lstStyle/>
          <a:p>
            <a:fld id="{CFA54671-9B7B-4BBA-B1D2-C47778753E3D}" type="datetime1">
              <a:rPr kumimoji="1" lang="ja-JP" altLang="en-US" smtClean="0"/>
              <a:t>2025/2/14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18EA788-77CB-1843-8B90-3503B30D0575}" type="slidenum">
              <a:rPr kumimoji="1" lang="ja-JP" altLang="en-US" smtClean="0"/>
              <a:t>‹#›</a:t>
            </a:fld>
            <a:endParaRPr kumimoji="1" lang="ja-JP" altLang="en-US"/>
          </a:p>
        </p:txBody>
      </p:sp>
    </p:spTree>
    <p:extLst>
      <p:ext uri="{BB962C8B-B14F-4D97-AF65-F5344CB8AC3E}">
        <p14:creationId xmlns:p14="http://schemas.microsoft.com/office/powerpoint/2010/main" val="4053723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ja-JP"/>
              <a:t>Click to edit Master title style</a:t>
            </a:r>
            <a:endParaRPr lang="en-US"/>
          </a:p>
        </p:txBody>
      </p:sp>
      <p:sp>
        <p:nvSpPr>
          <p:cNvPr id="3" name="Date Placeholder 2"/>
          <p:cNvSpPr>
            <a:spLocks noGrp="1"/>
          </p:cNvSpPr>
          <p:nvPr>
            <p:ph type="dt" sz="half" idx="10"/>
          </p:nvPr>
        </p:nvSpPr>
        <p:spPr/>
        <p:txBody>
          <a:bodyPr/>
          <a:lstStyle/>
          <a:p>
            <a:fld id="{AA69DF07-53D8-4C1E-AD33-52B119E7A11C}" type="datetime1">
              <a:rPr kumimoji="1" lang="ja-JP" altLang="en-US" smtClean="0"/>
              <a:t>2025/2/14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18EA788-77CB-1843-8B90-3503B30D0575}" type="slidenum">
              <a:rPr kumimoji="1" lang="ja-JP" altLang="en-US" smtClean="0"/>
              <a:t>‹#›</a:t>
            </a:fld>
            <a:endParaRPr kumimoji="1" lang="ja-JP" altLang="en-US"/>
          </a:p>
        </p:txBody>
      </p:sp>
    </p:spTree>
    <p:extLst>
      <p:ext uri="{BB962C8B-B14F-4D97-AF65-F5344CB8AC3E}">
        <p14:creationId xmlns:p14="http://schemas.microsoft.com/office/powerpoint/2010/main" val="2418214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E3D9C-5681-489C-B35A-7C02A1B8193E}" type="datetime1">
              <a:rPr kumimoji="1" lang="ja-JP" altLang="en-US" smtClean="0"/>
              <a:t>2025/2/14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18EA788-77CB-1843-8B90-3503B30D0575}" type="slidenum">
              <a:rPr kumimoji="1" lang="ja-JP" altLang="en-US" smtClean="0"/>
              <a:t>‹#›</a:t>
            </a:fld>
            <a:endParaRPr kumimoji="1" lang="ja-JP" altLang="en-US"/>
          </a:p>
        </p:txBody>
      </p:sp>
    </p:spTree>
    <p:extLst>
      <p:ext uri="{BB962C8B-B14F-4D97-AF65-F5344CB8AC3E}">
        <p14:creationId xmlns:p14="http://schemas.microsoft.com/office/powerpoint/2010/main" val="2593708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1326" y="518372"/>
            <a:ext cx="3518021" cy="1814301"/>
          </a:xfrm>
        </p:spPr>
        <p:txBody>
          <a:bodyPr anchor="b"/>
          <a:lstStyle>
            <a:lvl1pPr>
              <a:defRPr sz="2863"/>
            </a:lvl1pPr>
          </a:lstStyle>
          <a:p>
            <a:r>
              <a:rPr lang="en-GB" altLang="ja-JP"/>
              <a:t>Click to edit Master title style</a:t>
            </a:r>
            <a:endParaRPr lang="en-US"/>
          </a:p>
        </p:txBody>
      </p:sp>
      <p:sp>
        <p:nvSpPr>
          <p:cNvPr id="3" name="Content Placeholder 2"/>
          <p:cNvSpPr>
            <a:spLocks noGrp="1"/>
          </p:cNvSpPr>
          <p:nvPr>
            <p:ph idx="1"/>
          </p:nvPr>
        </p:nvSpPr>
        <p:spPr>
          <a:xfrm>
            <a:off x="4637199" y="1119539"/>
            <a:ext cx="5522030" cy="5525698"/>
          </a:xfrm>
        </p:spPr>
        <p:txBody>
          <a:bodyPr/>
          <a:lstStyle>
            <a:lvl1pPr>
              <a:defRPr sz="2863"/>
            </a:lvl1pPr>
            <a:lvl2pPr>
              <a:defRPr sz="2505"/>
            </a:lvl2pPr>
            <a:lvl3pPr>
              <a:defRPr sz="2147"/>
            </a:lvl3pPr>
            <a:lvl4pPr>
              <a:defRPr sz="1789"/>
            </a:lvl4pPr>
            <a:lvl5pPr>
              <a:defRPr sz="1789"/>
            </a:lvl5pPr>
            <a:lvl6pPr>
              <a:defRPr sz="1789"/>
            </a:lvl6pPr>
            <a:lvl7pPr>
              <a:defRPr sz="1789"/>
            </a:lvl7pPr>
            <a:lvl8pPr>
              <a:defRPr sz="1789"/>
            </a:lvl8pPr>
            <a:lvl9pPr>
              <a:defRPr sz="1789"/>
            </a:lvl9pPr>
          </a:lstStyle>
          <a:p>
            <a:pPr lvl="0"/>
            <a:r>
              <a:rPr lang="en-GB" altLang="ja-JP"/>
              <a:t>Click to edit Master text styles</a:t>
            </a:r>
          </a:p>
          <a:p>
            <a:pPr lvl="1"/>
            <a:r>
              <a:rPr lang="en-GB" altLang="ja-JP"/>
              <a:t>Second level</a:t>
            </a:r>
          </a:p>
          <a:p>
            <a:pPr lvl="2"/>
            <a:r>
              <a:rPr lang="en-GB" altLang="ja-JP"/>
              <a:t>Third level</a:t>
            </a:r>
          </a:p>
          <a:p>
            <a:pPr lvl="3"/>
            <a:r>
              <a:rPr lang="en-GB" altLang="ja-JP"/>
              <a:t>Fourth level</a:t>
            </a:r>
          </a:p>
          <a:p>
            <a:pPr lvl="4"/>
            <a:r>
              <a:rPr lang="en-GB" altLang="ja-JP"/>
              <a:t>Fifth level</a:t>
            </a:r>
            <a:endParaRPr lang="en-US"/>
          </a:p>
        </p:txBody>
      </p:sp>
      <p:sp>
        <p:nvSpPr>
          <p:cNvPr id="4" name="Text Placeholder 3"/>
          <p:cNvSpPr>
            <a:spLocks noGrp="1"/>
          </p:cNvSpPr>
          <p:nvPr>
            <p:ph type="body" sz="half" idx="2"/>
          </p:nvPr>
        </p:nvSpPr>
        <p:spPr>
          <a:xfrm>
            <a:off x="751326" y="2332673"/>
            <a:ext cx="3518021" cy="4321564"/>
          </a:xfrm>
        </p:spPr>
        <p:txBody>
          <a:bodyPr/>
          <a:lstStyle>
            <a:lvl1pPr marL="0" indent="0">
              <a:buNone/>
              <a:defRPr sz="1432"/>
            </a:lvl1pPr>
            <a:lvl2pPr marL="409057" indent="0">
              <a:buNone/>
              <a:defRPr sz="1253"/>
            </a:lvl2pPr>
            <a:lvl3pPr marL="818114" indent="0">
              <a:buNone/>
              <a:defRPr sz="1074"/>
            </a:lvl3pPr>
            <a:lvl4pPr marL="1227171" indent="0">
              <a:buNone/>
              <a:defRPr sz="895"/>
            </a:lvl4pPr>
            <a:lvl5pPr marL="1636227" indent="0">
              <a:buNone/>
              <a:defRPr sz="895"/>
            </a:lvl5pPr>
            <a:lvl6pPr marL="2045284" indent="0">
              <a:buNone/>
              <a:defRPr sz="895"/>
            </a:lvl6pPr>
            <a:lvl7pPr marL="2454341" indent="0">
              <a:buNone/>
              <a:defRPr sz="895"/>
            </a:lvl7pPr>
            <a:lvl8pPr marL="2863398" indent="0">
              <a:buNone/>
              <a:defRPr sz="895"/>
            </a:lvl8pPr>
            <a:lvl9pPr marL="3272455" indent="0">
              <a:buNone/>
              <a:defRPr sz="895"/>
            </a:lvl9pPr>
          </a:lstStyle>
          <a:p>
            <a:pPr lvl="0"/>
            <a:r>
              <a:rPr lang="en-GB" altLang="ja-JP"/>
              <a:t>Click to edit Master text styles</a:t>
            </a:r>
          </a:p>
        </p:txBody>
      </p:sp>
      <p:sp>
        <p:nvSpPr>
          <p:cNvPr id="5" name="Date Placeholder 4"/>
          <p:cNvSpPr>
            <a:spLocks noGrp="1"/>
          </p:cNvSpPr>
          <p:nvPr>
            <p:ph type="dt" sz="half" idx="10"/>
          </p:nvPr>
        </p:nvSpPr>
        <p:spPr/>
        <p:txBody>
          <a:bodyPr/>
          <a:lstStyle/>
          <a:p>
            <a:fld id="{23DBF50C-02FD-42F1-A1A9-FDCEEF9D05DA}" type="datetime1">
              <a:rPr kumimoji="1" lang="ja-JP" altLang="en-US" smtClean="0"/>
              <a:t>2025/2/14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18EA788-77CB-1843-8B90-3503B30D0575}" type="slidenum">
              <a:rPr kumimoji="1" lang="ja-JP" altLang="en-US" smtClean="0"/>
              <a:t>‹#›</a:t>
            </a:fld>
            <a:endParaRPr kumimoji="1" lang="ja-JP" altLang="en-US"/>
          </a:p>
        </p:txBody>
      </p:sp>
    </p:spTree>
    <p:extLst>
      <p:ext uri="{BB962C8B-B14F-4D97-AF65-F5344CB8AC3E}">
        <p14:creationId xmlns:p14="http://schemas.microsoft.com/office/powerpoint/2010/main" val="1851456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1326" y="518372"/>
            <a:ext cx="3518021" cy="1814301"/>
          </a:xfrm>
        </p:spPr>
        <p:txBody>
          <a:bodyPr anchor="b"/>
          <a:lstStyle>
            <a:lvl1pPr>
              <a:defRPr sz="2863"/>
            </a:lvl1pPr>
          </a:lstStyle>
          <a:p>
            <a:r>
              <a:rPr lang="en-GB" altLang="ja-JP"/>
              <a:t>Click to edit Master title style</a:t>
            </a:r>
            <a:endParaRPr lang="en-US"/>
          </a:p>
        </p:txBody>
      </p:sp>
      <p:sp>
        <p:nvSpPr>
          <p:cNvPr id="3" name="Picture Placeholder 2"/>
          <p:cNvSpPr>
            <a:spLocks noGrp="1" noChangeAspect="1"/>
          </p:cNvSpPr>
          <p:nvPr>
            <p:ph type="pic" idx="1"/>
          </p:nvPr>
        </p:nvSpPr>
        <p:spPr>
          <a:xfrm>
            <a:off x="4637199" y="1119539"/>
            <a:ext cx="5522030" cy="5525698"/>
          </a:xfrm>
        </p:spPr>
        <p:txBody>
          <a:bodyPr anchor="t"/>
          <a:lstStyle>
            <a:lvl1pPr marL="0" indent="0">
              <a:buNone/>
              <a:defRPr sz="2863"/>
            </a:lvl1pPr>
            <a:lvl2pPr marL="409057" indent="0">
              <a:buNone/>
              <a:defRPr sz="2505"/>
            </a:lvl2pPr>
            <a:lvl3pPr marL="818114" indent="0">
              <a:buNone/>
              <a:defRPr sz="2147"/>
            </a:lvl3pPr>
            <a:lvl4pPr marL="1227171" indent="0">
              <a:buNone/>
              <a:defRPr sz="1789"/>
            </a:lvl4pPr>
            <a:lvl5pPr marL="1636227" indent="0">
              <a:buNone/>
              <a:defRPr sz="1789"/>
            </a:lvl5pPr>
            <a:lvl6pPr marL="2045284" indent="0">
              <a:buNone/>
              <a:defRPr sz="1789"/>
            </a:lvl6pPr>
            <a:lvl7pPr marL="2454341" indent="0">
              <a:buNone/>
              <a:defRPr sz="1789"/>
            </a:lvl7pPr>
            <a:lvl8pPr marL="2863398" indent="0">
              <a:buNone/>
              <a:defRPr sz="1789"/>
            </a:lvl8pPr>
            <a:lvl9pPr marL="3272455" indent="0">
              <a:buNone/>
              <a:defRPr sz="1789"/>
            </a:lvl9pPr>
          </a:lstStyle>
          <a:p>
            <a:r>
              <a:rPr lang="en-GB" altLang="ja-JP"/>
              <a:t>Click icon to add picture</a:t>
            </a:r>
            <a:endParaRPr lang="en-US"/>
          </a:p>
        </p:txBody>
      </p:sp>
      <p:sp>
        <p:nvSpPr>
          <p:cNvPr id="4" name="Text Placeholder 3"/>
          <p:cNvSpPr>
            <a:spLocks noGrp="1"/>
          </p:cNvSpPr>
          <p:nvPr>
            <p:ph type="body" sz="half" idx="2"/>
          </p:nvPr>
        </p:nvSpPr>
        <p:spPr>
          <a:xfrm>
            <a:off x="751326" y="2332673"/>
            <a:ext cx="3518021" cy="4321564"/>
          </a:xfrm>
        </p:spPr>
        <p:txBody>
          <a:bodyPr/>
          <a:lstStyle>
            <a:lvl1pPr marL="0" indent="0">
              <a:buNone/>
              <a:defRPr sz="1432"/>
            </a:lvl1pPr>
            <a:lvl2pPr marL="409057" indent="0">
              <a:buNone/>
              <a:defRPr sz="1253"/>
            </a:lvl2pPr>
            <a:lvl3pPr marL="818114" indent="0">
              <a:buNone/>
              <a:defRPr sz="1074"/>
            </a:lvl3pPr>
            <a:lvl4pPr marL="1227171" indent="0">
              <a:buNone/>
              <a:defRPr sz="895"/>
            </a:lvl4pPr>
            <a:lvl5pPr marL="1636227" indent="0">
              <a:buNone/>
              <a:defRPr sz="895"/>
            </a:lvl5pPr>
            <a:lvl6pPr marL="2045284" indent="0">
              <a:buNone/>
              <a:defRPr sz="895"/>
            </a:lvl6pPr>
            <a:lvl7pPr marL="2454341" indent="0">
              <a:buNone/>
              <a:defRPr sz="895"/>
            </a:lvl7pPr>
            <a:lvl8pPr marL="2863398" indent="0">
              <a:buNone/>
              <a:defRPr sz="895"/>
            </a:lvl8pPr>
            <a:lvl9pPr marL="3272455" indent="0">
              <a:buNone/>
              <a:defRPr sz="895"/>
            </a:lvl9pPr>
          </a:lstStyle>
          <a:p>
            <a:pPr lvl="0"/>
            <a:r>
              <a:rPr lang="en-GB" altLang="ja-JP"/>
              <a:t>Click to edit Master text styles</a:t>
            </a:r>
          </a:p>
        </p:txBody>
      </p:sp>
      <p:sp>
        <p:nvSpPr>
          <p:cNvPr id="5" name="Date Placeholder 4"/>
          <p:cNvSpPr>
            <a:spLocks noGrp="1"/>
          </p:cNvSpPr>
          <p:nvPr>
            <p:ph type="dt" sz="half" idx="10"/>
          </p:nvPr>
        </p:nvSpPr>
        <p:spPr/>
        <p:txBody>
          <a:bodyPr/>
          <a:lstStyle/>
          <a:p>
            <a:fld id="{7AC7B5ED-5EB9-494B-9E4B-EEBD8DC28DA8}" type="datetime1">
              <a:rPr kumimoji="1" lang="ja-JP" altLang="en-US" smtClean="0"/>
              <a:t>2025/2/14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18EA788-77CB-1843-8B90-3503B30D0575}" type="slidenum">
              <a:rPr kumimoji="1" lang="ja-JP" altLang="en-US" smtClean="0"/>
              <a:t>‹#›</a:t>
            </a:fld>
            <a:endParaRPr kumimoji="1" lang="ja-JP" altLang="en-US"/>
          </a:p>
        </p:txBody>
      </p:sp>
    </p:spTree>
    <p:extLst>
      <p:ext uri="{BB962C8B-B14F-4D97-AF65-F5344CB8AC3E}">
        <p14:creationId xmlns:p14="http://schemas.microsoft.com/office/powerpoint/2010/main" val="651777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9906" y="413978"/>
            <a:ext cx="9407902" cy="1502918"/>
          </a:xfrm>
          <a:prstGeom prst="rect">
            <a:avLst/>
          </a:prstGeom>
        </p:spPr>
        <p:txBody>
          <a:bodyPr vert="horz" lIns="91440" tIns="45720" rIns="91440" bIns="45720" rtlCol="0" anchor="ctr">
            <a:normAutofit/>
          </a:bodyPr>
          <a:lstStyle/>
          <a:p>
            <a:r>
              <a:rPr lang="en-GB" altLang="ja-JP"/>
              <a:t>Click to edit Master title style</a:t>
            </a:r>
            <a:endParaRPr lang="en-US"/>
          </a:p>
        </p:txBody>
      </p:sp>
      <p:sp>
        <p:nvSpPr>
          <p:cNvPr id="3" name="Text Placeholder 2"/>
          <p:cNvSpPr>
            <a:spLocks noGrp="1"/>
          </p:cNvSpPr>
          <p:nvPr>
            <p:ph type="body" idx="1"/>
          </p:nvPr>
        </p:nvSpPr>
        <p:spPr>
          <a:xfrm>
            <a:off x="749906" y="2069887"/>
            <a:ext cx="9407902" cy="4933531"/>
          </a:xfrm>
          <a:prstGeom prst="rect">
            <a:avLst/>
          </a:prstGeom>
        </p:spPr>
        <p:txBody>
          <a:bodyPr vert="horz" lIns="91440" tIns="45720" rIns="91440" bIns="45720" rtlCol="0">
            <a:normAutofit/>
          </a:bodyPr>
          <a:lstStyle/>
          <a:p>
            <a:pPr lvl="0"/>
            <a:r>
              <a:rPr lang="en-GB" altLang="ja-JP"/>
              <a:t>Click to edit Master text styles</a:t>
            </a:r>
          </a:p>
          <a:p>
            <a:pPr lvl="1"/>
            <a:r>
              <a:rPr lang="en-GB" altLang="ja-JP"/>
              <a:t>Second level</a:t>
            </a:r>
          </a:p>
          <a:p>
            <a:pPr lvl="2"/>
            <a:r>
              <a:rPr lang="en-GB" altLang="ja-JP"/>
              <a:t>Third level</a:t>
            </a:r>
          </a:p>
          <a:p>
            <a:pPr lvl="3"/>
            <a:r>
              <a:rPr lang="en-GB" altLang="ja-JP"/>
              <a:t>Fourth level</a:t>
            </a:r>
          </a:p>
          <a:p>
            <a:pPr lvl="4"/>
            <a:r>
              <a:rPr lang="en-GB" altLang="ja-JP"/>
              <a:t>Fifth level</a:t>
            </a:r>
            <a:endParaRPr lang="en-US"/>
          </a:p>
        </p:txBody>
      </p:sp>
      <p:sp>
        <p:nvSpPr>
          <p:cNvPr id="4" name="Date Placeholder 3"/>
          <p:cNvSpPr>
            <a:spLocks noGrp="1"/>
          </p:cNvSpPr>
          <p:nvPr>
            <p:ph type="dt" sz="half" idx="2"/>
          </p:nvPr>
        </p:nvSpPr>
        <p:spPr>
          <a:xfrm>
            <a:off x="749905" y="7206807"/>
            <a:ext cx="2454235" cy="413977"/>
          </a:xfrm>
          <a:prstGeom prst="rect">
            <a:avLst/>
          </a:prstGeom>
        </p:spPr>
        <p:txBody>
          <a:bodyPr vert="horz" lIns="91440" tIns="45720" rIns="91440" bIns="45720" rtlCol="0" anchor="ctr"/>
          <a:lstStyle>
            <a:lvl1pPr algn="l">
              <a:defRPr sz="1074">
                <a:solidFill>
                  <a:schemeClr val="tx1">
                    <a:tint val="82000"/>
                  </a:schemeClr>
                </a:solidFill>
              </a:defRPr>
            </a:lvl1pPr>
          </a:lstStyle>
          <a:p>
            <a:fld id="{DBBEA1FD-9633-40DD-BD6C-83D0AA948F92}" type="datetime1">
              <a:rPr kumimoji="1" lang="ja-JP" altLang="en-US" smtClean="0"/>
              <a:t>2025/2/14</a:t>
            </a:fld>
            <a:endParaRPr kumimoji="1" lang="ja-JP" altLang="en-US"/>
          </a:p>
        </p:txBody>
      </p:sp>
      <p:sp>
        <p:nvSpPr>
          <p:cNvPr id="5" name="Footer Placeholder 4"/>
          <p:cNvSpPr>
            <a:spLocks noGrp="1"/>
          </p:cNvSpPr>
          <p:nvPr>
            <p:ph type="ftr" sz="quarter" idx="3"/>
          </p:nvPr>
        </p:nvSpPr>
        <p:spPr>
          <a:xfrm>
            <a:off x="3613180" y="7206807"/>
            <a:ext cx="3681353" cy="413977"/>
          </a:xfrm>
          <a:prstGeom prst="rect">
            <a:avLst/>
          </a:prstGeom>
        </p:spPr>
        <p:txBody>
          <a:bodyPr vert="horz" lIns="91440" tIns="45720" rIns="91440" bIns="45720" rtlCol="0" anchor="ctr"/>
          <a:lstStyle>
            <a:lvl1pPr algn="ctr">
              <a:defRPr sz="1074">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7703573" y="7206807"/>
            <a:ext cx="2454235" cy="413977"/>
          </a:xfrm>
          <a:prstGeom prst="rect">
            <a:avLst/>
          </a:prstGeom>
        </p:spPr>
        <p:txBody>
          <a:bodyPr vert="horz" lIns="91440" tIns="45720" rIns="91440" bIns="45720" rtlCol="0" anchor="ctr"/>
          <a:lstStyle>
            <a:lvl1pPr algn="r">
              <a:defRPr sz="1074">
                <a:solidFill>
                  <a:schemeClr val="tx1">
                    <a:tint val="82000"/>
                  </a:schemeClr>
                </a:solidFill>
              </a:defRPr>
            </a:lvl1pPr>
          </a:lstStyle>
          <a:p>
            <a:fld id="{D18EA788-77CB-1843-8B90-3503B30D0575}" type="slidenum">
              <a:rPr kumimoji="1" lang="ja-JP" altLang="en-US" smtClean="0"/>
              <a:t>‹#›</a:t>
            </a:fld>
            <a:endParaRPr kumimoji="1" lang="ja-JP" altLang="en-US"/>
          </a:p>
        </p:txBody>
      </p:sp>
    </p:spTree>
    <p:extLst>
      <p:ext uri="{BB962C8B-B14F-4D97-AF65-F5344CB8AC3E}">
        <p14:creationId xmlns:p14="http://schemas.microsoft.com/office/powerpoint/2010/main" val="10754607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818114" rtl="0" eaLnBrk="1" latinLnBrk="0" hangingPunct="1">
        <a:lnSpc>
          <a:spcPct val="90000"/>
        </a:lnSpc>
        <a:spcBef>
          <a:spcPct val="0"/>
        </a:spcBef>
        <a:buNone/>
        <a:defRPr sz="3937" kern="1200">
          <a:solidFill>
            <a:schemeClr val="tx1"/>
          </a:solidFill>
          <a:latin typeface="+mj-lt"/>
          <a:ea typeface="+mj-ea"/>
          <a:cs typeface="+mj-cs"/>
        </a:defRPr>
      </a:lvl1pPr>
    </p:titleStyle>
    <p:bodyStyle>
      <a:lvl1pPr marL="204528" indent="-204528" algn="l" defTabSz="818114" rtl="0" eaLnBrk="1" latinLnBrk="0" hangingPunct="1">
        <a:lnSpc>
          <a:spcPct val="90000"/>
        </a:lnSpc>
        <a:spcBef>
          <a:spcPts val="895"/>
        </a:spcBef>
        <a:buFont typeface="Arial" panose="020B0604020202020204" pitchFamily="34" charset="0"/>
        <a:buChar char="•"/>
        <a:defRPr sz="2505" kern="1200">
          <a:solidFill>
            <a:schemeClr val="tx1"/>
          </a:solidFill>
          <a:latin typeface="+mn-lt"/>
          <a:ea typeface="+mn-ea"/>
          <a:cs typeface="+mn-cs"/>
        </a:defRPr>
      </a:lvl1pPr>
      <a:lvl2pPr marL="613585" indent="-204528" algn="l" defTabSz="818114" rtl="0" eaLnBrk="1" latinLnBrk="0" hangingPunct="1">
        <a:lnSpc>
          <a:spcPct val="90000"/>
        </a:lnSpc>
        <a:spcBef>
          <a:spcPts val="447"/>
        </a:spcBef>
        <a:buFont typeface="Arial" panose="020B0604020202020204" pitchFamily="34" charset="0"/>
        <a:buChar char="•"/>
        <a:defRPr sz="2147" kern="1200">
          <a:solidFill>
            <a:schemeClr val="tx1"/>
          </a:solidFill>
          <a:latin typeface="+mn-lt"/>
          <a:ea typeface="+mn-ea"/>
          <a:cs typeface="+mn-cs"/>
        </a:defRPr>
      </a:lvl2pPr>
      <a:lvl3pPr marL="1022642" indent="-204528" algn="l" defTabSz="818114" rtl="0" eaLnBrk="1" latinLnBrk="0" hangingPunct="1">
        <a:lnSpc>
          <a:spcPct val="90000"/>
        </a:lnSpc>
        <a:spcBef>
          <a:spcPts val="447"/>
        </a:spcBef>
        <a:buFont typeface="Arial" panose="020B0604020202020204" pitchFamily="34" charset="0"/>
        <a:buChar char="•"/>
        <a:defRPr sz="1789" kern="1200">
          <a:solidFill>
            <a:schemeClr val="tx1"/>
          </a:solidFill>
          <a:latin typeface="+mn-lt"/>
          <a:ea typeface="+mn-ea"/>
          <a:cs typeface="+mn-cs"/>
        </a:defRPr>
      </a:lvl3pPr>
      <a:lvl4pPr marL="1431699" indent="-204528" algn="l" defTabSz="818114" rtl="0" eaLnBrk="1" latinLnBrk="0" hangingPunct="1">
        <a:lnSpc>
          <a:spcPct val="90000"/>
        </a:lnSpc>
        <a:spcBef>
          <a:spcPts val="447"/>
        </a:spcBef>
        <a:buFont typeface="Arial" panose="020B0604020202020204" pitchFamily="34" charset="0"/>
        <a:buChar char="•"/>
        <a:defRPr sz="1610" kern="1200">
          <a:solidFill>
            <a:schemeClr val="tx1"/>
          </a:solidFill>
          <a:latin typeface="+mn-lt"/>
          <a:ea typeface="+mn-ea"/>
          <a:cs typeface="+mn-cs"/>
        </a:defRPr>
      </a:lvl4pPr>
      <a:lvl5pPr marL="1840756" indent="-204528" algn="l" defTabSz="818114" rtl="0" eaLnBrk="1" latinLnBrk="0" hangingPunct="1">
        <a:lnSpc>
          <a:spcPct val="90000"/>
        </a:lnSpc>
        <a:spcBef>
          <a:spcPts val="447"/>
        </a:spcBef>
        <a:buFont typeface="Arial" panose="020B0604020202020204" pitchFamily="34" charset="0"/>
        <a:buChar char="•"/>
        <a:defRPr sz="1610" kern="1200">
          <a:solidFill>
            <a:schemeClr val="tx1"/>
          </a:solidFill>
          <a:latin typeface="+mn-lt"/>
          <a:ea typeface="+mn-ea"/>
          <a:cs typeface="+mn-cs"/>
        </a:defRPr>
      </a:lvl5pPr>
      <a:lvl6pPr marL="2249813" indent="-204528" algn="l" defTabSz="818114" rtl="0" eaLnBrk="1" latinLnBrk="0" hangingPunct="1">
        <a:lnSpc>
          <a:spcPct val="90000"/>
        </a:lnSpc>
        <a:spcBef>
          <a:spcPts val="447"/>
        </a:spcBef>
        <a:buFont typeface="Arial" panose="020B0604020202020204" pitchFamily="34" charset="0"/>
        <a:buChar char="•"/>
        <a:defRPr sz="1610" kern="1200">
          <a:solidFill>
            <a:schemeClr val="tx1"/>
          </a:solidFill>
          <a:latin typeface="+mn-lt"/>
          <a:ea typeface="+mn-ea"/>
          <a:cs typeface="+mn-cs"/>
        </a:defRPr>
      </a:lvl6pPr>
      <a:lvl7pPr marL="2658869" indent="-204528" algn="l" defTabSz="818114" rtl="0" eaLnBrk="1" latinLnBrk="0" hangingPunct="1">
        <a:lnSpc>
          <a:spcPct val="90000"/>
        </a:lnSpc>
        <a:spcBef>
          <a:spcPts val="447"/>
        </a:spcBef>
        <a:buFont typeface="Arial" panose="020B0604020202020204" pitchFamily="34" charset="0"/>
        <a:buChar char="•"/>
        <a:defRPr sz="1610" kern="1200">
          <a:solidFill>
            <a:schemeClr val="tx1"/>
          </a:solidFill>
          <a:latin typeface="+mn-lt"/>
          <a:ea typeface="+mn-ea"/>
          <a:cs typeface="+mn-cs"/>
        </a:defRPr>
      </a:lvl7pPr>
      <a:lvl8pPr marL="3067926" indent="-204528" algn="l" defTabSz="818114" rtl="0" eaLnBrk="1" latinLnBrk="0" hangingPunct="1">
        <a:lnSpc>
          <a:spcPct val="90000"/>
        </a:lnSpc>
        <a:spcBef>
          <a:spcPts val="447"/>
        </a:spcBef>
        <a:buFont typeface="Arial" panose="020B0604020202020204" pitchFamily="34" charset="0"/>
        <a:buChar char="•"/>
        <a:defRPr sz="1610" kern="1200">
          <a:solidFill>
            <a:schemeClr val="tx1"/>
          </a:solidFill>
          <a:latin typeface="+mn-lt"/>
          <a:ea typeface="+mn-ea"/>
          <a:cs typeface="+mn-cs"/>
        </a:defRPr>
      </a:lvl8pPr>
      <a:lvl9pPr marL="3476983" indent="-204528" algn="l" defTabSz="818114" rtl="0" eaLnBrk="1" latinLnBrk="0" hangingPunct="1">
        <a:lnSpc>
          <a:spcPct val="90000"/>
        </a:lnSpc>
        <a:spcBef>
          <a:spcPts val="447"/>
        </a:spcBef>
        <a:buFont typeface="Arial" panose="020B0604020202020204" pitchFamily="34" charset="0"/>
        <a:buChar char="•"/>
        <a:defRPr sz="1610" kern="1200">
          <a:solidFill>
            <a:schemeClr val="tx1"/>
          </a:solidFill>
          <a:latin typeface="+mn-lt"/>
          <a:ea typeface="+mn-ea"/>
          <a:cs typeface="+mn-cs"/>
        </a:defRPr>
      </a:lvl9pPr>
    </p:bodyStyle>
    <p:otherStyle>
      <a:defPPr>
        <a:defRPr lang="en-US"/>
      </a:defPPr>
      <a:lvl1pPr marL="0" algn="l" defTabSz="818114" rtl="0" eaLnBrk="1" latinLnBrk="0" hangingPunct="1">
        <a:defRPr sz="1610" kern="1200">
          <a:solidFill>
            <a:schemeClr val="tx1"/>
          </a:solidFill>
          <a:latin typeface="+mn-lt"/>
          <a:ea typeface="+mn-ea"/>
          <a:cs typeface="+mn-cs"/>
        </a:defRPr>
      </a:lvl1pPr>
      <a:lvl2pPr marL="409057" algn="l" defTabSz="818114" rtl="0" eaLnBrk="1" latinLnBrk="0" hangingPunct="1">
        <a:defRPr sz="1610" kern="1200">
          <a:solidFill>
            <a:schemeClr val="tx1"/>
          </a:solidFill>
          <a:latin typeface="+mn-lt"/>
          <a:ea typeface="+mn-ea"/>
          <a:cs typeface="+mn-cs"/>
        </a:defRPr>
      </a:lvl2pPr>
      <a:lvl3pPr marL="818114" algn="l" defTabSz="818114" rtl="0" eaLnBrk="1" latinLnBrk="0" hangingPunct="1">
        <a:defRPr sz="1610" kern="1200">
          <a:solidFill>
            <a:schemeClr val="tx1"/>
          </a:solidFill>
          <a:latin typeface="+mn-lt"/>
          <a:ea typeface="+mn-ea"/>
          <a:cs typeface="+mn-cs"/>
        </a:defRPr>
      </a:lvl3pPr>
      <a:lvl4pPr marL="1227171" algn="l" defTabSz="818114" rtl="0" eaLnBrk="1" latinLnBrk="0" hangingPunct="1">
        <a:defRPr sz="1610" kern="1200">
          <a:solidFill>
            <a:schemeClr val="tx1"/>
          </a:solidFill>
          <a:latin typeface="+mn-lt"/>
          <a:ea typeface="+mn-ea"/>
          <a:cs typeface="+mn-cs"/>
        </a:defRPr>
      </a:lvl4pPr>
      <a:lvl5pPr marL="1636227" algn="l" defTabSz="818114" rtl="0" eaLnBrk="1" latinLnBrk="0" hangingPunct="1">
        <a:defRPr sz="1610" kern="1200">
          <a:solidFill>
            <a:schemeClr val="tx1"/>
          </a:solidFill>
          <a:latin typeface="+mn-lt"/>
          <a:ea typeface="+mn-ea"/>
          <a:cs typeface="+mn-cs"/>
        </a:defRPr>
      </a:lvl5pPr>
      <a:lvl6pPr marL="2045284" algn="l" defTabSz="818114" rtl="0" eaLnBrk="1" latinLnBrk="0" hangingPunct="1">
        <a:defRPr sz="1610" kern="1200">
          <a:solidFill>
            <a:schemeClr val="tx1"/>
          </a:solidFill>
          <a:latin typeface="+mn-lt"/>
          <a:ea typeface="+mn-ea"/>
          <a:cs typeface="+mn-cs"/>
        </a:defRPr>
      </a:lvl6pPr>
      <a:lvl7pPr marL="2454341" algn="l" defTabSz="818114" rtl="0" eaLnBrk="1" latinLnBrk="0" hangingPunct="1">
        <a:defRPr sz="1610" kern="1200">
          <a:solidFill>
            <a:schemeClr val="tx1"/>
          </a:solidFill>
          <a:latin typeface="+mn-lt"/>
          <a:ea typeface="+mn-ea"/>
          <a:cs typeface="+mn-cs"/>
        </a:defRPr>
      </a:lvl7pPr>
      <a:lvl8pPr marL="2863398" algn="l" defTabSz="818114" rtl="0" eaLnBrk="1" latinLnBrk="0" hangingPunct="1">
        <a:defRPr sz="1610" kern="1200">
          <a:solidFill>
            <a:schemeClr val="tx1"/>
          </a:solidFill>
          <a:latin typeface="+mn-lt"/>
          <a:ea typeface="+mn-ea"/>
          <a:cs typeface="+mn-cs"/>
        </a:defRPr>
      </a:lvl8pPr>
      <a:lvl9pPr marL="3272455" algn="l" defTabSz="818114" rtl="0" eaLnBrk="1" latinLnBrk="0" hangingPunct="1">
        <a:defRPr sz="161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3.xml"/><Relationship Id="rId13" Type="http://schemas.openxmlformats.org/officeDocument/2006/relationships/diagramLayout" Target="../diagrams/layout4.xml"/><Relationship Id="rId18" Type="http://schemas.openxmlformats.org/officeDocument/2006/relationships/diagramLayout" Target="../diagrams/layout5.xml"/><Relationship Id="rId26" Type="http://schemas.microsoft.com/office/2007/relationships/diagramDrawing" Target="../diagrams/drawing6.xml"/><Relationship Id="rId3" Type="http://schemas.openxmlformats.org/officeDocument/2006/relationships/diagramLayout" Target="../diagrams/layout2.xml"/><Relationship Id="rId21" Type="http://schemas.microsoft.com/office/2007/relationships/diagramDrawing" Target="../diagrams/drawing5.xml"/><Relationship Id="rId7" Type="http://schemas.openxmlformats.org/officeDocument/2006/relationships/diagramData" Target="../diagrams/data3.xml"/><Relationship Id="rId12" Type="http://schemas.openxmlformats.org/officeDocument/2006/relationships/diagramData" Target="../diagrams/data4.xml"/><Relationship Id="rId17" Type="http://schemas.openxmlformats.org/officeDocument/2006/relationships/diagramData" Target="../diagrams/data5.xml"/><Relationship Id="rId25" Type="http://schemas.openxmlformats.org/officeDocument/2006/relationships/diagramColors" Target="../diagrams/colors6.xml"/><Relationship Id="rId2" Type="http://schemas.openxmlformats.org/officeDocument/2006/relationships/diagramData" Target="../diagrams/data2.xml"/><Relationship Id="rId16" Type="http://schemas.microsoft.com/office/2007/relationships/diagramDrawing" Target="../diagrams/drawing4.xml"/><Relationship Id="rId20" Type="http://schemas.openxmlformats.org/officeDocument/2006/relationships/diagramColors" Target="../diagrams/colors5.xml"/><Relationship Id="rId1" Type="http://schemas.openxmlformats.org/officeDocument/2006/relationships/slideLayout" Target="../slideLayouts/slideLayout7.xml"/><Relationship Id="rId6" Type="http://schemas.microsoft.com/office/2007/relationships/diagramDrawing" Target="../diagrams/drawing2.xml"/><Relationship Id="rId11" Type="http://schemas.microsoft.com/office/2007/relationships/diagramDrawing" Target="../diagrams/drawing3.xml"/><Relationship Id="rId24" Type="http://schemas.openxmlformats.org/officeDocument/2006/relationships/diagramQuickStyle" Target="../diagrams/quickStyle6.xml"/><Relationship Id="rId5" Type="http://schemas.openxmlformats.org/officeDocument/2006/relationships/diagramColors" Target="../diagrams/colors2.xml"/><Relationship Id="rId15" Type="http://schemas.openxmlformats.org/officeDocument/2006/relationships/diagramColors" Target="../diagrams/colors4.xml"/><Relationship Id="rId23" Type="http://schemas.openxmlformats.org/officeDocument/2006/relationships/diagramLayout" Target="../diagrams/layout6.xml"/><Relationship Id="rId10" Type="http://schemas.openxmlformats.org/officeDocument/2006/relationships/diagramColors" Target="../diagrams/colors3.xml"/><Relationship Id="rId19" Type="http://schemas.openxmlformats.org/officeDocument/2006/relationships/diagramQuickStyle" Target="../diagrams/quickStyle5.xml"/><Relationship Id="rId4" Type="http://schemas.openxmlformats.org/officeDocument/2006/relationships/diagramQuickStyle" Target="../diagrams/quickStyle2.xml"/><Relationship Id="rId9" Type="http://schemas.openxmlformats.org/officeDocument/2006/relationships/diagramQuickStyle" Target="../diagrams/quickStyle3.xml"/><Relationship Id="rId14" Type="http://schemas.openxmlformats.org/officeDocument/2006/relationships/diagramQuickStyle" Target="../diagrams/quickStyle4.xml"/><Relationship Id="rId22" Type="http://schemas.openxmlformats.org/officeDocument/2006/relationships/diagramData" Target="../diagrams/data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5085B957-5CB9-4D08-918F-F92F61ABC3BA}"/>
              </a:ext>
            </a:extLst>
          </p:cNvPr>
          <p:cNvCxnSpPr>
            <a:cxnSpLocks/>
          </p:cNvCxnSpPr>
          <p:nvPr/>
        </p:nvCxnSpPr>
        <p:spPr>
          <a:xfrm>
            <a:off x="0" y="720274"/>
            <a:ext cx="10907713" cy="0"/>
          </a:xfrm>
          <a:prstGeom prst="line">
            <a:avLst/>
          </a:prstGeom>
          <a:ln>
            <a:solidFill>
              <a:schemeClr val="accent2">
                <a:lumMod val="60000"/>
                <a:lumOff val="40000"/>
              </a:schemeClr>
            </a:solidFill>
          </a:ln>
        </p:spPr>
        <p:style>
          <a:lnRef idx="2">
            <a:schemeClr val="accent1"/>
          </a:lnRef>
          <a:fillRef idx="0">
            <a:schemeClr val="accent1"/>
          </a:fillRef>
          <a:effectRef idx="1">
            <a:schemeClr val="accent1"/>
          </a:effectRef>
          <a:fontRef idx="minor">
            <a:schemeClr val="tx1"/>
          </a:fontRef>
        </p:style>
      </p:cxnSp>
      <p:sp>
        <p:nvSpPr>
          <p:cNvPr id="4" name="テキスト ボックス 3">
            <a:extLst>
              <a:ext uri="{FF2B5EF4-FFF2-40B4-BE49-F238E27FC236}">
                <a16:creationId xmlns:a16="http://schemas.microsoft.com/office/drawing/2014/main" id="{DCEE4251-BCB8-496A-A0D3-540111F52368}"/>
              </a:ext>
            </a:extLst>
          </p:cNvPr>
          <p:cNvSpPr txBox="1"/>
          <p:nvPr/>
        </p:nvSpPr>
        <p:spPr>
          <a:xfrm>
            <a:off x="0" y="97137"/>
            <a:ext cx="8854175" cy="569387"/>
          </a:xfrm>
          <a:prstGeom prst="rect">
            <a:avLst/>
          </a:prstGeom>
          <a:noFill/>
        </p:spPr>
        <p:txBody>
          <a:bodyPr wrap="square" rtlCol="0">
            <a:spAutoFit/>
          </a:bodyPr>
          <a:lstStyle/>
          <a:p>
            <a:r>
              <a:rPr kumimoji="1" lang="ja-JP" altLang="en-US" sz="3100" b="1" dirty="0">
                <a:latin typeface="メイリオ" panose="020B0604030504040204" pitchFamily="50" charset="-128"/>
                <a:ea typeface="メイリオ" panose="020B0604030504040204" pitchFamily="50" charset="-128"/>
              </a:rPr>
              <a:t>若年層職員のためのメンタルヘルス対策</a:t>
            </a:r>
          </a:p>
        </p:txBody>
      </p:sp>
      <p:graphicFrame>
        <p:nvGraphicFramePr>
          <p:cNvPr id="5" name="図表 4">
            <a:extLst>
              <a:ext uri="{FF2B5EF4-FFF2-40B4-BE49-F238E27FC236}">
                <a16:creationId xmlns:a16="http://schemas.microsoft.com/office/drawing/2014/main" id="{E6B4EE7D-EA21-4413-B8C4-531E1C299DA6}"/>
              </a:ext>
            </a:extLst>
          </p:cNvPr>
          <p:cNvGraphicFramePr/>
          <p:nvPr>
            <p:extLst>
              <p:ext uri="{D42A27DB-BD31-4B8C-83A1-F6EECF244321}">
                <p14:modId xmlns:p14="http://schemas.microsoft.com/office/powerpoint/2010/main" val="4271484520"/>
              </p:ext>
            </p:extLst>
          </p:nvPr>
        </p:nvGraphicFramePr>
        <p:xfrm>
          <a:off x="-1" y="2298707"/>
          <a:ext cx="10907713" cy="53903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テキスト ボックス 6">
            <a:extLst>
              <a:ext uri="{FF2B5EF4-FFF2-40B4-BE49-F238E27FC236}">
                <a16:creationId xmlns:a16="http://schemas.microsoft.com/office/drawing/2014/main" id="{F1CA66CC-38FC-4850-B2DD-24562A14712E}"/>
              </a:ext>
            </a:extLst>
          </p:cNvPr>
          <p:cNvSpPr txBox="1"/>
          <p:nvPr/>
        </p:nvSpPr>
        <p:spPr>
          <a:xfrm>
            <a:off x="118896" y="804180"/>
            <a:ext cx="8540800" cy="276999"/>
          </a:xfrm>
          <a:prstGeom prst="rect">
            <a:avLst/>
          </a:prstGeom>
          <a:solidFill>
            <a:srgbClr val="FFFF00"/>
          </a:solidFill>
          <a:ln>
            <a:solidFill>
              <a:srgbClr val="FFFF00"/>
            </a:solidFill>
          </a:ln>
          <a:scene3d>
            <a:camera prst="orthographicFront">
              <a:rot lat="4500000" lon="0" rev="0"/>
            </a:camera>
            <a:lightRig rig="flat" dir="t"/>
          </a:scene3d>
          <a:sp3d prstMaterial="matte"/>
        </p:spPr>
        <p:txBody>
          <a:bodyPr wrap="none" lIns="0" tIns="0" rIns="0" bIns="0" rtlCol="0">
            <a:spAutoFit/>
            <a:flatTx/>
          </a:bodyPr>
          <a:lstStyle/>
          <a:p>
            <a:r>
              <a:rPr kumimoji="1" lang="ja-JP" altLang="en-US" b="1">
                <a:latin typeface="メイリオ" panose="020B0604030504040204" pitchFamily="50" charset="-128"/>
                <a:ea typeface="メイリオ" panose="020B0604030504040204" pitchFamily="50" charset="-128"/>
              </a:rPr>
              <a:t>健康的に働き続けるために悩みや不安なことがあったらまずは「相談」しましょう</a:t>
            </a:r>
          </a:p>
        </p:txBody>
      </p:sp>
      <p:sp>
        <p:nvSpPr>
          <p:cNvPr id="8" name="テキスト ボックス 7">
            <a:extLst>
              <a:ext uri="{FF2B5EF4-FFF2-40B4-BE49-F238E27FC236}">
                <a16:creationId xmlns:a16="http://schemas.microsoft.com/office/drawing/2014/main" id="{D3DF353A-3D6A-4A1D-964C-F0139CCA750F}"/>
              </a:ext>
            </a:extLst>
          </p:cNvPr>
          <p:cNvSpPr txBox="1"/>
          <p:nvPr/>
        </p:nvSpPr>
        <p:spPr>
          <a:xfrm>
            <a:off x="118896" y="1075360"/>
            <a:ext cx="10669921" cy="1246495"/>
          </a:xfrm>
          <a:prstGeom prst="rect">
            <a:avLst/>
          </a:prstGeom>
          <a:noFill/>
        </p:spPr>
        <p:txBody>
          <a:bodyPr wrap="square" rtlCol="0">
            <a:spAutoFit/>
          </a:bodyPr>
          <a:lstStyle/>
          <a:p>
            <a:r>
              <a:rPr kumimoji="1" lang="ja-JP" altLang="en-US" sz="1500">
                <a:latin typeface="メイリオ" panose="020B0604030504040204" pitchFamily="50" charset="-128"/>
                <a:ea typeface="メイリオ" panose="020B0604030504040204" pitchFamily="50" charset="-128"/>
              </a:rPr>
              <a:t>　どんな職場であっても、仕事内容や人間関係などでストレスを抱えることは避けられません。若手のみなさんは社会への適応や環境の変化などに慣れていないため、より注意が必要です。</a:t>
            </a:r>
            <a:endParaRPr kumimoji="1" lang="en-US" altLang="ja-JP" sz="1500">
              <a:latin typeface="メイリオ" panose="020B0604030504040204" pitchFamily="50" charset="-128"/>
              <a:ea typeface="メイリオ" panose="020B0604030504040204" pitchFamily="50" charset="-128"/>
            </a:endParaRPr>
          </a:p>
          <a:p>
            <a:r>
              <a:rPr kumimoji="1" lang="ja-JP" altLang="en-US" sz="1500">
                <a:latin typeface="メイリオ" panose="020B0604030504040204" pitchFamily="50" charset="-128"/>
                <a:ea typeface="メイリオ" panose="020B0604030504040204" pitchFamily="50" charset="-128"/>
              </a:rPr>
              <a:t>　仕事上のことや普段の生活の中で悩んでいることや不安なことがある時には、一人で抱えず、</a:t>
            </a:r>
            <a:r>
              <a:rPr kumimoji="1" lang="ja-JP" altLang="en-US" sz="1500" b="1">
                <a:solidFill>
                  <a:schemeClr val="accent2"/>
                </a:solidFill>
                <a:latin typeface="メイリオ" panose="020B0604030504040204" pitchFamily="50" charset="-128"/>
                <a:ea typeface="メイリオ" panose="020B0604030504040204" pitchFamily="50" charset="-128"/>
              </a:rPr>
              <a:t>誰かに相談</a:t>
            </a:r>
            <a:r>
              <a:rPr kumimoji="1" lang="ja-JP" altLang="en-US" sz="1500">
                <a:latin typeface="メイリオ" panose="020B0604030504040204" pitchFamily="50" charset="-128"/>
                <a:ea typeface="メイリオ" panose="020B0604030504040204" pitchFamily="50" charset="-128"/>
              </a:rPr>
              <a:t>をするようにしましょう。</a:t>
            </a:r>
            <a:endParaRPr kumimoji="1" lang="en-US" altLang="ja-JP" sz="1500">
              <a:latin typeface="メイリオ" panose="020B0604030504040204" pitchFamily="50" charset="-128"/>
              <a:ea typeface="メイリオ" panose="020B0604030504040204" pitchFamily="50" charset="-128"/>
            </a:endParaRPr>
          </a:p>
          <a:p>
            <a:r>
              <a:rPr kumimoji="1" lang="ja-JP" altLang="en-US" sz="1500">
                <a:latin typeface="メイリオ" panose="020B0604030504040204" pitchFamily="50" charset="-128"/>
                <a:ea typeface="メイリオ" panose="020B0604030504040204" pitchFamily="50" charset="-128"/>
              </a:rPr>
              <a:t>　早めに相談をすることで、</a:t>
            </a:r>
            <a:r>
              <a:rPr lang="ja-JP" altLang="en-US" sz="1500">
                <a:latin typeface="メイリオ" panose="020B0604030504040204" pitchFamily="50" charset="-128"/>
                <a:ea typeface="メイリオ" panose="020B0604030504040204" pitchFamily="50" charset="-128"/>
              </a:rPr>
              <a:t>心身の不調や</a:t>
            </a:r>
            <a:r>
              <a:rPr kumimoji="1" lang="ja-JP" altLang="en-US" sz="1500">
                <a:latin typeface="メイリオ" panose="020B0604030504040204" pitchFamily="50" charset="-128"/>
                <a:ea typeface="メイリオ" panose="020B0604030504040204" pitchFamily="50" charset="-128"/>
              </a:rPr>
              <a:t>ミス</a:t>
            </a:r>
            <a:r>
              <a:rPr lang="ja-JP" altLang="en-US" sz="1500">
                <a:latin typeface="メイリオ" panose="020B0604030504040204" pitchFamily="50" charset="-128"/>
                <a:ea typeface="メイリオ" panose="020B0604030504040204" pitchFamily="50" charset="-128"/>
              </a:rPr>
              <a:t>、</a:t>
            </a:r>
            <a:r>
              <a:rPr kumimoji="1" lang="ja-JP" altLang="en-US" sz="1500">
                <a:latin typeface="メイリオ" panose="020B0604030504040204" pitchFamily="50" charset="-128"/>
                <a:ea typeface="メイリオ" panose="020B0604030504040204" pitchFamily="50" charset="-128"/>
              </a:rPr>
              <a:t>トラブルを防ぐことになり、</a:t>
            </a:r>
            <a:r>
              <a:rPr kumimoji="1" lang="ja-JP" altLang="en-US" sz="1500" b="1">
                <a:solidFill>
                  <a:schemeClr val="accent2"/>
                </a:solidFill>
                <a:latin typeface="メイリオ" panose="020B0604030504040204" pitchFamily="50" charset="-128"/>
                <a:ea typeface="メイリオ" panose="020B0604030504040204" pitchFamily="50" charset="-128"/>
              </a:rPr>
              <a:t>自分自身を守る</a:t>
            </a:r>
            <a:r>
              <a:rPr kumimoji="1" lang="ja-JP" altLang="en-US" sz="1500">
                <a:latin typeface="メイリオ" panose="020B0604030504040204" pitchFamily="50" charset="-128"/>
                <a:ea typeface="メイリオ" panose="020B0604030504040204" pitchFamily="50" charset="-128"/>
              </a:rPr>
              <a:t>ことにもつながります。</a:t>
            </a:r>
          </a:p>
        </p:txBody>
      </p:sp>
      <p:sp>
        <p:nvSpPr>
          <p:cNvPr id="9" name="テキスト ボックス 8">
            <a:extLst>
              <a:ext uri="{FF2B5EF4-FFF2-40B4-BE49-F238E27FC236}">
                <a16:creationId xmlns:a16="http://schemas.microsoft.com/office/drawing/2014/main" id="{619DEF3E-38C1-4DB9-95C4-9296212F0DF1}"/>
              </a:ext>
            </a:extLst>
          </p:cNvPr>
          <p:cNvSpPr txBox="1"/>
          <p:nvPr/>
        </p:nvSpPr>
        <p:spPr>
          <a:xfrm>
            <a:off x="-57187" y="4984595"/>
            <a:ext cx="3810479" cy="323165"/>
          </a:xfrm>
          <a:prstGeom prst="rect">
            <a:avLst/>
          </a:prstGeom>
          <a:noFill/>
        </p:spPr>
        <p:txBody>
          <a:bodyPr wrap="square" rtlCol="0">
            <a:spAutoFit/>
          </a:bodyPr>
          <a:lstStyle/>
          <a:p>
            <a:r>
              <a:rPr kumimoji="1" lang="ja-JP" altLang="en-US" sz="1500" b="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③どこに相談したらいいかわからない時は</a:t>
            </a:r>
          </a:p>
        </p:txBody>
      </p:sp>
      <p:sp>
        <p:nvSpPr>
          <p:cNvPr id="10" name="テキスト ボックス 9">
            <a:extLst>
              <a:ext uri="{FF2B5EF4-FFF2-40B4-BE49-F238E27FC236}">
                <a16:creationId xmlns:a16="http://schemas.microsoft.com/office/drawing/2014/main" id="{67B6D7BA-A8B4-491A-84BA-ECE860C86E86}"/>
              </a:ext>
            </a:extLst>
          </p:cNvPr>
          <p:cNvSpPr txBox="1"/>
          <p:nvPr/>
        </p:nvSpPr>
        <p:spPr>
          <a:xfrm>
            <a:off x="7154421" y="4984595"/>
            <a:ext cx="3634397" cy="323165"/>
          </a:xfrm>
          <a:prstGeom prst="rect">
            <a:avLst/>
          </a:prstGeom>
          <a:noFill/>
        </p:spPr>
        <p:txBody>
          <a:bodyPr wrap="square" rtlCol="0">
            <a:spAutoFit/>
          </a:bodyPr>
          <a:lstStyle/>
          <a:p>
            <a:r>
              <a:rPr kumimoji="1" lang="ja-JP" altLang="en-US" sz="1500" b="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④今のところ悩みはない！</a:t>
            </a:r>
          </a:p>
        </p:txBody>
      </p:sp>
      <p:sp>
        <p:nvSpPr>
          <p:cNvPr id="13" name="テキスト ボックス 12">
            <a:extLst>
              <a:ext uri="{FF2B5EF4-FFF2-40B4-BE49-F238E27FC236}">
                <a16:creationId xmlns:a16="http://schemas.microsoft.com/office/drawing/2014/main" id="{F7F689CA-9A7E-4BA9-882C-09A5908C2164}"/>
              </a:ext>
            </a:extLst>
          </p:cNvPr>
          <p:cNvSpPr txBox="1"/>
          <p:nvPr/>
        </p:nvSpPr>
        <p:spPr>
          <a:xfrm>
            <a:off x="8110920" y="110177"/>
            <a:ext cx="2877711" cy="523220"/>
          </a:xfrm>
          <a:prstGeom prst="rect">
            <a:avLst/>
          </a:prstGeom>
          <a:noFill/>
        </p:spPr>
        <p:txBody>
          <a:bodyPr wrap="none" rtlCol="0">
            <a:spAutoFit/>
          </a:bodyPr>
          <a:lstStyle/>
          <a:p>
            <a:r>
              <a:rPr kumimoji="1" lang="ja-JP" altLang="en-US" sz="700" dirty="0"/>
              <a:t>令和６年度地方公務員のメンタルヘルス対策の推進に関する研究会</a:t>
            </a:r>
            <a:endParaRPr kumimoji="1" lang="en-US" altLang="ja-JP" sz="700" dirty="0"/>
          </a:p>
          <a:p>
            <a:pPr algn="ctr"/>
            <a:r>
              <a:rPr kumimoji="1" lang="ja-JP" altLang="en-US" sz="700" dirty="0"/>
              <a:t>地方公務員災害補償基金</a:t>
            </a:r>
            <a:endParaRPr kumimoji="1" lang="en-US" altLang="ja-JP" sz="700" dirty="0"/>
          </a:p>
          <a:p>
            <a:pPr algn="ctr"/>
            <a:r>
              <a:rPr kumimoji="1" lang="ja-JP" altLang="en-US" sz="700" dirty="0"/>
              <a:t>一般財団法人地方公務員安全衛生推進協会</a:t>
            </a:r>
            <a:endParaRPr kumimoji="1" lang="en-US" altLang="ja-JP" sz="700" dirty="0"/>
          </a:p>
          <a:p>
            <a:pPr algn="ctr"/>
            <a:r>
              <a:rPr kumimoji="1" lang="ja-JP" altLang="en-US" sz="700" dirty="0"/>
              <a:t>総務省自治行政局公務員部安全厚生推進室</a:t>
            </a:r>
            <a:endParaRPr kumimoji="1" lang="en-US" altLang="ja-JP" sz="700" dirty="0"/>
          </a:p>
        </p:txBody>
      </p:sp>
    </p:spTree>
    <p:extLst>
      <p:ext uri="{BB962C8B-B14F-4D97-AF65-F5344CB8AC3E}">
        <p14:creationId xmlns:p14="http://schemas.microsoft.com/office/powerpoint/2010/main" val="1966864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5085B957-5CB9-4D08-918F-F92F61ABC3BA}"/>
              </a:ext>
            </a:extLst>
          </p:cNvPr>
          <p:cNvCxnSpPr>
            <a:cxnSpLocks/>
          </p:cNvCxnSpPr>
          <p:nvPr/>
        </p:nvCxnSpPr>
        <p:spPr>
          <a:xfrm>
            <a:off x="0" y="720274"/>
            <a:ext cx="10907713" cy="0"/>
          </a:xfrm>
          <a:prstGeom prst="line">
            <a:avLst/>
          </a:prstGeom>
          <a:ln>
            <a:solidFill>
              <a:schemeClr val="accent2">
                <a:lumMod val="60000"/>
                <a:lumOff val="40000"/>
              </a:schemeClr>
            </a:solidFill>
          </a:ln>
        </p:spPr>
        <p:style>
          <a:lnRef idx="2">
            <a:schemeClr val="accent1"/>
          </a:lnRef>
          <a:fillRef idx="0">
            <a:schemeClr val="accent1"/>
          </a:fillRef>
          <a:effectRef idx="1">
            <a:schemeClr val="accent1"/>
          </a:effectRef>
          <a:fontRef idx="minor">
            <a:schemeClr val="tx1"/>
          </a:fontRef>
        </p:style>
      </p:cxnSp>
      <p:sp>
        <p:nvSpPr>
          <p:cNvPr id="6" name="テキスト ボックス 5">
            <a:extLst>
              <a:ext uri="{FF2B5EF4-FFF2-40B4-BE49-F238E27FC236}">
                <a16:creationId xmlns:a16="http://schemas.microsoft.com/office/drawing/2014/main" id="{24D24B34-F4BA-4F00-8F96-290437A1F390}"/>
              </a:ext>
            </a:extLst>
          </p:cNvPr>
          <p:cNvSpPr txBox="1"/>
          <p:nvPr/>
        </p:nvSpPr>
        <p:spPr>
          <a:xfrm>
            <a:off x="0" y="97137"/>
            <a:ext cx="8854175" cy="569387"/>
          </a:xfrm>
          <a:prstGeom prst="rect">
            <a:avLst/>
          </a:prstGeom>
          <a:noFill/>
        </p:spPr>
        <p:txBody>
          <a:bodyPr wrap="square" rtlCol="0">
            <a:spAutoFit/>
          </a:bodyPr>
          <a:lstStyle/>
          <a:p>
            <a:r>
              <a:rPr kumimoji="1" lang="ja-JP" altLang="en-US" sz="3100" b="1" dirty="0">
                <a:latin typeface="メイリオ" panose="020B0604030504040204" pitchFamily="50" charset="-128"/>
                <a:ea typeface="メイリオ" panose="020B0604030504040204" pitchFamily="50" charset="-128"/>
              </a:rPr>
              <a:t>若年層職員のためのメンタルヘルス対策</a:t>
            </a:r>
          </a:p>
        </p:txBody>
      </p:sp>
      <p:graphicFrame>
        <p:nvGraphicFramePr>
          <p:cNvPr id="7" name="図表 6">
            <a:extLst>
              <a:ext uri="{FF2B5EF4-FFF2-40B4-BE49-F238E27FC236}">
                <a16:creationId xmlns:a16="http://schemas.microsoft.com/office/drawing/2014/main" id="{AD597683-9D95-4B08-BB32-5BF07ACD4D41}"/>
              </a:ext>
            </a:extLst>
          </p:cNvPr>
          <p:cNvGraphicFramePr/>
          <p:nvPr>
            <p:extLst>
              <p:ext uri="{D42A27DB-BD31-4B8C-83A1-F6EECF244321}">
                <p14:modId xmlns:p14="http://schemas.microsoft.com/office/powerpoint/2010/main" val="3315823175"/>
              </p:ext>
            </p:extLst>
          </p:nvPr>
        </p:nvGraphicFramePr>
        <p:xfrm>
          <a:off x="62402" y="818576"/>
          <a:ext cx="10802993" cy="68438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テキスト ボックス 7">
            <a:extLst>
              <a:ext uri="{FF2B5EF4-FFF2-40B4-BE49-F238E27FC236}">
                <a16:creationId xmlns:a16="http://schemas.microsoft.com/office/drawing/2014/main" id="{88E815D4-3671-4726-97F0-3C894AA1610E}"/>
              </a:ext>
            </a:extLst>
          </p:cNvPr>
          <p:cNvSpPr txBox="1"/>
          <p:nvPr/>
        </p:nvSpPr>
        <p:spPr>
          <a:xfrm>
            <a:off x="198060" y="940578"/>
            <a:ext cx="4874905" cy="276999"/>
          </a:xfrm>
          <a:prstGeom prst="rect">
            <a:avLst/>
          </a:prstGeom>
          <a:gradFill flip="none" rotWithShape="1">
            <a:gsLst>
              <a:gs pos="66000">
                <a:srgbClr val="FFFF00"/>
              </a:gs>
              <a:gs pos="100000">
                <a:schemeClr val="bg1"/>
              </a:gs>
            </a:gsLst>
            <a:lin ang="0" scaled="1"/>
            <a:tileRect/>
          </a:gradFill>
          <a:ln>
            <a:solidFill>
              <a:srgbClr val="FFFF00"/>
            </a:solidFill>
          </a:ln>
          <a:scene3d>
            <a:camera prst="orthographicFront">
              <a:rot lat="4500000" lon="0" rev="0"/>
            </a:camera>
            <a:lightRig rig="flat" dir="t"/>
          </a:scene3d>
          <a:sp3d prstMaterial="matte"/>
        </p:spPr>
        <p:txBody>
          <a:bodyPr wrap="square" lIns="0" tIns="0" rIns="0" bIns="0" rtlCol="0">
            <a:spAutoFit/>
            <a:flatTx/>
          </a:bodyPr>
          <a:lstStyle/>
          <a:p>
            <a:r>
              <a:rPr kumimoji="1" lang="ja-JP" altLang="en-US" b="1">
                <a:latin typeface="メイリオ" panose="020B0604030504040204" pitchFamily="50" charset="-128"/>
                <a:ea typeface="メイリオ" panose="020B0604030504040204" pitchFamily="50" charset="-128"/>
              </a:rPr>
              <a:t>①こんな</a:t>
            </a:r>
            <a:r>
              <a:rPr lang="ja-JP" altLang="en-US" b="1">
                <a:latin typeface="メイリオ" panose="020B0604030504040204" pitchFamily="50" charset="-128"/>
                <a:ea typeface="メイリオ" panose="020B0604030504040204" pitchFamily="50" charset="-128"/>
              </a:rPr>
              <a:t>サイン</a:t>
            </a:r>
            <a:r>
              <a:rPr kumimoji="1" lang="ja-JP" altLang="en-US" b="1">
                <a:latin typeface="メイリオ" panose="020B0604030504040204" pitchFamily="50" charset="-128"/>
                <a:ea typeface="メイリオ" panose="020B0604030504040204" pitchFamily="50" charset="-128"/>
              </a:rPr>
              <a:t>や時期には注意してください！</a:t>
            </a:r>
          </a:p>
        </p:txBody>
      </p:sp>
      <p:sp>
        <p:nvSpPr>
          <p:cNvPr id="9" name="テキスト ボックス 8">
            <a:extLst>
              <a:ext uri="{FF2B5EF4-FFF2-40B4-BE49-F238E27FC236}">
                <a16:creationId xmlns:a16="http://schemas.microsoft.com/office/drawing/2014/main" id="{1CD8F022-1446-4981-937C-BEDF4A0223C8}"/>
              </a:ext>
            </a:extLst>
          </p:cNvPr>
          <p:cNvSpPr txBox="1"/>
          <p:nvPr/>
        </p:nvSpPr>
        <p:spPr>
          <a:xfrm>
            <a:off x="6739447" y="941429"/>
            <a:ext cx="3042508" cy="276999"/>
          </a:xfrm>
          <a:prstGeom prst="rect">
            <a:avLst/>
          </a:prstGeom>
          <a:gradFill flip="none" rotWithShape="1">
            <a:gsLst>
              <a:gs pos="66000">
                <a:srgbClr val="FFFF00"/>
              </a:gs>
              <a:gs pos="100000">
                <a:schemeClr val="bg1"/>
              </a:gs>
            </a:gsLst>
            <a:lin ang="0" scaled="1"/>
            <a:tileRect/>
          </a:gradFill>
          <a:ln>
            <a:solidFill>
              <a:srgbClr val="FFFF00"/>
            </a:solidFill>
          </a:ln>
          <a:scene3d>
            <a:camera prst="orthographicFront">
              <a:rot lat="4500000" lon="0" rev="0"/>
            </a:camera>
            <a:lightRig rig="flat" dir="t"/>
          </a:scene3d>
          <a:sp3d prstMaterial="matte"/>
        </p:spPr>
        <p:txBody>
          <a:bodyPr wrap="square" lIns="0" tIns="0" rIns="0" bIns="0" rtlCol="0">
            <a:spAutoFit/>
            <a:flatTx/>
          </a:bodyPr>
          <a:lstStyle/>
          <a:p>
            <a:r>
              <a:rPr kumimoji="1" lang="ja-JP" altLang="en-US" b="1">
                <a:latin typeface="メイリオ" panose="020B0604030504040204" pitchFamily="50" charset="-128"/>
                <a:ea typeface="メイリオ" panose="020B0604030504040204" pitchFamily="50" charset="-128"/>
              </a:rPr>
              <a:t>②心あたりはありませんか？</a:t>
            </a:r>
          </a:p>
        </p:txBody>
      </p:sp>
      <p:sp>
        <p:nvSpPr>
          <p:cNvPr id="11" name="テキスト ボックス 10">
            <a:extLst>
              <a:ext uri="{FF2B5EF4-FFF2-40B4-BE49-F238E27FC236}">
                <a16:creationId xmlns:a16="http://schemas.microsoft.com/office/drawing/2014/main" id="{B41716A2-1966-409D-953B-647BF9770CA8}"/>
              </a:ext>
            </a:extLst>
          </p:cNvPr>
          <p:cNvSpPr txBox="1"/>
          <p:nvPr/>
        </p:nvSpPr>
        <p:spPr>
          <a:xfrm>
            <a:off x="6431957" y="4374145"/>
            <a:ext cx="3771410" cy="276999"/>
          </a:xfrm>
          <a:prstGeom prst="rect">
            <a:avLst/>
          </a:prstGeom>
          <a:gradFill>
            <a:gsLst>
              <a:gs pos="66000">
                <a:srgbClr val="FFFF00"/>
              </a:gs>
              <a:gs pos="100000">
                <a:schemeClr val="bg1"/>
              </a:gs>
            </a:gsLst>
            <a:lin ang="0" scaled="1"/>
          </a:gradFill>
          <a:ln>
            <a:solidFill>
              <a:srgbClr val="FFFF00"/>
            </a:solidFill>
          </a:ln>
          <a:scene3d>
            <a:camera prst="orthographicFront">
              <a:rot lat="4500000" lon="0" rev="0"/>
            </a:camera>
            <a:lightRig rig="flat" dir="t"/>
          </a:scene3d>
          <a:sp3d prstMaterial="matte"/>
        </p:spPr>
        <p:txBody>
          <a:bodyPr wrap="square" lIns="0" tIns="0" rIns="0" bIns="0" rtlCol="0">
            <a:spAutoFit/>
            <a:flatTx/>
          </a:bodyPr>
          <a:lstStyle/>
          <a:p>
            <a:r>
              <a:rPr kumimoji="1" lang="ja-JP" altLang="en-US" b="1">
                <a:latin typeface="メイリオ" panose="020B0604030504040204" pitchFamily="50" charset="-128"/>
                <a:ea typeface="メイリオ" panose="020B0604030504040204" pitchFamily="50" charset="-128"/>
              </a:rPr>
              <a:t>④日頃からのセルフケアが大事です</a:t>
            </a:r>
          </a:p>
        </p:txBody>
      </p:sp>
      <p:graphicFrame>
        <p:nvGraphicFramePr>
          <p:cNvPr id="4" name="表 3">
            <a:extLst>
              <a:ext uri="{FF2B5EF4-FFF2-40B4-BE49-F238E27FC236}">
                <a16:creationId xmlns:a16="http://schemas.microsoft.com/office/drawing/2014/main" id="{F7D0C5C0-37CC-4F85-9434-BB12A620C945}"/>
              </a:ext>
            </a:extLst>
          </p:cNvPr>
          <p:cNvGraphicFramePr>
            <a:graphicFrameLocks noGrp="1"/>
          </p:cNvGraphicFramePr>
          <p:nvPr>
            <p:extLst>
              <p:ext uri="{D42A27DB-BD31-4B8C-83A1-F6EECF244321}">
                <p14:modId xmlns:p14="http://schemas.microsoft.com/office/powerpoint/2010/main" val="902279953"/>
              </p:ext>
            </p:extLst>
          </p:nvPr>
        </p:nvGraphicFramePr>
        <p:xfrm>
          <a:off x="243746" y="1233270"/>
          <a:ext cx="2425026" cy="2863708"/>
        </p:xfrm>
        <a:graphic>
          <a:graphicData uri="http://schemas.openxmlformats.org/drawingml/2006/table">
            <a:tbl>
              <a:tblPr firstRow="1" bandRow="1">
                <a:tableStyleId>{21E4AEA4-8DFA-4A89-87EB-49C32662AFE0}</a:tableStyleId>
              </a:tblPr>
              <a:tblGrid>
                <a:gridCol w="732761">
                  <a:extLst>
                    <a:ext uri="{9D8B030D-6E8A-4147-A177-3AD203B41FA5}">
                      <a16:colId xmlns:a16="http://schemas.microsoft.com/office/drawing/2014/main" val="3727691479"/>
                    </a:ext>
                  </a:extLst>
                </a:gridCol>
                <a:gridCol w="1692265">
                  <a:extLst>
                    <a:ext uri="{9D8B030D-6E8A-4147-A177-3AD203B41FA5}">
                      <a16:colId xmlns:a16="http://schemas.microsoft.com/office/drawing/2014/main" val="1955607539"/>
                    </a:ext>
                  </a:extLst>
                </a:gridCol>
              </a:tblGrid>
              <a:tr h="691570">
                <a:tc gridSpan="2">
                  <a:txBody>
                    <a:bodyPr/>
                    <a:lstStyle/>
                    <a:p>
                      <a:pPr algn="ctr"/>
                      <a:r>
                        <a:rPr kumimoji="1" lang="ja-JP" altLang="en-US" sz="1800">
                          <a:latin typeface="メイリオ" panose="020B0604030504040204" pitchFamily="50" charset="-128"/>
                          <a:ea typeface="メイリオ" panose="020B0604030504040204" pitchFamily="50" charset="-128"/>
                        </a:rPr>
                        <a:t>注意すべきサイン</a:t>
                      </a:r>
                    </a:p>
                  </a:txBody>
                  <a:tcPr anchor="ctr"/>
                </a:tc>
                <a:tc hMerge="1">
                  <a:txBody>
                    <a:bodyPr/>
                    <a:lstStyle/>
                    <a:p>
                      <a:endParaRPr kumimoji="1" lang="ja-JP" altLang="en-US"/>
                    </a:p>
                  </a:txBody>
                  <a:tcPr/>
                </a:tc>
                <a:extLst>
                  <a:ext uri="{0D108BD9-81ED-4DB2-BD59-A6C34878D82A}">
                    <a16:rowId xmlns:a16="http://schemas.microsoft.com/office/drawing/2014/main" val="1612978591"/>
                  </a:ext>
                </a:extLst>
              </a:tr>
              <a:tr h="691570">
                <a:tc>
                  <a:txBody>
                    <a:bodyPr/>
                    <a:lstStyle/>
                    <a:p>
                      <a:pPr algn="ctr"/>
                      <a:r>
                        <a:rPr kumimoji="1" lang="ja-JP" altLang="en-US">
                          <a:latin typeface="メイリオ" panose="020B0604030504040204" pitchFamily="50" charset="-128"/>
                          <a:ea typeface="メイリオ" panose="020B0604030504040204" pitchFamily="50" charset="-128"/>
                        </a:rPr>
                        <a:t>心</a:t>
                      </a:r>
                    </a:p>
                  </a:txBody>
                  <a:tcPr anchor="ctr"/>
                </a:tc>
                <a:tc>
                  <a:txBody>
                    <a:bodyPr/>
                    <a:lstStyle/>
                    <a:p>
                      <a:pPr algn="ctr"/>
                      <a:r>
                        <a:rPr kumimoji="1" lang="ja-JP" altLang="en-US" sz="900">
                          <a:latin typeface="メイリオ" panose="020B0604030504040204" pitchFamily="50" charset="-128"/>
                          <a:ea typeface="メイリオ" panose="020B0604030504040204" pitchFamily="50" charset="-128"/>
                        </a:rPr>
                        <a:t>不安、イライラ</a:t>
                      </a:r>
                      <a:endParaRPr kumimoji="1" lang="en-US" altLang="ja-JP" sz="900">
                        <a:latin typeface="メイリオ" panose="020B0604030504040204" pitchFamily="50" charset="-128"/>
                        <a:ea typeface="メイリオ" panose="020B0604030504040204" pitchFamily="50" charset="-128"/>
                      </a:endParaRPr>
                    </a:p>
                    <a:p>
                      <a:pPr algn="ctr"/>
                      <a:r>
                        <a:rPr kumimoji="1" lang="ja-JP" altLang="en-US" sz="900">
                          <a:latin typeface="メイリオ" panose="020B0604030504040204" pitchFamily="50" charset="-128"/>
                          <a:ea typeface="メイリオ" panose="020B0604030504040204" pitchFamily="50" charset="-128"/>
                        </a:rPr>
                        <a:t>気持ちの落ち込み</a:t>
                      </a:r>
                      <a:endParaRPr kumimoji="1" lang="en-US" altLang="ja-JP" sz="900">
                        <a:latin typeface="メイリオ" panose="020B0604030504040204" pitchFamily="50" charset="-128"/>
                        <a:ea typeface="メイリオ" panose="020B0604030504040204" pitchFamily="50" charset="-128"/>
                      </a:endParaRPr>
                    </a:p>
                    <a:p>
                      <a:pPr algn="ctr"/>
                      <a:r>
                        <a:rPr kumimoji="1" lang="ja-JP" altLang="en-US" sz="900">
                          <a:latin typeface="メイリオ" panose="020B0604030504040204" pitchFamily="50" charset="-128"/>
                          <a:ea typeface="メイリオ" panose="020B0604030504040204" pitchFamily="50" charset="-128"/>
                        </a:rPr>
                        <a:t>楽しめない</a:t>
                      </a:r>
                      <a:endParaRPr kumimoji="1" lang="en-US" altLang="ja-JP" sz="900">
                        <a:latin typeface="メイリオ" panose="020B0604030504040204" pitchFamily="50" charset="-128"/>
                        <a:ea typeface="メイリオ" panose="020B0604030504040204" pitchFamily="50" charset="-128"/>
                      </a:endParaRPr>
                    </a:p>
                    <a:p>
                      <a:pPr algn="ctr"/>
                      <a:r>
                        <a:rPr kumimoji="1" lang="ja-JP" altLang="en-US" sz="900">
                          <a:latin typeface="メイリオ" panose="020B0604030504040204" pitchFamily="50" charset="-128"/>
                          <a:ea typeface="メイリオ" panose="020B0604030504040204" pitchFamily="50" charset="-128"/>
                        </a:rPr>
                        <a:t>ネガティブ思考、集中力低下</a:t>
                      </a:r>
                    </a:p>
                  </a:txBody>
                  <a:tcPr anchor="ctr"/>
                </a:tc>
                <a:extLst>
                  <a:ext uri="{0D108BD9-81ED-4DB2-BD59-A6C34878D82A}">
                    <a16:rowId xmlns:a16="http://schemas.microsoft.com/office/drawing/2014/main" val="3842014972"/>
                  </a:ext>
                </a:extLst>
              </a:tr>
              <a:tr h="691570">
                <a:tc>
                  <a:txBody>
                    <a:bodyPr/>
                    <a:lstStyle/>
                    <a:p>
                      <a:pPr algn="ctr"/>
                      <a:r>
                        <a:rPr kumimoji="1" lang="ja-JP" altLang="en-US">
                          <a:latin typeface="メイリオ" panose="020B0604030504040204" pitchFamily="50" charset="-128"/>
                          <a:ea typeface="メイリオ" panose="020B0604030504040204" pitchFamily="50" charset="-128"/>
                        </a:rPr>
                        <a:t>体</a:t>
                      </a:r>
                    </a:p>
                  </a:txBody>
                  <a:tcPr anchor="ctr"/>
                </a:tc>
                <a:tc>
                  <a:txBody>
                    <a:bodyPr/>
                    <a:lstStyle/>
                    <a:p>
                      <a:pPr algn="ctr"/>
                      <a:r>
                        <a:rPr kumimoji="1" lang="ja-JP" altLang="en-US" sz="950">
                          <a:latin typeface="メイリオ" panose="020B0604030504040204" pitchFamily="50" charset="-128"/>
                          <a:ea typeface="メイリオ" panose="020B0604030504040204" pitchFamily="50" charset="-128"/>
                        </a:rPr>
                        <a:t>頭痛、肩こり、動悸、不眠</a:t>
                      </a:r>
                      <a:endParaRPr kumimoji="1" lang="en-US" altLang="ja-JP" sz="950">
                        <a:latin typeface="メイリオ" panose="020B0604030504040204" pitchFamily="50" charset="-128"/>
                        <a:ea typeface="メイリオ" panose="020B0604030504040204" pitchFamily="50" charset="-128"/>
                      </a:endParaRPr>
                    </a:p>
                    <a:p>
                      <a:pPr algn="ctr"/>
                      <a:r>
                        <a:rPr kumimoji="1" lang="ja-JP" altLang="en-US" sz="950">
                          <a:latin typeface="メイリオ" panose="020B0604030504040204" pitchFamily="50" charset="-128"/>
                          <a:ea typeface="メイリオ" panose="020B0604030504040204" pitchFamily="50" charset="-128"/>
                        </a:rPr>
                        <a:t>倦怠感、胃腸不調</a:t>
                      </a:r>
                    </a:p>
                  </a:txBody>
                  <a:tcPr anchor="ctr"/>
                </a:tc>
                <a:extLst>
                  <a:ext uri="{0D108BD9-81ED-4DB2-BD59-A6C34878D82A}">
                    <a16:rowId xmlns:a16="http://schemas.microsoft.com/office/drawing/2014/main" val="1721886403"/>
                  </a:ext>
                </a:extLst>
              </a:tr>
              <a:tr h="788998">
                <a:tc>
                  <a:txBody>
                    <a:bodyPr/>
                    <a:lstStyle/>
                    <a:p>
                      <a:pPr algn="ctr"/>
                      <a:r>
                        <a:rPr kumimoji="1" lang="ja-JP" altLang="en-US">
                          <a:latin typeface="メイリオ" panose="020B0604030504040204" pitchFamily="50" charset="-128"/>
                          <a:ea typeface="メイリオ" panose="020B0604030504040204" pitchFamily="50" charset="-128"/>
                        </a:rPr>
                        <a:t>行動</a:t>
                      </a:r>
                    </a:p>
                  </a:txBody>
                  <a:tcPr anchor="ctr"/>
                </a:tc>
                <a:tc>
                  <a:txBody>
                    <a:bodyPr/>
                    <a:lstStyle/>
                    <a:p>
                      <a:pPr algn="ctr"/>
                      <a:r>
                        <a:rPr kumimoji="1" lang="ja-JP" altLang="en-US" sz="950">
                          <a:latin typeface="メイリオ" panose="020B0604030504040204" pitchFamily="50" charset="-128"/>
                          <a:ea typeface="メイリオ" panose="020B0604030504040204" pitchFamily="50" charset="-128"/>
                        </a:rPr>
                        <a:t>ミス、飲酒・喫煙、遅刻や欠勤の増加</a:t>
                      </a:r>
                      <a:endParaRPr kumimoji="1" lang="en-US" altLang="ja-JP" sz="950">
                        <a:latin typeface="メイリオ" panose="020B0604030504040204" pitchFamily="50" charset="-128"/>
                        <a:ea typeface="メイリオ" panose="020B0604030504040204" pitchFamily="50" charset="-128"/>
                      </a:endParaRPr>
                    </a:p>
                    <a:p>
                      <a:pPr algn="ctr"/>
                      <a:r>
                        <a:rPr kumimoji="1" lang="ja-JP" altLang="en-US" sz="950">
                          <a:latin typeface="メイリオ" panose="020B0604030504040204" pitchFamily="50" charset="-128"/>
                          <a:ea typeface="メイリオ" panose="020B0604030504040204" pitchFamily="50" charset="-128"/>
                        </a:rPr>
                        <a:t>生活リズムの乱れ</a:t>
                      </a:r>
                      <a:endParaRPr kumimoji="1" lang="en-US" altLang="ja-JP" sz="950">
                        <a:latin typeface="メイリオ" panose="020B0604030504040204" pitchFamily="50" charset="-128"/>
                        <a:ea typeface="メイリオ" panose="020B0604030504040204" pitchFamily="50" charset="-128"/>
                      </a:endParaRPr>
                    </a:p>
                    <a:p>
                      <a:pPr algn="ctr"/>
                      <a:r>
                        <a:rPr kumimoji="1" lang="ja-JP" altLang="en-US" sz="950">
                          <a:latin typeface="メイリオ" panose="020B0604030504040204" pitchFamily="50" charset="-128"/>
                          <a:ea typeface="メイリオ" panose="020B0604030504040204" pitchFamily="50" charset="-128"/>
                        </a:rPr>
                        <a:t>人間関係の悪化</a:t>
                      </a:r>
                    </a:p>
                  </a:txBody>
                  <a:tcPr anchor="ctr"/>
                </a:tc>
                <a:extLst>
                  <a:ext uri="{0D108BD9-81ED-4DB2-BD59-A6C34878D82A}">
                    <a16:rowId xmlns:a16="http://schemas.microsoft.com/office/drawing/2014/main" val="2575303567"/>
                  </a:ext>
                </a:extLst>
              </a:tr>
            </a:tbl>
          </a:graphicData>
        </a:graphic>
      </p:graphicFrame>
      <p:graphicFrame>
        <p:nvGraphicFramePr>
          <p:cNvPr id="5" name="表 4">
            <a:extLst>
              <a:ext uri="{FF2B5EF4-FFF2-40B4-BE49-F238E27FC236}">
                <a16:creationId xmlns:a16="http://schemas.microsoft.com/office/drawing/2014/main" id="{C15E3EC6-6396-43BF-BF64-69EED9AB452A}"/>
              </a:ext>
            </a:extLst>
          </p:cNvPr>
          <p:cNvGraphicFramePr>
            <a:graphicFrameLocks noGrp="1"/>
          </p:cNvGraphicFramePr>
          <p:nvPr>
            <p:extLst>
              <p:ext uri="{D42A27DB-BD31-4B8C-83A1-F6EECF244321}">
                <p14:modId xmlns:p14="http://schemas.microsoft.com/office/powerpoint/2010/main" val="1336437127"/>
              </p:ext>
            </p:extLst>
          </p:nvPr>
        </p:nvGraphicFramePr>
        <p:xfrm>
          <a:off x="2647939" y="1235410"/>
          <a:ext cx="2425026" cy="2863708"/>
        </p:xfrm>
        <a:graphic>
          <a:graphicData uri="http://schemas.openxmlformats.org/drawingml/2006/table">
            <a:tbl>
              <a:tblPr firstRow="1" bandRow="1">
                <a:tableStyleId>{93296810-A885-4BE3-A3E7-6D5BEEA58F35}</a:tableStyleId>
              </a:tblPr>
              <a:tblGrid>
                <a:gridCol w="2425026">
                  <a:extLst>
                    <a:ext uri="{9D8B030D-6E8A-4147-A177-3AD203B41FA5}">
                      <a16:colId xmlns:a16="http://schemas.microsoft.com/office/drawing/2014/main" val="496444191"/>
                    </a:ext>
                  </a:extLst>
                </a:gridCol>
              </a:tblGrid>
              <a:tr h="689083">
                <a:tc>
                  <a:txBody>
                    <a:bodyPr/>
                    <a:lstStyle/>
                    <a:p>
                      <a:pPr algn="ctr"/>
                      <a:r>
                        <a:rPr kumimoji="1" lang="ja-JP" altLang="en-US">
                          <a:latin typeface="メイリオ" panose="020B0604030504040204" pitchFamily="50" charset="-128"/>
                          <a:ea typeface="メイリオ" panose="020B0604030504040204" pitchFamily="50" charset="-128"/>
                        </a:rPr>
                        <a:t>注意すべき出来事</a:t>
                      </a:r>
                    </a:p>
                  </a:txBody>
                  <a:tcPr anchor="ctr"/>
                </a:tc>
                <a:extLst>
                  <a:ext uri="{0D108BD9-81ED-4DB2-BD59-A6C34878D82A}">
                    <a16:rowId xmlns:a16="http://schemas.microsoft.com/office/drawing/2014/main" val="2192299011"/>
                  </a:ext>
                </a:extLst>
              </a:tr>
              <a:tr h="2174625">
                <a:tc>
                  <a:txBody>
                    <a:bodyPr/>
                    <a:lstStyle/>
                    <a:p>
                      <a:pPr algn="ctr"/>
                      <a:r>
                        <a:rPr kumimoji="1" lang="ja-JP" altLang="en-US" sz="1200">
                          <a:latin typeface="メイリオ" panose="020B0604030504040204" pitchFamily="50" charset="-128"/>
                          <a:ea typeface="メイリオ" panose="020B0604030504040204" pitchFamily="50" charset="-128"/>
                        </a:rPr>
                        <a:t>ミスや失敗をした</a:t>
                      </a:r>
                      <a:endParaRPr kumimoji="1" lang="en-US" altLang="ja-JP" sz="1200">
                        <a:latin typeface="メイリオ" panose="020B0604030504040204" pitchFamily="50" charset="-128"/>
                        <a:ea typeface="メイリオ" panose="020B0604030504040204" pitchFamily="50" charset="-128"/>
                      </a:endParaRPr>
                    </a:p>
                    <a:p>
                      <a:pPr algn="ctr"/>
                      <a:r>
                        <a:rPr kumimoji="1" lang="ja-JP" altLang="en-US" sz="1200">
                          <a:latin typeface="メイリオ" panose="020B0604030504040204" pitchFamily="50" charset="-128"/>
                          <a:ea typeface="メイリオ" panose="020B0604030504040204" pitchFamily="50" charset="-128"/>
                        </a:rPr>
                        <a:t>仕事の質・量が変わった</a:t>
                      </a:r>
                      <a:endParaRPr kumimoji="1" lang="en-US" altLang="ja-JP" sz="1200">
                        <a:latin typeface="メイリオ" panose="020B0604030504040204" pitchFamily="50" charset="-128"/>
                        <a:ea typeface="メイリオ" panose="020B0604030504040204" pitchFamily="50" charset="-128"/>
                      </a:endParaRPr>
                    </a:p>
                    <a:p>
                      <a:pPr algn="ctr"/>
                      <a:r>
                        <a:rPr kumimoji="1" lang="ja-JP" altLang="en-US" sz="1200">
                          <a:latin typeface="メイリオ" panose="020B0604030504040204" pitchFamily="50" charset="-128"/>
                          <a:ea typeface="メイリオ" panose="020B0604030504040204" pitchFamily="50" charset="-128"/>
                        </a:rPr>
                        <a:t>異動や昇進をした</a:t>
                      </a:r>
                      <a:endParaRPr kumimoji="1" lang="en-US" altLang="ja-JP" sz="1200">
                        <a:latin typeface="メイリオ" panose="020B0604030504040204" pitchFamily="50" charset="-128"/>
                        <a:ea typeface="メイリオ" panose="020B0604030504040204" pitchFamily="50" charset="-128"/>
                      </a:endParaRPr>
                    </a:p>
                    <a:p>
                      <a:pPr algn="ctr"/>
                      <a:r>
                        <a:rPr kumimoji="1" lang="ja-JP" altLang="en-US" sz="1200">
                          <a:latin typeface="メイリオ" panose="020B0604030504040204" pitchFamily="50" charset="-128"/>
                          <a:ea typeface="メイリオ" panose="020B0604030504040204" pitchFamily="50" charset="-128"/>
                        </a:rPr>
                        <a:t>まわりの人間関係が変わった</a:t>
                      </a:r>
                      <a:endParaRPr kumimoji="1" lang="en-US" altLang="ja-JP" sz="1200">
                        <a:latin typeface="メイリオ" panose="020B0604030504040204" pitchFamily="50" charset="-128"/>
                        <a:ea typeface="メイリオ" panose="020B0604030504040204" pitchFamily="50" charset="-128"/>
                      </a:endParaRPr>
                    </a:p>
                    <a:p>
                      <a:pPr algn="ctr"/>
                      <a:r>
                        <a:rPr kumimoji="1" lang="ja-JP" altLang="en-US" sz="1200">
                          <a:latin typeface="メイリオ" panose="020B0604030504040204" pitchFamily="50" charset="-128"/>
                          <a:ea typeface="メイリオ" panose="020B0604030504040204" pitchFamily="50" charset="-128"/>
                        </a:rPr>
                        <a:t>病気、怪我、被災をした</a:t>
                      </a:r>
                      <a:endParaRPr kumimoji="1" lang="en-US" altLang="ja-JP" sz="1200">
                        <a:latin typeface="メイリオ" panose="020B0604030504040204" pitchFamily="50" charset="-128"/>
                        <a:ea typeface="メイリオ" panose="020B0604030504040204" pitchFamily="50" charset="-128"/>
                      </a:endParaRPr>
                    </a:p>
                    <a:p>
                      <a:pPr algn="ctr"/>
                      <a:r>
                        <a:rPr kumimoji="1" lang="ja-JP" altLang="en-US" sz="1200">
                          <a:latin typeface="メイリオ" panose="020B0604030504040204" pitchFamily="50" charset="-128"/>
                          <a:ea typeface="メイリオ" panose="020B0604030504040204" pitchFamily="50" charset="-128"/>
                        </a:rPr>
                        <a:t>育児や介護をすることとなった</a:t>
                      </a:r>
                      <a:endParaRPr kumimoji="1" lang="en-US" altLang="ja-JP" sz="1200">
                        <a:latin typeface="メイリオ" panose="020B0604030504040204" pitchFamily="50" charset="-128"/>
                        <a:ea typeface="メイリオ" panose="020B0604030504040204" pitchFamily="50" charset="-128"/>
                      </a:endParaRPr>
                    </a:p>
                    <a:p>
                      <a:pPr algn="ctr"/>
                      <a:r>
                        <a:rPr kumimoji="1" lang="ja-JP" altLang="en-US" sz="1200">
                          <a:latin typeface="メイリオ" panose="020B0604030504040204" pitchFamily="50" charset="-128"/>
                          <a:ea typeface="メイリオ" panose="020B0604030504040204" pitchFamily="50" charset="-128"/>
                        </a:rPr>
                        <a:t>交際関係に問題が起こった</a:t>
                      </a:r>
                      <a:endParaRPr kumimoji="1" lang="en-US" altLang="ja-JP" sz="1200">
                        <a:latin typeface="メイリオ" panose="020B0604030504040204" pitchFamily="50" charset="-128"/>
                        <a:ea typeface="メイリオ" panose="020B0604030504040204" pitchFamily="50" charset="-128"/>
                      </a:endParaRPr>
                    </a:p>
                    <a:p>
                      <a:pPr algn="ctr"/>
                      <a:r>
                        <a:rPr kumimoji="1" lang="ja-JP" altLang="en-US" sz="1200">
                          <a:latin typeface="メイリオ" panose="020B0604030504040204" pitchFamily="50" charset="-128"/>
                          <a:ea typeface="メイリオ" panose="020B0604030504040204" pitchFamily="50" charset="-128"/>
                        </a:rPr>
                        <a:t>引っ越しなど住環境が変わった</a:t>
                      </a:r>
                      <a:endParaRPr kumimoji="1" lang="en-US" altLang="ja-JP" sz="1200">
                        <a:latin typeface="メイリオ" panose="020B0604030504040204" pitchFamily="50" charset="-128"/>
                        <a:ea typeface="メイリオ" panose="020B0604030504040204" pitchFamily="50" charset="-128"/>
                      </a:endParaRPr>
                    </a:p>
                    <a:p>
                      <a:pPr algn="ctr"/>
                      <a:r>
                        <a:rPr kumimoji="1" lang="ja-JP" altLang="en-US" sz="1200">
                          <a:latin typeface="メイリオ" panose="020B0604030504040204" pitchFamily="50" charset="-128"/>
                          <a:ea typeface="メイリオ" panose="020B0604030504040204" pitchFamily="50" charset="-128"/>
                        </a:rPr>
                        <a:t>ローンや借金など金銭面で不安が生じた</a:t>
                      </a:r>
                      <a:endParaRPr kumimoji="1" lang="en-US" altLang="ja-JP" sz="1200">
                        <a:solidFill>
                          <a:schemeClr val="bg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4141017771"/>
                  </a:ext>
                </a:extLst>
              </a:tr>
            </a:tbl>
          </a:graphicData>
        </a:graphic>
      </p:graphicFrame>
      <p:sp>
        <p:nvSpPr>
          <p:cNvPr id="17" name="テキスト ボックス 16">
            <a:extLst>
              <a:ext uri="{FF2B5EF4-FFF2-40B4-BE49-F238E27FC236}">
                <a16:creationId xmlns:a16="http://schemas.microsoft.com/office/drawing/2014/main" id="{D9D22F1D-FB84-49D7-9827-97132C1731D7}"/>
              </a:ext>
            </a:extLst>
          </p:cNvPr>
          <p:cNvSpPr txBox="1"/>
          <p:nvPr/>
        </p:nvSpPr>
        <p:spPr>
          <a:xfrm>
            <a:off x="5733688" y="1176057"/>
            <a:ext cx="3042508" cy="1169551"/>
          </a:xfrm>
          <a:prstGeom prst="rect">
            <a:avLst/>
          </a:prstGeom>
          <a:noFill/>
          <a:ln w="3175">
            <a:solidFill>
              <a:schemeClr val="accent2">
                <a:lumMod val="40000"/>
                <a:lumOff val="60000"/>
              </a:schemeClr>
            </a:solidFill>
          </a:ln>
        </p:spPr>
        <p:txBody>
          <a:bodyPr wrap="square" rtlCol="0">
            <a:spAutoFit/>
          </a:bodyPr>
          <a:lstStyle/>
          <a:p>
            <a:pPr algn="ctr"/>
            <a:r>
              <a:rPr kumimoji="1" lang="ja-JP" altLang="en-US" sz="1000">
                <a:latin typeface="メイリオ" panose="020B0604030504040204" pitchFamily="50" charset="-128"/>
                <a:ea typeface="メイリオ" panose="020B0604030504040204" pitchFamily="50" charset="-128"/>
              </a:rPr>
              <a:t>暴行、物を投げられる</a:t>
            </a:r>
            <a:endParaRPr kumimoji="1" lang="en-US" altLang="ja-JP" sz="1000">
              <a:latin typeface="メイリオ" panose="020B0604030504040204" pitchFamily="50" charset="-128"/>
              <a:ea typeface="メイリオ" panose="020B0604030504040204" pitchFamily="50" charset="-128"/>
            </a:endParaRPr>
          </a:p>
          <a:p>
            <a:pPr algn="ctr"/>
            <a:r>
              <a:rPr kumimoji="1" lang="ja-JP" altLang="en-US" sz="1000">
                <a:latin typeface="メイリオ" panose="020B0604030504040204" pitchFamily="50" charset="-128"/>
                <a:ea typeface="メイリオ" panose="020B0604030504040204" pitchFamily="50" charset="-128"/>
              </a:rPr>
              <a:t>人格否定、侮辱、暴言、長時間の説教</a:t>
            </a:r>
            <a:endParaRPr kumimoji="1" lang="en-US" altLang="ja-JP" sz="1000">
              <a:latin typeface="メイリオ" panose="020B0604030504040204" pitchFamily="50" charset="-128"/>
              <a:ea typeface="メイリオ" panose="020B0604030504040204" pitchFamily="50" charset="-128"/>
            </a:endParaRPr>
          </a:p>
          <a:p>
            <a:pPr algn="ctr"/>
            <a:r>
              <a:rPr kumimoji="1" lang="ja-JP" altLang="en-US" sz="1000">
                <a:latin typeface="メイリオ" panose="020B0604030504040204" pitchFamily="50" charset="-128"/>
                <a:ea typeface="メイリオ" panose="020B0604030504040204" pitchFamily="50" charset="-128"/>
              </a:rPr>
              <a:t>１人だけ席を離される、無視、行事に呼ばれない</a:t>
            </a:r>
            <a:endParaRPr kumimoji="1" lang="en-US" altLang="ja-JP" sz="1000">
              <a:latin typeface="メイリオ" panose="020B0604030504040204" pitchFamily="50" charset="-128"/>
              <a:ea typeface="メイリオ" panose="020B0604030504040204" pitchFamily="50" charset="-128"/>
            </a:endParaRPr>
          </a:p>
          <a:p>
            <a:pPr algn="ctr"/>
            <a:r>
              <a:rPr kumimoji="1" lang="ja-JP" altLang="en-US" sz="1000">
                <a:latin typeface="メイリオ" panose="020B0604030504040204" pitchFamily="50" charset="-128"/>
                <a:ea typeface="メイリオ" panose="020B0604030504040204" pitchFamily="50" charset="-128"/>
              </a:rPr>
              <a:t>不要・不可能な業務を強制される</a:t>
            </a:r>
            <a:endParaRPr kumimoji="1" lang="en-US" altLang="ja-JP" sz="1000">
              <a:latin typeface="メイリオ" panose="020B0604030504040204" pitchFamily="50" charset="-128"/>
              <a:ea typeface="メイリオ" panose="020B0604030504040204" pitchFamily="50" charset="-128"/>
            </a:endParaRPr>
          </a:p>
          <a:p>
            <a:pPr algn="ctr"/>
            <a:r>
              <a:rPr kumimoji="1" lang="ja-JP" altLang="en-US" sz="1000">
                <a:latin typeface="メイリオ" panose="020B0604030504040204" pitchFamily="50" charset="-128"/>
                <a:ea typeface="メイリオ" panose="020B0604030504040204" pitchFamily="50" charset="-128"/>
              </a:rPr>
              <a:t>無関係な業務を命じられる</a:t>
            </a:r>
            <a:endParaRPr kumimoji="1" lang="en-US" altLang="ja-JP" sz="1000">
              <a:latin typeface="メイリオ" panose="020B0604030504040204" pitchFamily="50" charset="-128"/>
              <a:ea typeface="メイリオ" panose="020B0604030504040204" pitchFamily="50" charset="-128"/>
            </a:endParaRPr>
          </a:p>
          <a:p>
            <a:pPr algn="ctr"/>
            <a:r>
              <a:rPr lang="ja-JP" altLang="en-US" sz="1000">
                <a:latin typeface="メイリオ" panose="020B0604030504040204" pitchFamily="50" charset="-128"/>
                <a:ea typeface="メイリオ" panose="020B0604030504040204" pitchFamily="50" charset="-128"/>
              </a:rPr>
              <a:t>業務を取り上げられる</a:t>
            </a:r>
            <a:endParaRPr kumimoji="1" lang="en-US" altLang="ja-JP" sz="1000">
              <a:latin typeface="メイリオ" panose="020B0604030504040204" pitchFamily="50" charset="-128"/>
              <a:ea typeface="メイリオ" panose="020B0604030504040204" pitchFamily="50" charset="-128"/>
            </a:endParaRPr>
          </a:p>
          <a:p>
            <a:pPr algn="ctr"/>
            <a:r>
              <a:rPr kumimoji="1" lang="ja-JP" altLang="en-US" sz="1000">
                <a:latin typeface="メイリオ" panose="020B0604030504040204" pitchFamily="50" charset="-128"/>
                <a:ea typeface="メイリオ" panose="020B0604030504040204" pitchFamily="50" charset="-128"/>
              </a:rPr>
              <a:t>個人情報を暴露</a:t>
            </a:r>
            <a:r>
              <a:rPr lang="ja-JP" altLang="en-US" sz="1000">
                <a:latin typeface="メイリオ" panose="020B0604030504040204" pitchFamily="50" charset="-128"/>
                <a:ea typeface="メイリオ" panose="020B0604030504040204" pitchFamily="50" charset="-128"/>
              </a:rPr>
              <a:t>される</a:t>
            </a:r>
            <a:endParaRPr kumimoji="1" lang="ja-JP" altLang="en-US" sz="1000">
              <a:latin typeface="メイリオ" panose="020B0604030504040204" pitchFamily="50" charset="-128"/>
              <a:ea typeface="メイリオ" panose="020B0604030504040204" pitchFamily="50" charset="-128"/>
            </a:endParaRPr>
          </a:p>
        </p:txBody>
      </p:sp>
      <p:sp>
        <p:nvSpPr>
          <p:cNvPr id="19" name="矢印: ストライプ 18">
            <a:extLst>
              <a:ext uri="{FF2B5EF4-FFF2-40B4-BE49-F238E27FC236}">
                <a16:creationId xmlns:a16="http://schemas.microsoft.com/office/drawing/2014/main" id="{E1C53ADD-7C18-411C-B970-150DC77DD2C4}"/>
              </a:ext>
            </a:extLst>
          </p:cNvPr>
          <p:cNvSpPr/>
          <p:nvPr/>
        </p:nvSpPr>
        <p:spPr>
          <a:xfrm>
            <a:off x="8749914" y="1432082"/>
            <a:ext cx="501339" cy="653240"/>
          </a:xfrm>
          <a:prstGeom prst="stripedRightArrow">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7E3CB81C-ABAA-43E4-A91E-B7A31368D9CD}"/>
              </a:ext>
            </a:extLst>
          </p:cNvPr>
          <p:cNvSpPr txBox="1"/>
          <p:nvPr/>
        </p:nvSpPr>
        <p:spPr>
          <a:xfrm>
            <a:off x="5733688" y="2382755"/>
            <a:ext cx="3042508" cy="707886"/>
          </a:xfrm>
          <a:prstGeom prst="rect">
            <a:avLst/>
          </a:prstGeom>
          <a:noFill/>
          <a:ln>
            <a:solidFill>
              <a:schemeClr val="accent2">
                <a:lumMod val="40000"/>
                <a:lumOff val="60000"/>
              </a:schemeClr>
            </a:solidFill>
          </a:ln>
        </p:spPr>
        <p:txBody>
          <a:bodyPr wrap="square" rtlCol="0" anchor="b">
            <a:spAutoFit/>
          </a:bodyPr>
          <a:lstStyle/>
          <a:p>
            <a:pPr algn="ctr"/>
            <a:r>
              <a:rPr lang="ja-JP" altLang="en-US" sz="1000">
                <a:latin typeface="メイリオ" panose="020B0604030504040204" pitchFamily="50" charset="-128"/>
                <a:ea typeface="メイリオ" panose="020B0604030504040204" pitchFamily="50" charset="-128"/>
              </a:rPr>
              <a:t>意に沿わない</a:t>
            </a:r>
            <a:r>
              <a:rPr kumimoji="1" lang="ja-JP" altLang="en-US" sz="1000">
                <a:latin typeface="メイリオ" panose="020B0604030504040204" pitchFamily="50" charset="-128"/>
                <a:ea typeface="メイリオ" panose="020B0604030504040204" pitchFamily="50" charset="-128"/>
              </a:rPr>
              <a:t>性的な関係を迫られる</a:t>
            </a:r>
            <a:endParaRPr kumimoji="1" lang="en-US" altLang="ja-JP" sz="1000">
              <a:latin typeface="メイリオ" panose="020B0604030504040204" pitchFamily="50" charset="-128"/>
              <a:ea typeface="メイリオ" panose="020B0604030504040204" pitchFamily="50" charset="-128"/>
            </a:endParaRPr>
          </a:p>
          <a:p>
            <a:pPr algn="ctr"/>
            <a:r>
              <a:rPr kumimoji="1" lang="ja-JP" altLang="en-US" sz="1000">
                <a:latin typeface="メイリオ" panose="020B0604030504040204" pitchFamily="50" charset="-128"/>
                <a:ea typeface="メイリオ" panose="020B0604030504040204" pitchFamily="50" charset="-128"/>
              </a:rPr>
              <a:t>体に触られる</a:t>
            </a:r>
            <a:endParaRPr kumimoji="1" lang="en-US" altLang="ja-JP" sz="1000">
              <a:latin typeface="メイリオ" panose="020B0604030504040204" pitchFamily="50" charset="-128"/>
              <a:ea typeface="メイリオ" panose="020B0604030504040204" pitchFamily="50" charset="-128"/>
            </a:endParaRPr>
          </a:p>
          <a:p>
            <a:pPr algn="ctr"/>
            <a:r>
              <a:rPr kumimoji="1" lang="ja-JP" altLang="en-US" sz="1000">
                <a:latin typeface="メイリオ" panose="020B0604030504040204" pitchFamily="50" charset="-128"/>
                <a:ea typeface="メイリオ" panose="020B0604030504040204" pitchFamily="50" charset="-128"/>
              </a:rPr>
              <a:t>性的な言動をされる</a:t>
            </a:r>
            <a:endParaRPr kumimoji="1" lang="en-US" altLang="ja-JP" sz="1000">
              <a:latin typeface="メイリオ" panose="020B0604030504040204" pitchFamily="50" charset="-128"/>
              <a:ea typeface="メイリオ" panose="020B0604030504040204" pitchFamily="50" charset="-128"/>
            </a:endParaRPr>
          </a:p>
          <a:p>
            <a:pPr algn="ctr"/>
            <a:r>
              <a:rPr kumimoji="1" lang="ja-JP" altLang="en-US" sz="1000">
                <a:latin typeface="メイリオ" panose="020B0604030504040204" pitchFamily="50" charset="-128"/>
                <a:ea typeface="メイリオ" panose="020B0604030504040204" pitchFamily="50" charset="-128"/>
              </a:rPr>
              <a:t>職場に性的なコンテンツ</a:t>
            </a:r>
            <a:r>
              <a:rPr lang="ja-JP" altLang="en-US" sz="1000">
                <a:latin typeface="メイリオ" panose="020B0604030504040204" pitchFamily="50" charset="-128"/>
                <a:ea typeface="メイリオ" panose="020B0604030504040204" pitchFamily="50" charset="-128"/>
              </a:rPr>
              <a:t>が</a:t>
            </a:r>
            <a:r>
              <a:rPr kumimoji="1" lang="ja-JP" altLang="en-US" sz="1000">
                <a:latin typeface="メイリオ" panose="020B0604030504040204" pitchFamily="50" charset="-128"/>
                <a:ea typeface="メイリオ" panose="020B0604030504040204" pitchFamily="50" charset="-128"/>
              </a:rPr>
              <a:t>掲示されている</a:t>
            </a:r>
          </a:p>
        </p:txBody>
      </p:sp>
      <p:sp>
        <p:nvSpPr>
          <p:cNvPr id="23" name="矢印: ストライプ 22">
            <a:extLst>
              <a:ext uri="{FF2B5EF4-FFF2-40B4-BE49-F238E27FC236}">
                <a16:creationId xmlns:a16="http://schemas.microsoft.com/office/drawing/2014/main" id="{7D30A780-72D6-454D-B0E8-AD02FAE7E1FA}"/>
              </a:ext>
            </a:extLst>
          </p:cNvPr>
          <p:cNvSpPr/>
          <p:nvPr/>
        </p:nvSpPr>
        <p:spPr>
          <a:xfrm>
            <a:off x="8752804" y="2423942"/>
            <a:ext cx="501339" cy="653240"/>
          </a:xfrm>
          <a:prstGeom prst="stripedRightArrow">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CCA28B3C-7C26-4821-B9FE-36382EA914BD}"/>
              </a:ext>
            </a:extLst>
          </p:cNvPr>
          <p:cNvSpPr txBox="1"/>
          <p:nvPr/>
        </p:nvSpPr>
        <p:spPr>
          <a:xfrm>
            <a:off x="5733688" y="3113145"/>
            <a:ext cx="3042508" cy="707886"/>
          </a:xfrm>
          <a:prstGeom prst="rect">
            <a:avLst/>
          </a:prstGeom>
          <a:noFill/>
          <a:ln>
            <a:solidFill>
              <a:schemeClr val="accent2">
                <a:lumMod val="40000"/>
                <a:lumOff val="60000"/>
              </a:schemeClr>
            </a:solidFill>
          </a:ln>
        </p:spPr>
        <p:txBody>
          <a:bodyPr wrap="square" rtlCol="0">
            <a:spAutoFit/>
          </a:bodyPr>
          <a:lstStyle/>
          <a:p>
            <a:pPr algn="ctr"/>
            <a:r>
              <a:rPr kumimoji="1" lang="ja-JP" altLang="en-US" sz="1000">
                <a:latin typeface="メイリオ" panose="020B0604030504040204" pitchFamily="50" charset="-128"/>
                <a:ea typeface="メイリオ" panose="020B0604030504040204" pitchFamily="50" charset="-128"/>
              </a:rPr>
              <a:t>窓口で怒鳴られたり、大きな音で威嚇された</a:t>
            </a:r>
            <a:endParaRPr kumimoji="1" lang="en-US" altLang="ja-JP" sz="1000">
              <a:latin typeface="メイリオ" panose="020B0604030504040204" pitchFamily="50" charset="-128"/>
              <a:ea typeface="メイリオ" panose="020B0604030504040204" pitchFamily="50" charset="-128"/>
            </a:endParaRPr>
          </a:p>
          <a:p>
            <a:pPr algn="ctr"/>
            <a:r>
              <a:rPr kumimoji="1" lang="ja-JP" altLang="en-US" sz="1000">
                <a:latin typeface="メイリオ" panose="020B0604030504040204" pitchFamily="50" charset="-128"/>
                <a:ea typeface="メイリオ" panose="020B0604030504040204" pitchFamily="50" charset="-128"/>
              </a:rPr>
              <a:t>長時間にわたる電話や執拗な電話</a:t>
            </a:r>
            <a:endParaRPr kumimoji="1" lang="en-US" altLang="ja-JP" sz="1000">
              <a:latin typeface="メイリオ" panose="020B0604030504040204" pitchFamily="50" charset="-128"/>
              <a:ea typeface="メイリオ" panose="020B0604030504040204" pitchFamily="50" charset="-128"/>
            </a:endParaRPr>
          </a:p>
          <a:p>
            <a:pPr algn="ctr"/>
            <a:r>
              <a:rPr kumimoji="1" lang="ja-JP" altLang="en-US" sz="1000">
                <a:latin typeface="メイリオ" panose="020B0604030504040204" pitchFamily="50" charset="-128"/>
                <a:ea typeface="メイリオ" panose="020B0604030504040204" pitchFamily="50" charset="-128"/>
              </a:rPr>
              <a:t>理不尽な言動や脅迫をされた</a:t>
            </a:r>
            <a:endParaRPr kumimoji="1" lang="en-US" altLang="ja-JP" sz="1000">
              <a:latin typeface="メイリオ" panose="020B0604030504040204" pitchFamily="50" charset="-128"/>
              <a:ea typeface="メイリオ" panose="020B0604030504040204" pitchFamily="50" charset="-128"/>
            </a:endParaRPr>
          </a:p>
          <a:p>
            <a:pPr algn="ctr"/>
            <a:r>
              <a:rPr kumimoji="1" lang="ja-JP" altLang="en-US" sz="1000">
                <a:latin typeface="メイリオ" panose="020B0604030504040204" pitchFamily="50" charset="-128"/>
                <a:ea typeface="メイリオ" panose="020B0604030504040204" pitchFamily="50" charset="-128"/>
              </a:rPr>
              <a:t>長時間窓口に拘束された</a:t>
            </a:r>
          </a:p>
        </p:txBody>
      </p:sp>
      <p:sp>
        <p:nvSpPr>
          <p:cNvPr id="30" name="矢印: ストライプ 29">
            <a:extLst>
              <a:ext uri="{FF2B5EF4-FFF2-40B4-BE49-F238E27FC236}">
                <a16:creationId xmlns:a16="http://schemas.microsoft.com/office/drawing/2014/main" id="{1C2F00DE-412A-4A1D-B62A-30A3BE7EFFA9}"/>
              </a:ext>
            </a:extLst>
          </p:cNvPr>
          <p:cNvSpPr/>
          <p:nvPr/>
        </p:nvSpPr>
        <p:spPr>
          <a:xfrm>
            <a:off x="8749914" y="3175878"/>
            <a:ext cx="501339" cy="653240"/>
          </a:xfrm>
          <a:prstGeom prst="stripedRightArrow">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5" name="グループ化 34">
            <a:extLst>
              <a:ext uri="{FF2B5EF4-FFF2-40B4-BE49-F238E27FC236}">
                <a16:creationId xmlns:a16="http://schemas.microsoft.com/office/drawing/2014/main" id="{960D3AD6-2A7A-4694-978D-06E7D8AF9949}"/>
              </a:ext>
            </a:extLst>
          </p:cNvPr>
          <p:cNvGrpSpPr/>
          <p:nvPr/>
        </p:nvGrpSpPr>
        <p:grpSpPr>
          <a:xfrm>
            <a:off x="9251253" y="1394468"/>
            <a:ext cx="1716720" cy="2493319"/>
            <a:chOff x="9186373" y="1378862"/>
            <a:chExt cx="1716720" cy="2493319"/>
          </a:xfrm>
        </p:grpSpPr>
        <p:sp>
          <p:nvSpPr>
            <p:cNvPr id="20" name="&quot;禁止&quot;マーク 19">
              <a:extLst>
                <a:ext uri="{FF2B5EF4-FFF2-40B4-BE49-F238E27FC236}">
                  <a16:creationId xmlns:a16="http://schemas.microsoft.com/office/drawing/2014/main" id="{7D073DF7-12AF-4A3B-ACEA-9F0D191AAE1F}"/>
                </a:ext>
              </a:extLst>
            </p:cNvPr>
            <p:cNvSpPr/>
            <p:nvPr/>
          </p:nvSpPr>
          <p:spPr>
            <a:xfrm>
              <a:off x="9458652" y="1378862"/>
              <a:ext cx="909329" cy="785180"/>
            </a:xfrm>
            <a:prstGeom prst="noSmoking">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1" name="テキスト ボックス 20">
              <a:extLst>
                <a:ext uri="{FF2B5EF4-FFF2-40B4-BE49-F238E27FC236}">
                  <a16:creationId xmlns:a16="http://schemas.microsoft.com/office/drawing/2014/main" id="{6DE5086B-07E6-4CC1-98F5-436CA2338BA0}"/>
                </a:ext>
              </a:extLst>
            </p:cNvPr>
            <p:cNvSpPr txBox="1"/>
            <p:nvPr/>
          </p:nvSpPr>
          <p:spPr>
            <a:xfrm>
              <a:off x="9186373" y="1508089"/>
              <a:ext cx="1716720" cy="461665"/>
            </a:xfrm>
            <a:prstGeom prst="rect">
              <a:avLst/>
            </a:prstGeom>
            <a:noFill/>
          </p:spPr>
          <p:txBody>
            <a:bodyPr wrap="square" rtlCol="0">
              <a:spAutoFit/>
            </a:bodyPr>
            <a:lstStyle/>
            <a:p>
              <a:pPr algn="ctr"/>
              <a:r>
                <a:rPr kumimoji="1" lang="ja-JP" altLang="en-US" sz="2400" b="1" dirty="0">
                  <a:latin typeface="メイリオ" panose="020B0604030504040204" pitchFamily="50" charset="-128"/>
                  <a:ea typeface="メイリオ" panose="020B0604030504040204" pitchFamily="50" charset="-128"/>
                </a:rPr>
                <a:t>パワハラ！</a:t>
              </a:r>
            </a:p>
          </p:txBody>
        </p:sp>
        <p:sp>
          <p:nvSpPr>
            <p:cNvPr id="26" name="&quot;禁止&quot;マーク 25">
              <a:extLst>
                <a:ext uri="{FF2B5EF4-FFF2-40B4-BE49-F238E27FC236}">
                  <a16:creationId xmlns:a16="http://schemas.microsoft.com/office/drawing/2014/main" id="{1797BDB4-8A5E-49B0-BD5C-3435A2625B75}"/>
                </a:ext>
              </a:extLst>
            </p:cNvPr>
            <p:cNvSpPr/>
            <p:nvPr/>
          </p:nvSpPr>
          <p:spPr>
            <a:xfrm>
              <a:off x="9458653" y="2232191"/>
              <a:ext cx="909329" cy="785180"/>
            </a:xfrm>
            <a:prstGeom prst="noSmoking">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4" name="テキスト ボックス 23">
              <a:extLst>
                <a:ext uri="{FF2B5EF4-FFF2-40B4-BE49-F238E27FC236}">
                  <a16:creationId xmlns:a16="http://schemas.microsoft.com/office/drawing/2014/main" id="{BD478A9D-C947-4DBC-B96E-65055B098B25}"/>
                </a:ext>
              </a:extLst>
            </p:cNvPr>
            <p:cNvSpPr txBox="1"/>
            <p:nvPr/>
          </p:nvSpPr>
          <p:spPr>
            <a:xfrm>
              <a:off x="9186373" y="2509006"/>
              <a:ext cx="1716720" cy="461665"/>
            </a:xfrm>
            <a:prstGeom prst="rect">
              <a:avLst/>
            </a:prstGeom>
            <a:noFill/>
          </p:spPr>
          <p:txBody>
            <a:bodyPr wrap="square" rtlCol="0">
              <a:spAutoFit/>
            </a:bodyPr>
            <a:lstStyle/>
            <a:p>
              <a:pPr algn="ctr"/>
              <a:r>
                <a:rPr kumimoji="1" lang="ja-JP" altLang="en-US" sz="2400" b="1" dirty="0">
                  <a:latin typeface="メイリオ" panose="020B0604030504040204" pitchFamily="50" charset="-128"/>
                  <a:ea typeface="メイリオ" panose="020B0604030504040204" pitchFamily="50" charset="-128"/>
                </a:rPr>
                <a:t>セクハラ！</a:t>
              </a:r>
            </a:p>
          </p:txBody>
        </p:sp>
        <p:sp>
          <p:nvSpPr>
            <p:cNvPr id="31" name="&quot;禁止&quot;マーク 30">
              <a:extLst>
                <a:ext uri="{FF2B5EF4-FFF2-40B4-BE49-F238E27FC236}">
                  <a16:creationId xmlns:a16="http://schemas.microsoft.com/office/drawing/2014/main" id="{4529B4A1-CA08-4DEE-B55F-694241B1E4C2}"/>
                </a:ext>
              </a:extLst>
            </p:cNvPr>
            <p:cNvSpPr/>
            <p:nvPr/>
          </p:nvSpPr>
          <p:spPr>
            <a:xfrm>
              <a:off x="9458652" y="3087001"/>
              <a:ext cx="909329" cy="785180"/>
            </a:xfrm>
            <a:prstGeom prst="noSmoking">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2" name="テキスト ボックス 31">
              <a:extLst>
                <a:ext uri="{FF2B5EF4-FFF2-40B4-BE49-F238E27FC236}">
                  <a16:creationId xmlns:a16="http://schemas.microsoft.com/office/drawing/2014/main" id="{B20C9A45-40C3-48FA-93AE-A26A142DB564}"/>
                </a:ext>
              </a:extLst>
            </p:cNvPr>
            <p:cNvSpPr txBox="1"/>
            <p:nvPr/>
          </p:nvSpPr>
          <p:spPr>
            <a:xfrm>
              <a:off x="9186373" y="3297434"/>
              <a:ext cx="1716720" cy="461665"/>
            </a:xfrm>
            <a:prstGeom prst="rect">
              <a:avLst/>
            </a:prstGeom>
            <a:noFill/>
          </p:spPr>
          <p:txBody>
            <a:bodyPr wrap="square" rtlCol="0">
              <a:spAutoFit/>
            </a:bodyPr>
            <a:lstStyle/>
            <a:p>
              <a:pPr algn="ctr"/>
              <a:r>
                <a:rPr kumimoji="1" lang="ja-JP" altLang="en-US" sz="2400" b="1" dirty="0">
                  <a:latin typeface="メイリオ" panose="020B0604030504040204" pitchFamily="50" charset="-128"/>
                  <a:ea typeface="メイリオ" panose="020B0604030504040204" pitchFamily="50" charset="-128"/>
                </a:rPr>
                <a:t>カスハラ！</a:t>
              </a:r>
            </a:p>
          </p:txBody>
        </p:sp>
      </p:grpSp>
      <p:sp>
        <p:nvSpPr>
          <p:cNvPr id="34" name="テキスト ボックス 33">
            <a:extLst>
              <a:ext uri="{FF2B5EF4-FFF2-40B4-BE49-F238E27FC236}">
                <a16:creationId xmlns:a16="http://schemas.microsoft.com/office/drawing/2014/main" id="{51E147D6-FC90-4423-B68C-17E6991006DA}"/>
              </a:ext>
            </a:extLst>
          </p:cNvPr>
          <p:cNvSpPr txBox="1"/>
          <p:nvPr/>
        </p:nvSpPr>
        <p:spPr>
          <a:xfrm>
            <a:off x="5783012" y="3853415"/>
            <a:ext cx="5069306" cy="323165"/>
          </a:xfrm>
          <a:prstGeom prst="rect">
            <a:avLst/>
          </a:prstGeom>
          <a:noFill/>
        </p:spPr>
        <p:txBody>
          <a:bodyPr wrap="square" rtlCol="0">
            <a:spAutoFit/>
          </a:bodyPr>
          <a:lstStyle/>
          <a:p>
            <a:r>
              <a:rPr kumimoji="1" lang="ja-JP" altLang="en-US" sz="1500" b="1" u="sng">
                <a:solidFill>
                  <a:srgbClr val="FF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我慢したり、１人で解決しようとせず、周りに相談を！</a:t>
            </a:r>
          </a:p>
        </p:txBody>
      </p:sp>
      <p:graphicFrame>
        <p:nvGraphicFramePr>
          <p:cNvPr id="38" name="図表 37">
            <a:extLst>
              <a:ext uri="{FF2B5EF4-FFF2-40B4-BE49-F238E27FC236}">
                <a16:creationId xmlns:a16="http://schemas.microsoft.com/office/drawing/2014/main" id="{7A20BD1B-C652-43C5-AB5C-F22D4CCE3C25}"/>
              </a:ext>
            </a:extLst>
          </p:cNvPr>
          <p:cNvGraphicFramePr/>
          <p:nvPr>
            <p:extLst>
              <p:ext uri="{D42A27DB-BD31-4B8C-83A1-F6EECF244321}">
                <p14:modId xmlns:p14="http://schemas.microsoft.com/office/powerpoint/2010/main" val="959887617"/>
              </p:ext>
            </p:extLst>
          </p:nvPr>
        </p:nvGraphicFramePr>
        <p:xfrm>
          <a:off x="80434" y="3631484"/>
          <a:ext cx="4996736" cy="323763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4" name="図表 13">
            <a:extLst>
              <a:ext uri="{FF2B5EF4-FFF2-40B4-BE49-F238E27FC236}">
                <a16:creationId xmlns:a16="http://schemas.microsoft.com/office/drawing/2014/main" id="{8AD6EF6E-75F0-430A-8D4A-7C133BA4EB36}"/>
              </a:ext>
            </a:extLst>
          </p:cNvPr>
          <p:cNvGraphicFramePr/>
          <p:nvPr>
            <p:extLst>
              <p:ext uri="{D42A27DB-BD31-4B8C-83A1-F6EECF244321}">
                <p14:modId xmlns:p14="http://schemas.microsoft.com/office/powerpoint/2010/main" val="2433587591"/>
              </p:ext>
            </p:extLst>
          </p:nvPr>
        </p:nvGraphicFramePr>
        <p:xfrm>
          <a:off x="3464301" y="6132822"/>
          <a:ext cx="1670749" cy="1404349"/>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33" name="図表 32">
            <a:extLst>
              <a:ext uri="{FF2B5EF4-FFF2-40B4-BE49-F238E27FC236}">
                <a16:creationId xmlns:a16="http://schemas.microsoft.com/office/drawing/2014/main" id="{97D9ECE3-CFDC-4999-8EB1-066096489A87}"/>
              </a:ext>
            </a:extLst>
          </p:cNvPr>
          <p:cNvGraphicFramePr/>
          <p:nvPr>
            <p:extLst>
              <p:ext uri="{D42A27DB-BD31-4B8C-83A1-F6EECF244321}">
                <p14:modId xmlns:p14="http://schemas.microsoft.com/office/powerpoint/2010/main" val="3785060357"/>
              </p:ext>
            </p:extLst>
          </p:nvPr>
        </p:nvGraphicFramePr>
        <p:xfrm>
          <a:off x="134294" y="6074346"/>
          <a:ext cx="3275213" cy="1474770"/>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graphicFrame>
        <p:nvGraphicFramePr>
          <p:cNvPr id="36" name="図表 35">
            <a:extLst>
              <a:ext uri="{FF2B5EF4-FFF2-40B4-BE49-F238E27FC236}">
                <a16:creationId xmlns:a16="http://schemas.microsoft.com/office/drawing/2014/main" id="{5C945960-1F9A-427A-B154-6BBCBA77EA0D}"/>
              </a:ext>
            </a:extLst>
          </p:cNvPr>
          <p:cNvGraphicFramePr/>
          <p:nvPr>
            <p:extLst>
              <p:ext uri="{D42A27DB-BD31-4B8C-83A1-F6EECF244321}">
                <p14:modId xmlns:p14="http://schemas.microsoft.com/office/powerpoint/2010/main" val="4173488624"/>
              </p:ext>
            </p:extLst>
          </p:nvPr>
        </p:nvGraphicFramePr>
        <p:xfrm>
          <a:off x="5241650" y="4490445"/>
          <a:ext cx="3335726" cy="2703245"/>
        </p:xfrm>
        <a:graphic>
          <a:graphicData uri="http://schemas.openxmlformats.org/drawingml/2006/diagram">
            <dgm:relIds xmlns:dgm="http://schemas.openxmlformats.org/drawingml/2006/diagram" xmlns:r="http://schemas.openxmlformats.org/officeDocument/2006/relationships" r:dm="rId22" r:lo="rId23" r:qs="rId24" r:cs="rId25"/>
          </a:graphicData>
        </a:graphic>
      </p:graphicFrame>
      <p:sp>
        <p:nvSpPr>
          <p:cNvPr id="40" name="テキスト ボックス 39">
            <a:extLst>
              <a:ext uri="{FF2B5EF4-FFF2-40B4-BE49-F238E27FC236}">
                <a16:creationId xmlns:a16="http://schemas.microsoft.com/office/drawing/2014/main" id="{50730C62-06E2-4161-8B84-703A5C163E80}"/>
              </a:ext>
            </a:extLst>
          </p:cNvPr>
          <p:cNvSpPr txBox="1"/>
          <p:nvPr/>
        </p:nvSpPr>
        <p:spPr>
          <a:xfrm>
            <a:off x="8086830" y="4644270"/>
            <a:ext cx="461665" cy="276999"/>
          </a:xfrm>
          <a:prstGeom prst="rect">
            <a:avLst/>
          </a:prstGeom>
          <a:solidFill>
            <a:schemeClr val="accent5"/>
          </a:solidFill>
          <a:scene3d>
            <a:camera prst="orthographicFront">
              <a:rot lat="4800000" lon="0" rev="0"/>
            </a:camera>
            <a:lightRig rig="flat" dir="t"/>
          </a:scene3d>
          <a:sp3d z="95250" prstMaterial="matte"/>
        </p:spPr>
        <p:txBody>
          <a:bodyPr wrap="none" lIns="0" tIns="0" rIns="0" bIns="0" rtlCol="0">
            <a:spAutoFit/>
            <a:flatTx/>
          </a:bodyPr>
          <a:lstStyle/>
          <a:p>
            <a:pPr algn="ctr"/>
            <a:r>
              <a:rPr kumimoji="1" lang="ja-JP" altLang="en-US">
                <a:latin typeface="メイリオ" panose="020B0604030504040204" pitchFamily="50" charset="-128"/>
                <a:ea typeface="メイリオ" panose="020B0604030504040204" pitchFamily="50" charset="-128"/>
              </a:rPr>
              <a:t>食事</a:t>
            </a:r>
          </a:p>
        </p:txBody>
      </p:sp>
      <p:sp>
        <p:nvSpPr>
          <p:cNvPr id="41" name="テキスト ボックス 40">
            <a:extLst>
              <a:ext uri="{FF2B5EF4-FFF2-40B4-BE49-F238E27FC236}">
                <a16:creationId xmlns:a16="http://schemas.microsoft.com/office/drawing/2014/main" id="{5881B3AC-A4BC-48B7-992C-D4759B7F479D}"/>
              </a:ext>
            </a:extLst>
          </p:cNvPr>
          <p:cNvSpPr txBox="1"/>
          <p:nvPr/>
        </p:nvSpPr>
        <p:spPr>
          <a:xfrm>
            <a:off x="8086830" y="5450700"/>
            <a:ext cx="461665" cy="276999"/>
          </a:xfrm>
          <a:prstGeom prst="rect">
            <a:avLst/>
          </a:prstGeom>
          <a:solidFill>
            <a:schemeClr val="accent2"/>
          </a:solidFill>
          <a:scene3d>
            <a:camera prst="orthographicFront">
              <a:rot lat="4800000" lon="0" rev="0"/>
            </a:camera>
            <a:lightRig rig="flat" dir="t"/>
          </a:scene3d>
          <a:sp3d z="95250" prstMaterial="matte"/>
        </p:spPr>
        <p:txBody>
          <a:bodyPr wrap="none" lIns="0" tIns="0" rIns="0" bIns="0" rtlCol="0">
            <a:spAutoFit/>
            <a:flatTx/>
          </a:bodyPr>
          <a:lstStyle/>
          <a:p>
            <a:pPr algn="ctr"/>
            <a:r>
              <a:rPr kumimoji="1" lang="ja-JP" altLang="en-US">
                <a:latin typeface="メイリオ" panose="020B0604030504040204" pitchFamily="50" charset="-128"/>
                <a:ea typeface="メイリオ" panose="020B0604030504040204" pitchFamily="50" charset="-128"/>
              </a:rPr>
              <a:t>睡眠</a:t>
            </a:r>
          </a:p>
        </p:txBody>
      </p:sp>
      <p:sp>
        <p:nvSpPr>
          <p:cNvPr id="42" name="テキスト ボックス 41">
            <a:extLst>
              <a:ext uri="{FF2B5EF4-FFF2-40B4-BE49-F238E27FC236}">
                <a16:creationId xmlns:a16="http://schemas.microsoft.com/office/drawing/2014/main" id="{DCE56152-F375-4E0E-81CA-F6169AD1C615}"/>
              </a:ext>
            </a:extLst>
          </p:cNvPr>
          <p:cNvSpPr txBox="1"/>
          <p:nvPr/>
        </p:nvSpPr>
        <p:spPr>
          <a:xfrm>
            <a:off x="8115711" y="6023560"/>
            <a:ext cx="461665" cy="276999"/>
          </a:xfrm>
          <a:prstGeom prst="rect">
            <a:avLst/>
          </a:prstGeom>
          <a:solidFill>
            <a:schemeClr val="accent4"/>
          </a:solidFill>
          <a:scene3d>
            <a:camera prst="orthographicFront">
              <a:rot lat="4800000" lon="0" rev="0"/>
            </a:camera>
            <a:lightRig rig="flat" dir="t"/>
          </a:scene3d>
          <a:sp3d z="95250" prstMaterial="matte"/>
        </p:spPr>
        <p:txBody>
          <a:bodyPr wrap="none" lIns="0" tIns="0" rIns="0" bIns="0" rtlCol="0">
            <a:spAutoFit/>
            <a:flatTx/>
          </a:bodyPr>
          <a:lstStyle/>
          <a:p>
            <a:pPr algn="ctr"/>
            <a:r>
              <a:rPr kumimoji="1" lang="ja-JP" altLang="en-US">
                <a:latin typeface="メイリオ" panose="020B0604030504040204" pitchFamily="50" charset="-128"/>
                <a:ea typeface="メイリオ" panose="020B0604030504040204" pitchFamily="50" charset="-128"/>
              </a:rPr>
              <a:t>運動</a:t>
            </a:r>
          </a:p>
        </p:txBody>
      </p:sp>
      <p:sp>
        <p:nvSpPr>
          <p:cNvPr id="43" name="テキスト ボックス 42">
            <a:extLst>
              <a:ext uri="{FF2B5EF4-FFF2-40B4-BE49-F238E27FC236}">
                <a16:creationId xmlns:a16="http://schemas.microsoft.com/office/drawing/2014/main" id="{E45905F9-9FA2-485C-BBE6-991CD0277DDE}"/>
              </a:ext>
            </a:extLst>
          </p:cNvPr>
          <p:cNvSpPr txBox="1"/>
          <p:nvPr/>
        </p:nvSpPr>
        <p:spPr>
          <a:xfrm>
            <a:off x="7739429" y="6688230"/>
            <a:ext cx="897682" cy="215444"/>
          </a:xfrm>
          <a:prstGeom prst="rect">
            <a:avLst/>
          </a:prstGeom>
          <a:solidFill>
            <a:schemeClr val="accent6">
              <a:lumMod val="75000"/>
            </a:schemeClr>
          </a:solidFill>
          <a:scene3d>
            <a:camera prst="orthographicFront">
              <a:rot lat="4800000" lon="0" rev="0"/>
            </a:camera>
            <a:lightRig rig="flat" dir="t"/>
          </a:scene3d>
          <a:sp3d z="95250" prstMaterial="matte"/>
        </p:spPr>
        <p:txBody>
          <a:bodyPr wrap="none" lIns="0" tIns="0" rIns="0" bIns="0" rtlCol="0">
            <a:spAutoFit/>
            <a:flatTx/>
          </a:bodyPr>
          <a:lstStyle/>
          <a:p>
            <a:pPr algn="ctr"/>
            <a:r>
              <a:rPr kumimoji="1" lang="ja-JP" altLang="en-US" sz="1400">
                <a:latin typeface="メイリオ" panose="020B0604030504040204" pitchFamily="50" charset="-128"/>
                <a:ea typeface="メイリオ" panose="020B0604030504040204" pitchFamily="50" charset="-128"/>
              </a:rPr>
              <a:t>リラックス</a:t>
            </a:r>
          </a:p>
        </p:txBody>
      </p:sp>
      <p:sp>
        <p:nvSpPr>
          <p:cNvPr id="44" name="テキスト ボックス 43">
            <a:extLst>
              <a:ext uri="{FF2B5EF4-FFF2-40B4-BE49-F238E27FC236}">
                <a16:creationId xmlns:a16="http://schemas.microsoft.com/office/drawing/2014/main" id="{19ACB668-3BB0-4403-BB76-3202B49A8E97}"/>
              </a:ext>
            </a:extLst>
          </p:cNvPr>
          <p:cNvSpPr txBox="1"/>
          <p:nvPr/>
        </p:nvSpPr>
        <p:spPr>
          <a:xfrm>
            <a:off x="5783012" y="7081254"/>
            <a:ext cx="2233937" cy="461665"/>
          </a:xfrm>
          <a:prstGeom prst="rect">
            <a:avLst/>
          </a:prstGeom>
          <a:noFill/>
        </p:spPr>
        <p:txBody>
          <a:bodyPr wrap="square" rtlCol="0">
            <a:spAutoFit/>
          </a:bodyPr>
          <a:lstStyle/>
          <a:p>
            <a:pPr algn="ctr"/>
            <a:r>
              <a:rPr kumimoji="1" lang="ja-JP" altLang="en-US" sz="1200" b="1">
                <a:latin typeface="メイリオ" panose="020B0604030504040204" pitchFamily="50" charset="-128"/>
                <a:ea typeface="メイリオ" panose="020B0604030504040204" pitchFamily="50" charset="-128"/>
              </a:rPr>
              <a:t>このような観点で</a:t>
            </a:r>
            <a:endParaRPr kumimoji="1" lang="en-US" altLang="ja-JP" sz="1200" b="1">
              <a:latin typeface="メイリオ" panose="020B0604030504040204" pitchFamily="50" charset="-128"/>
              <a:ea typeface="メイリオ" panose="020B0604030504040204" pitchFamily="50" charset="-128"/>
            </a:endParaRPr>
          </a:p>
          <a:p>
            <a:pPr algn="ctr"/>
            <a:r>
              <a:rPr kumimoji="1" lang="ja-JP" altLang="en-US" sz="1200" b="1">
                <a:latin typeface="メイリオ" panose="020B0604030504040204" pitchFamily="50" charset="-128"/>
                <a:ea typeface="メイリオ" panose="020B0604030504040204" pitchFamily="50" charset="-128"/>
              </a:rPr>
              <a:t>セルフケアをしましょう</a:t>
            </a:r>
          </a:p>
        </p:txBody>
      </p:sp>
      <p:sp>
        <p:nvSpPr>
          <p:cNvPr id="57" name="ハート 56">
            <a:extLst>
              <a:ext uri="{FF2B5EF4-FFF2-40B4-BE49-F238E27FC236}">
                <a16:creationId xmlns:a16="http://schemas.microsoft.com/office/drawing/2014/main" id="{CE3AB575-0C69-4E60-A037-6B7A84F72AB2}"/>
              </a:ext>
            </a:extLst>
          </p:cNvPr>
          <p:cNvSpPr/>
          <p:nvPr/>
        </p:nvSpPr>
        <p:spPr>
          <a:xfrm>
            <a:off x="6634716" y="7091712"/>
            <a:ext cx="524540" cy="419222"/>
          </a:xfrm>
          <a:prstGeom prst="hear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2FACF8F7-44DC-4B3A-9672-43FA12EC6105}"/>
              </a:ext>
            </a:extLst>
          </p:cNvPr>
          <p:cNvSpPr txBox="1"/>
          <p:nvPr/>
        </p:nvSpPr>
        <p:spPr>
          <a:xfrm>
            <a:off x="378041" y="4373172"/>
            <a:ext cx="4606890" cy="276999"/>
          </a:xfrm>
          <a:prstGeom prst="rect">
            <a:avLst/>
          </a:prstGeom>
          <a:gradFill>
            <a:gsLst>
              <a:gs pos="66000">
                <a:srgbClr val="FFFF00"/>
              </a:gs>
              <a:gs pos="100000">
                <a:schemeClr val="bg1"/>
              </a:gs>
            </a:gsLst>
            <a:lin ang="0" scaled="1"/>
          </a:gradFill>
          <a:ln>
            <a:solidFill>
              <a:srgbClr val="FFFF00"/>
            </a:solidFill>
          </a:ln>
          <a:scene3d>
            <a:camera prst="orthographicFront">
              <a:rot lat="4500000" lon="0" rev="0"/>
            </a:camera>
            <a:lightRig rig="flat" dir="t"/>
          </a:scene3d>
          <a:sp3d prstMaterial="matte"/>
        </p:spPr>
        <p:txBody>
          <a:bodyPr wrap="square" lIns="0" tIns="0" rIns="0" bIns="0" rtlCol="0">
            <a:spAutoFit/>
            <a:flatTx/>
          </a:bodyPr>
          <a:lstStyle/>
          <a:p>
            <a:r>
              <a:rPr kumimoji="1" lang="ja-JP" altLang="en-US" b="1">
                <a:latin typeface="メイリオ" panose="020B0604030504040204" pitchFamily="50" charset="-128"/>
                <a:ea typeface="メイリオ" panose="020B0604030504040204" pitchFamily="50" charset="-128"/>
              </a:rPr>
              <a:t>③こんな時は、ここに相談してみてください</a:t>
            </a:r>
          </a:p>
        </p:txBody>
      </p:sp>
      <p:sp>
        <p:nvSpPr>
          <p:cNvPr id="12" name="テキスト ボックス 11">
            <a:extLst>
              <a:ext uri="{FF2B5EF4-FFF2-40B4-BE49-F238E27FC236}">
                <a16:creationId xmlns:a16="http://schemas.microsoft.com/office/drawing/2014/main" id="{C17B3FA3-8838-4BD5-BA66-64BDB50CBA5E}"/>
              </a:ext>
            </a:extLst>
          </p:cNvPr>
          <p:cNvSpPr txBox="1"/>
          <p:nvPr/>
        </p:nvSpPr>
        <p:spPr>
          <a:xfrm>
            <a:off x="8637111" y="4606805"/>
            <a:ext cx="2225618" cy="784830"/>
          </a:xfrm>
          <a:prstGeom prst="rect">
            <a:avLst/>
          </a:prstGeom>
          <a:noFill/>
        </p:spPr>
        <p:txBody>
          <a:bodyPr wrap="square" rtlCol="0">
            <a:spAutoFit/>
          </a:bodyPr>
          <a:lstStyle/>
          <a:p>
            <a:r>
              <a:rPr kumimoji="1" lang="ja-JP" altLang="en-US" sz="750">
                <a:latin typeface="メイリオ" panose="020B0604030504040204" pitchFamily="50" charset="-128"/>
                <a:ea typeface="メイリオ" panose="020B0604030504040204" pitchFamily="50" charset="-128"/>
              </a:rPr>
              <a:t>豚肉や納豆に含まれるビタミンＢやブロッコリーに含まれるビタミンＣは抗ストレスホルモンを作ります。また、牛乳に含まれるカルシウムや大豆やナッツに含まれるマグネシウムも精神を安定させる効果があります。</a:t>
            </a:r>
            <a:r>
              <a:rPr kumimoji="1" lang="ja-JP" altLang="en-US" sz="750" b="1">
                <a:solidFill>
                  <a:schemeClr val="accent5"/>
                </a:solidFill>
                <a:latin typeface="メイリオ" panose="020B0604030504040204" pitchFamily="50" charset="-128"/>
                <a:ea typeface="メイリオ" panose="020B0604030504040204" pitchFamily="50" charset="-128"/>
              </a:rPr>
              <a:t>規則的でバランスのとれた食事を心がけましょう。</a:t>
            </a:r>
          </a:p>
        </p:txBody>
      </p:sp>
      <p:sp>
        <p:nvSpPr>
          <p:cNvPr id="37" name="テキスト ボックス 36">
            <a:extLst>
              <a:ext uri="{FF2B5EF4-FFF2-40B4-BE49-F238E27FC236}">
                <a16:creationId xmlns:a16="http://schemas.microsoft.com/office/drawing/2014/main" id="{F0A27B34-6FD2-40D3-9978-92F9138EBE04}"/>
              </a:ext>
            </a:extLst>
          </p:cNvPr>
          <p:cNvSpPr txBox="1"/>
          <p:nvPr/>
        </p:nvSpPr>
        <p:spPr>
          <a:xfrm>
            <a:off x="8637292" y="5413918"/>
            <a:ext cx="2225618" cy="553998"/>
          </a:xfrm>
          <a:prstGeom prst="rect">
            <a:avLst/>
          </a:prstGeom>
          <a:noFill/>
        </p:spPr>
        <p:txBody>
          <a:bodyPr wrap="square" rtlCol="0">
            <a:spAutoFit/>
          </a:bodyPr>
          <a:lstStyle/>
          <a:p>
            <a:r>
              <a:rPr kumimoji="1" lang="ja-JP" altLang="en-US" sz="750">
                <a:latin typeface="メイリオ" panose="020B0604030504040204" pitchFamily="50" charset="-128"/>
                <a:ea typeface="メイリオ" panose="020B0604030504040204" pitchFamily="50" charset="-128"/>
              </a:rPr>
              <a:t>寝る２時間前くらいまでに食事を済ませ、寝る前のスマホやテレビなどは控えましょう。</a:t>
            </a:r>
            <a:r>
              <a:rPr kumimoji="1" lang="ja-JP" altLang="en-US" sz="750" b="1">
                <a:solidFill>
                  <a:schemeClr val="accent2"/>
                </a:solidFill>
                <a:latin typeface="メイリオ" panose="020B0604030504040204" pitchFamily="50" charset="-128"/>
                <a:ea typeface="メイリオ" panose="020B0604030504040204" pitchFamily="50" charset="-128"/>
              </a:rPr>
              <a:t>夜更かしはせず、起きたら朝日を浴びる</a:t>
            </a:r>
            <a:r>
              <a:rPr kumimoji="1" lang="ja-JP" altLang="en-US" sz="750">
                <a:latin typeface="メイリオ" panose="020B0604030504040204" pitchFamily="50" charset="-128"/>
                <a:ea typeface="メイリオ" panose="020B0604030504040204" pitchFamily="50" charset="-128"/>
              </a:rPr>
              <a:t>ことで体内時計が整い、生活リズムが安定します。</a:t>
            </a:r>
          </a:p>
        </p:txBody>
      </p:sp>
      <p:sp>
        <p:nvSpPr>
          <p:cNvPr id="39" name="テキスト ボックス 38">
            <a:extLst>
              <a:ext uri="{FF2B5EF4-FFF2-40B4-BE49-F238E27FC236}">
                <a16:creationId xmlns:a16="http://schemas.microsoft.com/office/drawing/2014/main" id="{90E37AEB-044D-4B3B-8029-5E4B3DB1BF02}"/>
              </a:ext>
            </a:extLst>
          </p:cNvPr>
          <p:cNvSpPr txBox="1"/>
          <p:nvPr/>
        </p:nvSpPr>
        <p:spPr>
          <a:xfrm>
            <a:off x="8637111" y="5967916"/>
            <a:ext cx="2225618" cy="669414"/>
          </a:xfrm>
          <a:prstGeom prst="rect">
            <a:avLst/>
          </a:prstGeom>
          <a:noFill/>
        </p:spPr>
        <p:txBody>
          <a:bodyPr wrap="square" rtlCol="0">
            <a:spAutoFit/>
          </a:bodyPr>
          <a:lstStyle/>
          <a:p>
            <a:r>
              <a:rPr kumimoji="1" lang="ja-JP" altLang="en-US" sz="750">
                <a:latin typeface="メイリオ" panose="020B0604030504040204" pitchFamily="50" charset="-128"/>
                <a:ea typeface="メイリオ" panose="020B0604030504040204" pitchFamily="50" charset="-128"/>
              </a:rPr>
              <a:t>自分の体力や健康状態に応じて、ウォーキングやサイクリングなどの</a:t>
            </a:r>
            <a:r>
              <a:rPr kumimoji="1" lang="ja-JP" altLang="en-US" sz="750" b="1">
                <a:solidFill>
                  <a:schemeClr val="accent4">
                    <a:lumMod val="75000"/>
                  </a:schemeClr>
                </a:solidFill>
                <a:latin typeface="メイリオ" panose="020B0604030504040204" pitchFamily="50" charset="-128"/>
                <a:ea typeface="メイリオ" panose="020B0604030504040204" pitchFamily="50" charset="-128"/>
              </a:rPr>
              <a:t>有酸素運動を習慣化し、無理のない範囲で継続</a:t>
            </a:r>
            <a:r>
              <a:rPr kumimoji="1" lang="ja-JP" altLang="en-US" sz="750">
                <a:latin typeface="メイリオ" panose="020B0604030504040204" pitchFamily="50" charset="-128"/>
                <a:ea typeface="メイリオ" panose="020B0604030504040204" pitchFamily="50" charset="-128"/>
              </a:rPr>
              <a:t>しましょう。まずは、階段を使う、電車などでは立つなど日常生活の中で活動量を増やすことから始めるのも手です。</a:t>
            </a:r>
          </a:p>
        </p:txBody>
      </p:sp>
      <p:sp>
        <p:nvSpPr>
          <p:cNvPr id="45" name="テキスト ボックス 44">
            <a:extLst>
              <a:ext uri="{FF2B5EF4-FFF2-40B4-BE49-F238E27FC236}">
                <a16:creationId xmlns:a16="http://schemas.microsoft.com/office/drawing/2014/main" id="{2B0B5B9E-B467-4014-B2CF-029A15FFEE2B}"/>
              </a:ext>
            </a:extLst>
          </p:cNvPr>
          <p:cNvSpPr txBox="1"/>
          <p:nvPr/>
        </p:nvSpPr>
        <p:spPr>
          <a:xfrm>
            <a:off x="8642972" y="6668835"/>
            <a:ext cx="2225618" cy="553998"/>
          </a:xfrm>
          <a:prstGeom prst="rect">
            <a:avLst/>
          </a:prstGeom>
          <a:noFill/>
        </p:spPr>
        <p:txBody>
          <a:bodyPr wrap="square" rtlCol="0">
            <a:spAutoFit/>
          </a:bodyPr>
          <a:lstStyle/>
          <a:p>
            <a:r>
              <a:rPr kumimoji="1" lang="ja-JP" altLang="en-US" sz="750">
                <a:latin typeface="メイリオ" panose="020B0604030504040204" pitchFamily="50" charset="-128"/>
                <a:ea typeface="メイリオ" panose="020B0604030504040204" pitchFamily="50" charset="-128"/>
              </a:rPr>
              <a:t>入浴や音楽、アロマなど</a:t>
            </a:r>
            <a:r>
              <a:rPr kumimoji="1" lang="ja-JP" altLang="en-US" sz="750" b="1">
                <a:solidFill>
                  <a:schemeClr val="accent6">
                    <a:lumMod val="75000"/>
                  </a:schemeClr>
                </a:solidFill>
                <a:latin typeface="メイリオ" panose="020B0604030504040204" pitchFamily="50" charset="-128"/>
                <a:ea typeface="メイリオ" panose="020B0604030504040204" pitchFamily="50" charset="-128"/>
              </a:rPr>
              <a:t>自分に合ったリラックス方法を見つけましょう。</a:t>
            </a:r>
            <a:r>
              <a:rPr kumimoji="1" lang="ja-JP" altLang="en-US" sz="750">
                <a:latin typeface="メイリオ" panose="020B0604030504040204" pitchFamily="50" charset="-128"/>
                <a:ea typeface="メイリオ" panose="020B0604030504040204" pitchFamily="50" charset="-128"/>
              </a:rPr>
              <a:t>腹式呼吸（数秒かけて息を吸い、その後倍の時間をかけてゆっくり吐き出す）などで一息つくことも有効です。</a:t>
            </a:r>
          </a:p>
        </p:txBody>
      </p:sp>
      <p:sp>
        <p:nvSpPr>
          <p:cNvPr id="13" name="テキスト ボックス 12">
            <a:extLst>
              <a:ext uri="{FF2B5EF4-FFF2-40B4-BE49-F238E27FC236}">
                <a16:creationId xmlns:a16="http://schemas.microsoft.com/office/drawing/2014/main" id="{3046ACE1-A3FA-4692-9057-7BEBE2C971C5}"/>
              </a:ext>
            </a:extLst>
          </p:cNvPr>
          <p:cNvSpPr txBox="1"/>
          <p:nvPr/>
        </p:nvSpPr>
        <p:spPr>
          <a:xfrm>
            <a:off x="7879050" y="7242294"/>
            <a:ext cx="2940379" cy="276999"/>
          </a:xfrm>
          <a:prstGeom prst="rect">
            <a:avLst/>
          </a:prstGeom>
          <a:noFill/>
        </p:spPr>
        <p:txBody>
          <a:bodyPr wrap="square" rtlCol="0">
            <a:spAutoFit/>
          </a:bodyPr>
          <a:lstStyle/>
          <a:p>
            <a:r>
              <a:rPr kumimoji="1" lang="ja-JP" altLang="en-US" sz="1200" b="1">
                <a:latin typeface="メイリオ" panose="020B0604030504040204" pitchFamily="50" charset="-128"/>
                <a:ea typeface="メイリオ" panose="020B0604030504040204" pitchFamily="50" charset="-128"/>
              </a:rPr>
              <a:t>過度な運動や飲酒・喫煙は</a:t>
            </a:r>
            <a:r>
              <a:rPr kumimoji="1" lang="ja-JP" altLang="en-US" sz="1200" b="1">
                <a:solidFill>
                  <a:srgbClr val="FF0000"/>
                </a:solidFill>
                <a:latin typeface="メイリオ" panose="020B0604030504040204" pitchFamily="50" charset="-128"/>
                <a:ea typeface="メイリオ" panose="020B0604030504040204" pitchFamily="50" charset="-128"/>
              </a:rPr>
              <a:t>逆効果</a:t>
            </a:r>
            <a:r>
              <a:rPr kumimoji="1" lang="ja-JP" altLang="en-US" sz="1200" b="1">
                <a:latin typeface="メイリオ" panose="020B0604030504040204" pitchFamily="50" charset="-128"/>
                <a:ea typeface="メイリオ" panose="020B0604030504040204" pitchFamily="50" charset="-128"/>
              </a:rPr>
              <a:t>です！</a:t>
            </a:r>
          </a:p>
        </p:txBody>
      </p:sp>
      <p:sp>
        <p:nvSpPr>
          <p:cNvPr id="46" name="テキスト ボックス 45">
            <a:extLst>
              <a:ext uri="{FF2B5EF4-FFF2-40B4-BE49-F238E27FC236}">
                <a16:creationId xmlns:a16="http://schemas.microsoft.com/office/drawing/2014/main" id="{15EC3028-7FBD-405A-A88B-3F1738D19729}"/>
              </a:ext>
            </a:extLst>
          </p:cNvPr>
          <p:cNvSpPr txBox="1"/>
          <p:nvPr/>
        </p:nvSpPr>
        <p:spPr>
          <a:xfrm>
            <a:off x="8110920" y="110177"/>
            <a:ext cx="2877711" cy="523220"/>
          </a:xfrm>
          <a:prstGeom prst="rect">
            <a:avLst/>
          </a:prstGeom>
          <a:noFill/>
        </p:spPr>
        <p:txBody>
          <a:bodyPr wrap="none" rtlCol="0">
            <a:spAutoFit/>
          </a:bodyPr>
          <a:lstStyle/>
          <a:p>
            <a:r>
              <a:rPr kumimoji="1" lang="ja-JP" altLang="en-US" sz="700"/>
              <a:t>令和６年度地方公務員のメンタルヘルス対策の推進に関する研究会</a:t>
            </a:r>
            <a:endParaRPr kumimoji="1" lang="en-US" altLang="ja-JP" sz="700"/>
          </a:p>
          <a:p>
            <a:pPr algn="ctr"/>
            <a:r>
              <a:rPr kumimoji="1" lang="ja-JP" altLang="en-US" sz="700"/>
              <a:t>地方公務員災害補償基金</a:t>
            </a:r>
            <a:endParaRPr kumimoji="1" lang="en-US" altLang="ja-JP" sz="700"/>
          </a:p>
          <a:p>
            <a:pPr algn="ctr"/>
            <a:r>
              <a:rPr kumimoji="1" lang="ja-JP" altLang="en-US" sz="700"/>
              <a:t>一般財団法人地方公務員安全衛生推進協会</a:t>
            </a:r>
            <a:endParaRPr kumimoji="1" lang="en-US" altLang="ja-JP" sz="700"/>
          </a:p>
          <a:p>
            <a:pPr algn="ctr"/>
            <a:r>
              <a:rPr kumimoji="1" lang="ja-JP" altLang="en-US" sz="700"/>
              <a:t>総務省自治行政局公務員部安全厚生推進室</a:t>
            </a:r>
            <a:endParaRPr kumimoji="1" lang="en-US" altLang="ja-JP" sz="700"/>
          </a:p>
        </p:txBody>
      </p:sp>
    </p:spTree>
    <p:extLst>
      <p:ext uri="{BB962C8B-B14F-4D97-AF65-F5344CB8AC3E}">
        <p14:creationId xmlns:p14="http://schemas.microsoft.com/office/powerpoint/2010/main" val="75204888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e64e565-f0b0-4856-90c7-0bdae66761f4" xsi:nil="true"/>
    <lcf76f155ced4ddcb4097134ff3c332f xmlns="1155629e-518d-4b49-9d5f-139a98708664">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FEB98D30760394429A59BA0B93C90B75" ma:contentTypeVersion="12" ma:contentTypeDescription="新しいドキュメントを作成します。" ma:contentTypeScope="" ma:versionID="5294de4cb2f80ad9de1fd563967bf8a3">
  <xsd:schema xmlns:xsd="http://www.w3.org/2001/XMLSchema" xmlns:xs="http://www.w3.org/2001/XMLSchema" xmlns:p="http://schemas.microsoft.com/office/2006/metadata/properties" xmlns:ns2="1155629e-518d-4b49-9d5f-139a98708664" xmlns:ns3="de64e565-f0b0-4856-90c7-0bdae66761f4" targetNamespace="http://schemas.microsoft.com/office/2006/metadata/properties" ma:root="true" ma:fieldsID="5f7ce9fdf3dc6ddaf13bcb058934d3bf" ns2:_="" ns3:_="">
    <xsd:import namespace="1155629e-518d-4b49-9d5f-139a98708664"/>
    <xsd:import namespace="de64e565-f0b0-4856-90c7-0bdae66761f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55629e-518d-4b49-9d5f-139a9870866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5" nillable="true" ma:displayName="MediaServiceDateTaken" ma:description="" ma:hidden="true" ma:indexed="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e64e565-f0b0-4856-90c7-0bdae66761f4"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5e3d3b76-adf0-4c14-b2d6-d1d68ed01023}" ma:internalName="TaxCatchAll" ma:showField="CatchAllData" ma:web="de64e565-f0b0-4856-90c7-0bdae66761f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4272B14-8AC7-4C2E-8797-231815EBA638}">
  <ds:schemaRefs>
    <ds:schemaRef ds:uri="http://schemas.microsoft.com/office/infopath/2007/PartnerControls"/>
    <ds:schemaRef ds:uri="de64e565-f0b0-4856-90c7-0bdae66761f4"/>
    <ds:schemaRef ds:uri="http://purl.org/dc/elements/1.1/"/>
    <ds:schemaRef ds:uri="http://schemas.microsoft.com/office/2006/documentManagement/types"/>
    <ds:schemaRef ds:uri="http://www.w3.org/XML/1998/namespace"/>
    <ds:schemaRef ds:uri="1155629e-518d-4b49-9d5f-139a98708664"/>
    <ds:schemaRef ds:uri="http://purl.org/dc/terms/"/>
    <ds:schemaRef ds:uri="http://schemas.microsoft.com/office/2006/metadata/propertie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9BBF92BB-8553-4DE0-AEF5-465A3CF85A3D}">
  <ds:schemaRefs>
    <ds:schemaRef ds:uri="http://schemas.microsoft.com/sharepoint/v3/contenttype/forms"/>
  </ds:schemaRefs>
</ds:datastoreItem>
</file>

<file path=customXml/itemProps3.xml><?xml version="1.0" encoding="utf-8"?>
<ds:datastoreItem xmlns:ds="http://schemas.openxmlformats.org/officeDocument/2006/customXml" ds:itemID="{99D03560-0B7A-47B3-9080-93A9C9543626}">
  <ds:schemaRefs>
    <ds:schemaRef ds:uri="1155629e-518d-4b49-9d5f-139a98708664"/>
    <ds:schemaRef ds:uri="de64e565-f0b0-4856-90c7-0bdae66761f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1185</Words>
  <Application>Microsoft Office PowerPoint</Application>
  <PresentationFormat>ユーザー設定</PresentationFormat>
  <Paragraphs>128</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メイリオ</vt:lpstr>
      <vt:lpstr>游ゴシック</vt:lpstr>
      <vt:lpstr>Aptos</vt:lpstr>
      <vt:lpstr>Aptos Display</vt:lpstr>
      <vt:lpstr>Arial</vt:lpstr>
      <vt:lpstr>Office Theme</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箱守　功吉</dc:creator>
  <cp:lastModifiedBy>石橋 清香</cp:lastModifiedBy>
  <cp:revision>2</cp:revision>
  <cp:lastPrinted>2024-06-17T10:05:04Z</cp:lastPrinted>
  <dcterms:created xsi:type="dcterms:W3CDTF">2024-05-30T07:26:24Z</dcterms:created>
  <dcterms:modified xsi:type="dcterms:W3CDTF">2025-02-14T05:43:45Z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0x010100FEB98D30760394429A59BA0B93C90B75</vt:lpwstr>
  </property>
  <property fmtid="{D5CDD505-2E9C-101B-9397-08002B2CF9AE}" pid="3" name="MediaServiceImageTags">
    <vt:lpwstr/>
  </property>
</Properties>
</file>