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62" r:id="rId5"/>
    <p:sldId id="263" r:id="rId6"/>
  </p:sldIdLst>
  <p:sldSz cx="10907713" cy="7775575"/>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973270-962F-4A9B-9802-ED23FA661937}" v="6" dt="2025-02-12T04:22:28.25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70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箱守 功吉(HAKOMORI Katsuyoshi)" userId="059e2093-5d36-4067-89bb-464afee02ab4" providerId="ADAL" clId="{B3973270-962F-4A9B-9802-ED23FA661937}"/>
    <pc:docChg chg="modSld">
      <pc:chgData name="箱守 功吉(HAKOMORI Katsuyoshi)" userId="059e2093-5d36-4067-89bb-464afee02ab4" providerId="ADAL" clId="{B3973270-962F-4A9B-9802-ED23FA661937}" dt="2025-02-12T04:22:39.183" v="11" actId="20577"/>
      <pc:docMkLst>
        <pc:docMk/>
      </pc:docMkLst>
      <pc:sldChg chg="modSp mod">
        <pc:chgData name="箱守 功吉(HAKOMORI Katsuyoshi)" userId="059e2093-5d36-4067-89bb-464afee02ab4" providerId="ADAL" clId="{B3973270-962F-4A9B-9802-ED23FA661937}" dt="2025-02-12T04:22:10.227" v="6" actId="20577"/>
        <pc:sldMkLst>
          <pc:docMk/>
          <pc:sldMk cId="3661490732" sldId="262"/>
        </pc:sldMkLst>
        <pc:spChg chg="mod">
          <ac:chgData name="箱守 功吉(HAKOMORI Katsuyoshi)" userId="059e2093-5d36-4067-89bb-464afee02ab4" providerId="ADAL" clId="{B3973270-962F-4A9B-9802-ED23FA661937}" dt="2025-02-12T04:22:10.227" v="6" actId="20577"/>
          <ac:spMkLst>
            <pc:docMk/>
            <pc:sldMk cId="3661490732" sldId="262"/>
            <ac:spMk id="2" creationId="{9DED7F5F-8989-4DC2-BAE6-42174A9E6F30}"/>
          </ac:spMkLst>
        </pc:spChg>
      </pc:sldChg>
      <pc:sldChg chg="modSp mod">
        <pc:chgData name="箱守 功吉(HAKOMORI Katsuyoshi)" userId="059e2093-5d36-4067-89bb-464afee02ab4" providerId="ADAL" clId="{B3973270-962F-4A9B-9802-ED23FA661937}" dt="2025-02-12T04:22:39.183" v="11" actId="20577"/>
        <pc:sldMkLst>
          <pc:docMk/>
          <pc:sldMk cId="914638365" sldId="263"/>
        </pc:sldMkLst>
        <pc:spChg chg="mod">
          <ac:chgData name="箱守 功吉(HAKOMORI Katsuyoshi)" userId="059e2093-5d36-4067-89bb-464afee02ab4" providerId="ADAL" clId="{B3973270-962F-4A9B-9802-ED23FA661937}" dt="2025-02-12T04:22:39.183" v="11" actId="20577"/>
          <ac:spMkLst>
            <pc:docMk/>
            <pc:sldMk cId="914638365" sldId="263"/>
            <ac:spMk id="2" creationId="{101E22B0-4FDB-4FA4-B908-73AF53FFC796}"/>
          </ac:spMkLst>
        </pc:spChg>
        <pc:graphicFrameChg chg="mod">
          <ac:chgData name="箱守 功吉(HAKOMORI Katsuyoshi)" userId="059e2093-5d36-4067-89bb-464afee02ab4" providerId="ADAL" clId="{B3973270-962F-4A9B-9802-ED23FA661937}" dt="2025-02-12T04:22:28.251" v="10" actId="20577"/>
          <ac:graphicFrameMkLst>
            <pc:docMk/>
            <pc:sldMk cId="914638365" sldId="263"/>
            <ac:graphicFrameMk id="13" creationId="{4F3246C5-55D9-4544-900E-A7D98D6B31E2}"/>
          </ac:graphicFrameMkLst>
        </pc:graphicFrameChg>
      </pc:sldChg>
      <pc:sldChg chg="modSp mod">
        <pc:chgData name="箱守 功吉(HAKOMORI Katsuyoshi)" userId="059e2093-5d36-4067-89bb-464afee02ab4" providerId="ADAL" clId="{B3973270-962F-4A9B-9802-ED23FA661937}" dt="2025-02-12T04:21:16.331" v="0" actId="20577"/>
        <pc:sldMkLst>
          <pc:docMk/>
          <pc:sldMk cId="1966864903" sldId="264"/>
        </pc:sldMkLst>
        <pc:spChg chg="mod">
          <ac:chgData name="箱守 功吉(HAKOMORI Katsuyoshi)" userId="059e2093-5d36-4067-89bb-464afee02ab4" providerId="ADAL" clId="{B3973270-962F-4A9B-9802-ED23FA661937}" dt="2025-02-12T04:21:16.331" v="0" actId="20577"/>
          <ac:spMkLst>
            <pc:docMk/>
            <pc:sldMk cId="1966864903" sldId="264"/>
            <ac:spMk id="4" creationId="{DCEE4251-BCB8-496A-A0D3-540111F52368}"/>
          </ac:spMkLst>
        </pc:spChg>
      </pc:sldChg>
      <pc:sldChg chg="modSp mod">
        <pc:chgData name="箱守 功吉(HAKOMORI Katsuyoshi)" userId="059e2093-5d36-4067-89bb-464afee02ab4" providerId="ADAL" clId="{B3973270-962F-4A9B-9802-ED23FA661937}" dt="2025-02-12T04:22:02.735" v="5" actId="20577"/>
        <pc:sldMkLst>
          <pc:docMk/>
          <pc:sldMk cId="752048888" sldId="265"/>
        </pc:sldMkLst>
        <pc:spChg chg="mod">
          <ac:chgData name="箱守 功吉(HAKOMORI Katsuyoshi)" userId="059e2093-5d36-4067-89bb-464afee02ab4" providerId="ADAL" clId="{B3973270-962F-4A9B-9802-ED23FA661937}" dt="2025-02-12T04:22:02.735" v="5" actId="20577"/>
          <ac:spMkLst>
            <pc:docMk/>
            <pc:sldMk cId="752048888" sldId="265"/>
            <ac:spMk id="6" creationId="{24D24B34-F4BA-4F00-8F96-290437A1F390}"/>
          </ac:spMkLst>
        </pc:spChg>
        <pc:spChg chg="mod">
          <ac:chgData name="箱守 功吉(HAKOMORI Katsuyoshi)" userId="059e2093-5d36-4067-89bb-464afee02ab4" providerId="ADAL" clId="{B3973270-962F-4A9B-9802-ED23FA661937}" dt="2025-02-12T04:21:48.121" v="3" actId="1076"/>
          <ac:spMkLst>
            <pc:docMk/>
            <pc:sldMk cId="752048888" sldId="265"/>
            <ac:spMk id="21" creationId="{6DE5086B-07E6-4CC1-98F5-436CA2338BA0}"/>
          </ac:spMkLst>
        </pc:spChg>
        <pc:spChg chg="mod">
          <ac:chgData name="箱守 功吉(HAKOMORI Katsuyoshi)" userId="059e2093-5d36-4067-89bb-464afee02ab4" providerId="ADAL" clId="{B3973270-962F-4A9B-9802-ED23FA661937}" dt="2025-02-12T04:21:42.057" v="2" actId="1076"/>
          <ac:spMkLst>
            <pc:docMk/>
            <pc:sldMk cId="752048888" sldId="265"/>
            <ac:spMk id="24" creationId="{BD478A9D-C947-4DBC-B96E-65055B098B25}"/>
          </ac:spMkLst>
        </pc:spChg>
        <pc:spChg chg="mod">
          <ac:chgData name="箱守 功吉(HAKOMORI Katsuyoshi)" userId="059e2093-5d36-4067-89bb-464afee02ab4" providerId="ADAL" clId="{B3973270-962F-4A9B-9802-ED23FA661937}" dt="2025-02-12T04:21:52.532" v="4" actId="1076"/>
          <ac:spMkLst>
            <pc:docMk/>
            <pc:sldMk cId="752048888" sldId="265"/>
            <ac:spMk id="32" creationId="{B20C9A45-40C3-48FA-93AE-A26A142DB564}"/>
          </ac:spMkLst>
        </pc:spChg>
        <pc:grpChg chg="mod">
          <ac:chgData name="箱守 功吉(HAKOMORI Katsuyoshi)" userId="059e2093-5d36-4067-89bb-464afee02ab4" providerId="ADAL" clId="{B3973270-962F-4A9B-9802-ED23FA661937}" dt="2025-02-12T04:21:35.021" v="1" actId="1076"/>
          <ac:grpSpMkLst>
            <pc:docMk/>
            <pc:sldMk cId="752048888" sldId="265"/>
            <ac:grpSpMk id="35" creationId="{960D3AD6-2A7A-4694-978D-06E7D8AF9949}"/>
          </ac:grpSpMkLst>
        </pc:grpChg>
      </pc:sldChg>
    </pc:docChg>
  </pc:docChgLst>
  <pc:docChgLst>
    <pc:chgData name="出口 晴貴(DEGUCHI Haruki)" userId="c024db23-5fe8-4c9c-af93-1458d7a17703" providerId="ADAL" clId="{C54EBCA3-003F-4F72-B2C1-C6D09F802218}"/>
    <pc:docChg chg="undo custSel modSld">
      <pc:chgData name="出口 晴貴(DEGUCHI Haruki)" userId="c024db23-5fe8-4c9c-af93-1458d7a17703" providerId="ADAL" clId="{C54EBCA3-003F-4F72-B2C1-C6D09F802218}" dt="2025-02-10T07:54:30.393" v="65" actId="403"/>
      <pc:docMkLst>
        <pc:docMk/>
      </pc:docMkLst>
      <pc:sldChg chg="modSp mod">
        <pc:chgData name="出口 晴貴(DEGUCHI Haruki)" userId="c024db23-5fe8-4c9c-af93-1458d7a17703" providerId="ADAL" clId="{C54EBCA3-003F-4F72-B2C1-C6D09F802218}" dt="2025-02-10T07:49:10.677" v="52" actId="1076"/>
        <pc:sldMkLst>
          <pc:docMk/>
          <pc:sldMk cId="1966864903" sldId="264"/>
        </pc:sldMkLst>
        <pc:spChg chg="mod">
          <ac:chgData name="出口 晴貴(DEGUCHI Haruki)" userId="c024db23-5fe8-4c9c-af93-1458d7a17703" providerId="ADAL" clId="{C54EBCA3-003F-4F72-B2C1-C6D09F802218}" dt="2025-02-10T07:48:53.189" v="48"/>
          <ac:spMkLst>
            <pc:docMk/>
            <pc:sldMk cId="1966864903" sldId="264"/>
            <ac:spMk id="8" creationId="{D3DF353A-3D6A-4A1D-964C-F0139CCA750F}"/>
          </ac:spMkLst>
        </pc:spChg>
        <pc:graphicFrameChg chg="mod">
          <ac:chgData name="出口 晴貴(DEGUCHI Haruki)" userId="c024db23-5fe8-4c9c-af93-1458d7a17703" providerId="ADAL" clId="{C54EBCA3-003F-4F72-B2C1-C6D09F802218}" dt="2025-02-10T07:49:10.677" v="52" actId="1076"/>
          <ac:graphicFrameMkLst>
            <pc:docMk/>
            <pc:sldMk cId="1966864903" sldId="264"/>
            <ac:graphicFrameMk id="5" creationId="{E6B4EE7D-EA21-4413-B8C4-531E1C299DA6}"/>
          </ac:graphicFrameMkLst>
        </pc:graphicFrameChg>
      </pc:sldChg>
      <pc:sldChg chg="modSp mod">
        <pc:chgData name="出口 晴貴(DEGUCHI Haruki)" userId="c024db23-5fe8-4c9c-af93-1458d7a17703" providerId="ADAL" clId="{C54EBCA3-003F-4F72-B2C1-C6D09F802218}" dt="2025-02-10T07:54:30.393" v="65" actId="403"/>
        <pc:sldMkLst>
          <pc:docMk/>
          <pc:sldMk cId="752048888" sldId="265"/>
        </pc:sldMkLst>
        <pc:graphicFrameChg chg="mod">
          <ac:chgData name="出口 晴貴(DEGUCHI Haruki)" userId="c024db23-5fe8-4c9c-af93-1458d7a17703" providerId="ADAL" clId="{C54EBCA3-003F-4F72-B2C1-C6D09F802218}" dt="2025-02-10T07:52:23.200" v="57"/>
          <ac:graphicFrameMkLst>
            <pc:docMk/>
            <pc:sldMk cId="752048888" sldId="265"/>
            <ac:graphicFrameMk id="33" creationId="{97D9ECE3-CFDC-4999-8EB1-066096489A87}"/>
          </ac:graphicFrameMkLst>
        </pc:graphicFrameChg>
        <pc:graphicFrameChg chg="mod modGraphic">
          <ac:chgData name="出口 晴貴(DEGUCHI Haruki)" userId="c024db23-5fe8-4c9c-af93-1458d7a17703" providerId="ADAL" clId="{C54EBCA3-003F-4F72-B2C1-C6D09F802218}" dt="2025-02-10T07:54:30.393" v="65" actId="403"/>
          <ac:graphicFrameMkLst>
            <pc:docMk/>
            <pc:sldMk cId="752048888" sldId="265"/>
            <ac:graphicFrameMk id="38" creationId="{7A20BD1B-C652-43C5-AB5C-F22D4CCE3C25}"/>
          </ac:graphicFrameMkLst>
        </pc:graphicFrameChg>
      </pc:sldChg>
    </pc:docChg>
  </pc:docChgLst>
  <pc:docChgLst>
    <pc:chgData name="箱守 功吉(HAKOMORI Katsuyoshi)" userId="059e2093-5d36-4067-89bb-464afee02ab4" providerId="ADAL" clId="{EAB5517A-29C3-4720-B313-E8A3D53E40A0}"/>
    <pc:docChg chg="undo redo custSel modSld">
      <pc:chgData name="箱守 功吉(HAKOMORI Katsuyoshi)" userId="059e2093-5d36-4067-89bb-464afee02ab4" providerId="ADAL" clId="{EAB5517A-29C3-4720-B313-E8A3D53E40A0}" dt="2025-02-10T07:06:33.819" v="973"/>
      <pc:docMkLst>
        <pc:docMk/>
      </pc:docMkLst>
      <pc:sldChg chg="modSp mod">
        <pc:chgData name="箱守 功吉(HAKOMORI Katsuyoshi)" userId="059e2093-5d36-4067-89bb-464afee02ab4" providerId="ADAL" clId="{EAB5517A-29C3-4720-B313-E8A3D53E40A0}" dt="2025-02-10T06:31:56.101" v="890" actId="20577"/>
        <pc:sldMkLst>
          <pc:docMk/>
          <pc:sldMk cId="3661490732" sldId="262"/>
        </pc:sldMkLst>
        <pc:spChg chg="mod">
          <ac:chgData name="箱守 功吉(HAKOMORI Katsuyoshi)" userId="059e2093-5d36-4067-89bb-464afee02ab4" providerId="ADAL" clId="{EAB5517A-29C3-4720-B313-E8A3D53E40A0}" dt="2025-02-10T06:16:38.907" v="627" actId="20577"/>
          <ac:spMkLst>
            <pc:docMk/>
            <pc:sldMk cId="3661490732" sldId="262"/>
            <ac:spMk id="28" creationId="{3C6D8FB5-DB82-4E6B-8217-8DE018BA7587}"/>
          </ac:spMkLst>
        </pc:spChg>
        <pc:graphicFrameChg chg="modGraphic">
          <ac:chgData name="箱守 功吉(HAKOMORI Katsuyoshi)" userId="059e2093-5d36-4067-89bb-464afee02ab4" providerId="ADAL" clId="{EAB5517A-29C3-4720-B313-E8A3D53E40A0}" dt="2025-02-10T06:31:56.101" v="890" actId="20577"/>
          <ac:graphicFrameMkLst>
            <pc:docMk/>
            <pc:sldMk cId="3661490732" sldId="262"/>
            <ac:graphicFrameMk id="4" creationId="{250887BA-4F20-4F6B-BFC9-7EF0E470E02E}"/>
          </ac:graphicFrameMkLst>
        </pc:graphicFrameChg>
        <pc:graphicFrameChg chg="modGraphic">
          <ac:chgData name="箱守 功吉(HAKOMORI Katsuyoshi)" userId="059e2093-5d36-4067-89bb-464afee02ab4" providerId="ADAL" clId="{EAB5517A-29C3-4720-B313-E8A3D53E40A0}" dt="2025-02-10T06:24:33.168" v="834" actId="14100"/>
          <ac:graphicFrameMkLst>
            <pc:docMk/>
            <pc:sldMk cId="3661490732" sldId="262"/>
            <ac:graphicFrameMk id="5" creationId="{0563C886-CFDB-4882-86D5-082065EA3786}"/>
          </ac:graphicFrameMkLst>
        </pc:graphicFrameChg>
        <pc:graphicFrameChg chg="modGraphic">
          <ac:chgData name="箱守 功吉(HAKOMORI Katsuyoshi)" userId="059e2093-5d36-4067-89bb-464afee02ab4" providerId="ADAL" clId="{EAB5517A-29C3-4720-B313-E8A3D53E40A0}" dt="2025-02-10T06:24:00.628" v="832" actId="20577"/>
          <ac:graphicFrameMkLst>
            <pc:docMk/>
            <pc:sldMk cId="3661490732" sldId="262"/>
            <ac:graphicFrameMk id="6" creationId="{407236B2-36C1-4017-BB8F-CF2774B0758B}"/>
          </ac:graphicFrameMkLst>
        </pc:graphicFrameChg>
        <pc:graphicFrameChg chg="mod modGraphic">
          <ac:chgData name="箱守 功吉(HAKOMORI Katsuyoshi)" userId="059e2093-5d36-4067-89bb-464afee02ab4" providerId="ADAL" clId="{EAB5517A-29C3-4720-B313-E8A3D53E40A0}" dt="2025-02-10T06:24:26.403" v="833" actId="14100"/>
          <ac:graphicFrameMkLst>
            <pc:docMk/>
            <pc:sldMk cId="3661490732" sldId="262"/>
            <ac:graphicFrameMk id="7" creationId="{A339A467-F49C-4E7F-B50C-EA2ED0ABB102}"/>
          </ac:graphicFrameMkLst>
        </pc:graphicFrameChg>
      </pc:sldChg>
      <pc:sldChg chg="modSp">
        <pc:chgData name="箱守 功吉(HAKOMORI Katsuyoshi)" userId="059e2093-5d36-4067-89bb-464afee02ab4" providerId="ADAL" clId="{EAB5517A-29C3-4720-B313-E8A3D53E40A0}" dt="2025-02-10T06:41:10.558" v="898" actId="20577"/>
        <pc:sldMkLst>
          <pc:docMk/>
          <pc:sldMk cId="914638365" sldId="263"/>
        </pc:sldMkLst>
        <pc:graphicFrameChg chg="mod">
          <ac:chgData name="箱守 功吉(HAKOMORI Katsuyoshi)" userId="059e2093-5d36-4067-89bb-464afee02ab4" providerId="ADAL" clId="{EAB5517A-29C3-4720-B313-E8A3D53E40A0}" dt="2025-02-10T06:41:10.558" v="898" actId="20577"/>
          <ac:graphicFrameMkLst>
            <pc:docMk/>
            <pc:sldMk cId="914638365" sldId="263"/>
            <ac:graphicFrameMk id="6" creationId="{296129DA-2E1D-4317-A42D-5DBD4092317F}"/>
          </ac:graphicFrameMkLst>
        </pc:graphicFrameChg>
      </pc:sldChg>
      <pc:sldChg chg="modSp mod">
        <pc:chgData name="箱守 功吉(HAKOMORI Katsuyoshi)" userId="059e2093-5d36-4067-89bb-464afee02ab4" providerId="ADAL" clId="{EAB5517A-29C3-4720-B313-E8A3D53E40A0}" dt="2025-02-10T05:45:59.552" v="148" actId="20577"/>
        <pc:sldMkLst>
          <pc:docMk/>
          <pc:sldMk cId="1966864903" sldId="264"/>
        </pc:sldMkLst>
        <pc:spChg chg="mod">
          <ac:chgData name="箱守 功吉(HAKOMORI Katsuyoshi)" userId="059e2093-5d36-4067-89bb-464afee02ab4" providerId="ADAL" clId="{EAB5517A-29C3-4720-B313-E8A3D53E40A0}" dt="2025-02-10T05:44:50.396" v="79" actId="20577"/>
          <ac:spMkLst>
            <pc:docMk/>
            <pc:sldMk cId="1966864903" sldId="264"/>
            <ac:spMk id="8" creationId="{D3DF353A-3D6A-4A1D-964C-F0139CCA750F}"/>
          </ac:spMkLst>
        </pc:spChg>
        <pc:graphicFrameChg chg="mod">
          <ac:chgData name="箱守 功吉(HAKOMORI Katsuyoshi)" userId="059e2093-5d36-4067-89bb-464afee02ab4" providerId="ADAL" clId="{EAB5517A-29C3-4720-B313-E8A3D53E40A0}" dt="2025-02-10T05:45:59.552" v="148" actId="20577"/>
          <ac:graphicFrameMkLst>
            <pc:docMk/>
            <pc:sldMk cId="1966864903" sldId="264"/>
            <ac:graphicFrameMk id="5" creationId="{E6B4EE7D-EA21-4413-B8C4-531E1C299DA6}"/>
          </ac:graphicFrameMkLst>
        </pc:graphicFrameChg>
      </pc:sldChg>
      <pc:sldChg chg="modSp mod">
        <pc:chgData name="箱守 功吉(HAKOMORI Katsuyoshi)" userId="059e2093-5d36-4067-89bb-464afee02ab4" providerId="ADAL" clId="{EAB5517A-29C3-4720-B313-E8A3D53E40A0}" dt="2025-02-10T07:06:33.819" v="973"/>
        <pc:sldMkLst>
          <pc:docMk/>
          <pc:sldMk cId="752048888" sldId="265"/>
        </pc:sldMkLst>
        <pc:spChg chg="mod">
          <ac:chgData name="箱守 功吉(HAKOMORI Katsuyoshi)" userId="059e2093-5d36-4067-89bb-464afee02ab4" providerId="ADAL" clId="{EAB5517A-29C3-4720-B313-E8A3D53E40A0}" dt="2025-02-10T05:50:33.129" v="190" actId="1076"/>
          <ac:spMkLst>
            <pc:docMk/>
            <pc:sldMk cId="752048888" sldId="265"/>
            <ac:spMk id="8" creationId="{88E815D4-3671-4726-97F0-3C894AA1610E}"/>
          </ac:spMkLst>
        </pc:spChg>
        <pc:spChg chg="mod">
          <ac:chgData name="箱守 功吉(HAKOMORI Katsuyoshi)" userId="059e2093-5d36-4067-89bb-464afee02ab4" providerId="ADAL" clId="{EAB5517A-29C3-4720-B313-E8A3D53E40A0}" dt="2025-02-10T05:55:51.999" v="292" actId="1076"/>
          <ac:spMkLst>
            <pc:docMk/>
            <pc:sldMk cId="752048888" sldId="265"/>
            <ac:spMk id="17" creationId="{D9D22F1D-FB84-49D7-9827-97132C1731D7}"/>
          </ac:spMkLst>
        </pc:spChg>
        <pc:spChg chg="mod">
          <ac:chgData name="箱守 功吉(HAKOMORI Katsuyoshi)" userId="059e2093-5d36-4067-89bb-464afee02ab4" providerId="ADAL" clId="{EAB5517A-29C3-4720-B313-E8A3D53E40A0}" dt="2025-02-10T05:51:56.393" v="205" actId="1076"/>
          <ac:spMkLst>
            <pc:docMk/>
            <pc:sldMk cId="752048888" sldId="265"/>
            <ac:spMk id="19" creationId="{E1C53ADD-7C18-411C-B970-150DC77DD2C4}"/>
          </ac:spMkLst>
        </pc:spChg>
        <pc:spChg chg="mod">
          <ac:chgData name="箱守 功吉(HAKOMORI Katsuyoshi)" userId="059e2093-5d36-4067-89bb-464afee02ab4" providerId="ADAL" clId="{EAB5517A-29C3-4720-B313-E8A3D53E40A0}" dt="2025-02-10T05:57:02.300" v="354" actId="20577"/>
          <ac:spMkLst>
            <pc:docMk/>
            <pc:sldMk cId="752048888" sldId="265"/>
            <ac:spMk id="22" creationId="{7E3CB81C-ABAA-43E4-A91E-B7A31368D9CD}"/>
          </ac:spMkLst>
        </pc:spChg>
        <pc:spChg chg="mod">
          <ac:chgData name="箱守 功吉(HAKOMORI Katsuyoshi)" userId="059e2093-5d36-4067-89bb-464afee02ab4" providerId="ADAL" clId="{EAB5517A-29C3-4720-B313-E8A3D53E40A0}" dt="2025-02-10T05:56:07.412" v="294" actId="1076"/>
          <ac:spMkLst>
            <pc:docMk/>
            <pc:sldMk cId="752048888" sldId="265"/>
            <ac:spMk id="23" creationId="{7D30A780-72D6-454D-B0E8-AD02FAE7E1FA}"/>
          </ac:spMkLst>
        </pc:spChg>
        <pc:spChg chg="mod">
          <ac:chgData name="箱守 功吉(HAKOMORI Katsuyoshi)" userId="059e2093-5d36-4067-89bb-464afee02ab4" providerId="ADAL" clId="{EAB5517A-29C3-4720-B313-E8A3D53E40A0}" dt="2025-02-10T05:56:29.230" v="298" actId="1076"/>
          <ac:spMkLst>
            <pc:docMk/>
            <pc:sldMk cId="752048888" sldId="265"/>
            <ac:spMk id="24" creationId="{BD478A9D-C947-4DBC-B96E-65055B098B25}"/>
          </ac:spMkLst>
        </pc:spChg>
        <pc:spChg chg="mod">
          <ac:chgData name="箱守 功吉(HAKOMORI Katsuyoshi)" userId="059e2093-5d36-4067-89bb-464afee02ab4" providerId="ADAL" clId="{EAB5517A-29C3-4720-B313-E8A3D53E40A0}" dt="2025-02-10T05:56:00.308" v="293" actId="1076"/>
          <ac:spMkLst>
            <pc:docMk/>
            <pc:sldMk cId="752048888" sldId="265"/>
            <ac:spMk id="29" creationId="{CCA28B3C-7C26-4821-B9FE-36382EA914BD}"/>
          </ac:spMkLst>
        </pc:spChg>
        <pc:spChg chg="mod">
          <ac:chgData name="箱守 功吉(HAKOMORI Katsuyoshi)" userId="059e2093-5d36-4067-89bb-464afee02ab4" providerId="ADAL" clId="{EAB5517A-29C3-4720-B313-E8A3D53E40A0}" dt="2025-02-10T05:56:12.793" v="295" actId="1076"/>
          <ac:spMkLst>
            <pc:docMk/>
            <pc:sldMk cId="752048888" sldId="265"/>
            <ac:spMk id="30" creationId="{1C2F00DE-412A-4A1D-B62A-30A3BE7EFFA9}"/>
          </ac:spMkLst>
        </pc:spChg>
        <pc:grpChg chg="mod">
          <ac:chgData name="箱守 功吉(HAKOMORI Katsuyoshi)" userId="059e2093-5d36-4067-89bb-464afee02ab4" providerId="ADAL" clId="{EAB5517A-29C3-4720-B313-E8A3D53E40A0}" dt="2025-02-10T05:56:26.739" v="297" actId="1076"/>
          <ac:grpSpMkLst>
            <pc:docMk/>
            <pc:sldMk cId="752048888" sldId="265"/>
            <ac:grpSpMk id="35" creationId="{960D3AD6-2A7A-4694-978D-06E7D8AF9949}"/>
          </ac:grpSpMkLst>
        </pc:grpChg>
        <pc:graphicFrameChg chg="modGraphic">
          <ac:chgData name="箱守 功吉(HAKOMORI Katsuyoshi)" userId="059e2093-5d36-4067-89bb-464afee02ab4" providerId="ADAL" clId="{EAB5517A-29C3-4720-B313-E8A3D53E40A0}" dt="2025-02-10T05:59:28.729" v="415" actId="2711"/>
          <ac:graphicFrameMkLst>
            <pc:docMk/>
            <pc:sldMk cId="752048888" sldId="265"/>
            <ac:graphicFrameMk id="4" creationId="{F7D0C5C0-37CC-4F85-9434-BB12A620C945}"/>
          </ac:graphicFrameMkLst>
        </pc:graphicFrameChg>
        <pc:graphicFrameChg chg="modGraphic">
          <ac:chgData name="箱守 功吉(HAKOMORI Katsuyoshi)" userId="059e2093-5d36-4067-89bb-464afee02ab4" providerId="ADAL" clId="{EAB5517A-29C3-4720-B313-E8A3D53E40A0}" dt="2025-02-10T05:59:24.109" v="414" actId="2711"/>
          <ac:graphicFrameMkLst>
            <pc:docMk/>
            <pc:sldMk cId="752048888" sldId="265"/>
            <ac:graphicFrameMk id="5" creationId="{C15E3EC6-6396-43BF-BF64-69EED9AB452A}"/>
          </ac:graphicFrameMkLst>
        </pc:graphicFrameChg>
        <pc:graphicFrameChg chg="mod">
          <ac:chgData name="箱守 功吉(HAKOMORI Katsuyoshi)" userId="059e2093-5d36-4067-89bb-464afee02ab4" providerId="ADAL" clId="{EAB5517A-29C3-4720-B313-E8A3D53E40A0}" dt="2025-02-10T06:11:56.087" v="568"/>
          <ac:graphicFrameMkLst>
            <pc:docMk/>
            <pc:sldMk cId="752048888" sldId="265"/>
            <ac:graphicFrameMk id="14" creationId="{8AD6EF6E-75F0-430A-8D4A-7C133BA4EB36}"/>
          </ac:graphicFrameMkLst>
        </pc:graphicFrameChg>
        <pc:graphicFrameChg chg="mod">
          <ac:chgData name="箱守 功吉(HAKOMORI Katsuyoshi)" userId="059e2093-5d36-4067-89bb-464afee02ab4" providerId="ADAL" clId="{EAB5517A-29C3-4720-B313-E8A3D53E40A0}" dt="2025-02-10T06:14:33.452" v="626" actId="20577"/>
          <ac:graphicFrameMkLst>
            <pc:docMk/>
            <pc:sldMk cId="752048888" sldId="265"/>
            <ac:graphicFrameMk id="33" creationId="{97D9ECE3-CFDC-4999-8EB1-066096489A87}"/>
          </ac:graphicFrameMkLst>
        </pc:graphicFrameChg>
        <pc:graphicFrameChg chg="mod modGraphic">
          <ac:chgData name="箱守 功吉(HAKOMORI Katsuyoshi)" userId="059e2093-5d36-4067-89bb-464afee02ab4" providerId="ADAL" clId="{EAB5517A-29C3-4720-B313-E8A3D53E40A0}" dt="2025-02-10T07:06:33.819" v="973"/>
          <ac:graphicFrameMkLst>
            <pc:docMk/>
            <pc:sldMk cId="752048888" sldId="265"/>
            <ac:graphicFrameMk id="38" creationId="{7A20BD1B-C652-43C5-AB5C-F22D4CCE3C25}"/>
          </ac:graphicFrameMkLst>
        </pc:graphicFrameChg>
      </pc:sldChg>
    </pc:docChg>
  </pc:docChgLst>
</pc:chgInfo>
</file>

<file path=ppt/diagrams/_rels/data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image" Target="../media/image8.png"/></Relationships>
</file>

<file path=ppt/diagrams/_rels/drawing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E223EC-CFD5-47E5-938B-9067F40DA80B}" type="doc">
      <dgm:prSet loTypeId="urn:microsoft.com/office/officeart/2005/8/layout/hProcess6" loCatId="process" qsTypeId="urn:microsoft.com/office/officeart/2005/8/quickstyle/simple1" qsCatId="simple" csTypeId="urn:microsoft.com/office/officeart/2005/8/colors/accent2_2" csCatId="accent2" phldr="1"/>
      <dgm:spPr/>
      <dgm:t>
        <a:bodyPr/>
        <a:lstStyle/>
        <a:p>
          <a:endParaRPr kumimoji="1" lang="ja-JP" altLang="en-US"/>
        </a:p>
      </dgm:t>
    </dgm:pt>
    <dgm:pt modelId="{91AAD9FB-B738-4CB5-B450-BD874DDB7285}">
      <dgm:prSet phldrT="[テキスト]"/>
      <dgm:spPr/>
      <dgm:t>
        <a:bodyPr/>
        <a:lstStyle/>
        <a:p>
          <a:r>
            <a:rPr kumimoji="1" lang="ja-JP" altLang="en-US">
              <a:latin typeface="メイリオ" panose="020B0604030504040204" pitchFamily="50" charset="-128"/>
              <a:ea typeface="メイリオ" panose="020B0604030504040204" pitchFamily="50" charset="-128"/>
            </a:rPr>
            <a:t>気づき</a:t>
          </a:r>
        </a:p>
      </dgm:t>
    </dgm:pt>
    <dgm:pt modelId="{4FF44EC8-479D-4CB6-92F4-506E08BA1CCC}" type="parTrans" cxnId="{B4E643C2-21BB-4A37-9117-431DFB6E2338}">
      <dgm:prSet/>
      <dgm:spPr/>
      <dgm:t>
        <a:bodyPr/>
        <a:lstStyle/>
        <a:p>
          <a:endParaRPr kumimoji="1" lang="ja-JP" altLang="en-US"/>
        </a:p>
      </dgm:t>
    </dgm:pt>
    <dgm:pt modelId="{7E3BB815-1174-400B-B4A3-9EE4108E6AF2}" type="sibTrans" cxnId="{B4E643C2-21BB-4A37-9117-431DFB6E2338}">
      <dgm:prSet/>
      <dgm:spPr/>
      <dgm:t>
        <a:bodyPr/>
        <a:lstStyle/>
        <a:p>
          <a:endParaRPr kumimoji="1" lang="ja-JP" altLang="en-US"/>
        </a:p>
      </dgm:t>
    </dgm:pt>
    <dgm:pt modelId="{9D76D99A-0B69-490C-9FC2-53D9F4BB0ABC}">
      <dgm:prSet phldrT="[テキスト]" custT="1"/>
      <dgm:spPr/>
      <dgm:t>
        <a:bodyPr/>
        <a:lstStyle/>
        <a:p>
          <a:pPr>
            <a:lnSpc>
              <a:spcPts val="1680"/>
            </a:lnSpc>
          </a:pPr>
          <a:r>
            <a:rPr kumimoji="1" lang="ja-JP" altLang="en-US" sz="1400" b="1">
              <a:latin typeface="メイリオ" panose="020B0604030504040204" pitchFamily="50" charset="-128"/>
              <a:ea typeface="メイリオ" panose="020B0604030504040204" pitchFamily="50" charset="-128"/>
            </a:rPr>
            <a:t>タイミング</a:t>
          </a:r>
          <a:endParaRPr kumimoji="1" lang="en-US" altLang="ja-JP" sz="1400" b="1">
            <a:latin typeface="メイリオ" panose="020B0604030504040204" pitchFamily="50" charset="-128"/>
            <a:ea typeface="メイリオ" panose="020B0604030504040204" pitchFamily="50" charset="-128"/>
          </a:endParaRPr>
        </a:p>
        <a:p>
          <a:pPr>
            <a:lnSpc>
              <a:spcPts val="1680"/>
            </a:lnSpc>
          </a:pPr>
          <a:r>
            <a:rPr kumimoji="1" lang="ja-JP" altLang="en-US" sz="1400" b="1">
              <a:latin typeface="メイリオ" panose="020B0604030504040204" pitchFamily="50" charset="-128"/>
              <a:ea typeface="メイリオ" panose="020B0604030504040204" pitchFamily="50" charset="-128"/>
            </a:rPr>
            <a:t>環境</a:t>
          </a:r>
          <a:r>
            <a:rPr kumimoji="1" lang="ja-JP" altLang="en-US" sz="1300" b="1">
              <a:latin typeface="メイリオ" panose="020B0604030504040204" pitchFamily="50" charset="-128"/>
              <a:ea typeface="メイリオ" panose="020B0604030504040204" pitchFamily="50" charset="-128"/>
            </a:rPr>
            <a:t>に</a:t>
          </a:r>
          <a:endParaRPr kumimoji="1" lang="en-US" altLang="ja-JP" sz="1300" b="1">
            <a:latin typeface="メイリオ" panose="020B0604030504040204" pitchFamily="50" charset="-128"/>
            <a:ea typeface="メイリオ" panose="020B0604030504040204" pitchFamily="50" charset="-128"/>
          </a:endParaRPr>
        </a:p>
        <a:p>
          <a:pPr>
            <a:lnSpc>
              <a:spcPts val="1680"/>
            </a:lnSpc>
          </a:pPr>
          <a:r>
            <a:rPr kumimoji="1" lang="ja-JP" altLang="en-US" sz="1300" b="1">
              <a:latin typeface="メイリオ" panose="020B0604030504040204" pitchFamily="50" charset="-128"/>
              <a:ea typeface="メイリオ" panose="020B0604030504040204" pitchFamily="50" charset="-128"/>
            </a:rPr>
            <a:t>注意</a:t>
          </a:r>
        </a:p>
      </dgm:t>
    </dgm:pt>
    <dgm:pt modelId="{CB76654B-81D1-4E71-9D1E-D6027E431F7A}" type="parTrans" cxnId="{2ACE629A-03D2-4FEC-B90B-3636C281713B}">
      <dgm:prSet/>
      <dgm:spPr/>
      <dgm:t>
        <a:bodyPr/>
        <a:lstStyle/>
        <a:p>
          <a:endParaRPr kumimoji="1" lang="ja-JP" altLang="en-US"/>
        </a:p>
      </dgm:t>
    </dgm:pt>
    <dgm:pt modelId="{3CFEA7EA-99BF-4E0E-B2F8-74C2E531B004}" type="sibTrans" cxnId="{2ACE629A-03D2-4FEC-B90B-3636C281713B}">
      <dgm:prSet/>
      <dgm:spPr/>
      <dgm:t>
        <a:bodyPr/>
        <a:lstStyle/>
        <a:p>
          <a:endParaRPr kumimoji="1" lang="ja-JP" altLang="en-US"/>
        </a:p>
      </dgm:t>
    </dgm:pt>
    <dgm:pt modelId="{533B016A-BC47-4B9E-AAC4-1147F17F6E19}">
      <dgm:prSet phldrT="[テキスト]"/>
      <dgm:spPr/>
      <dgm:t>
        <a:bodyPr/>
        <a:lstStyle/>
        <a:p>
          <a:r>
            <a:rPr kumimoji="1" lang="ja-JP" altLang="en-US">
              <a:latin typeface="メイリオ" panose="020B0604030504040204" pitchFamily="50" charset="-128"/>
              <a:ea typeface="メイリオ" panose="020B0604030504040204" pitchFamily="50" charset="-128"/>
            </a:rPr>
            <a:t>傾聴</a:t>
          </a:r>
        </a:p>
      </dgm:t>
    </dgm:pt>
    <dgm:pt modelId="{14132941-319D-4AEB-89CD-7987C9DCE3CE}" type="parTrans" cxnId="{666A693A-9B6A-42EE-A7E1-6E2E2F76BD2F}">
      <dgm:prSet/>
      <dgm:spPr/>
      <dgm:t>
        <a:bodyPr/>
        <a:lstStyle/>
        <a:p>
          <a:endParaRPr kumimoji="1" lang="ja-JP" altLang="en-US"/>
        </a:p>
      </dgm:t>
    </dgm:pt>
    <dgm:pt modelId="{A14A1B9F-80C0-4DEE-A3F7-DF3B2C8FCFB6}" type="sibTrans" cxnId="{666A693A-9B6A-42EE-A7E1-6E2E2F76BD2F}">
      <dgm:prSet/>
      <dgm:spPr/>
      <dgm:t>
        <a:bodyPr/>
        <a:lstStyle/>
        <a:p>
          <a:endParaRPr kumimoji="1" lang="ja-JP" altLang="en-US"/>
        </a:p>
      </dgm:t>
    </dgm:pt>
    <dgm:pt modelId="{B1CB4EA3-BFE2-4614-9D03-B86CB6FCA9B5}">
      <dgm:prSet phldrT="[テキスト]" custT="1"/>
      <dgm:spPr/>
      <dgm:t>
        <a:bodyPr/>
        <a:lstStyle/>
        <a:p>
          <a:r>
            <a:rPr kumimoji="1" lang="ja-JP" altLang="en-US" sz="1400" b="1">
              <a:latin typeface="メイリオ" panose="020B0604030504040204" pitchFamily="50" charset="-128"/>
              <a:ea typeface="メイリオ" panose="020B0604030504040204" pitchFamily="50" charset="-128"/>
            </a:rPr>
            <a:t>表情や姿勢などを意識</a:t>
          </a:r>
        </a:p>
      </dgm:t>
    </dgm:pt>
    <dgm:pt modelId="{0100A803-8F0C-4699-9491-926439E5B6DD}" type="parTrans" cxnId="{C8216852-77F0-40A9-B23C-9C577C13BEE1}">
      <dgm:prSet/>
      <dgm:spPr/>
      <dgm:t>
        <a:bodyPr/>
        <a:lstStyle/>
        <a:p>
          <a:endParaRPr kumimoji="1" lang="ja-JP" altLang="en-US"/>
        </a:p>
      </dgm:t>
    </dgm:pt>
    <dgm:pt modelId="{622FB089-F950-44C4-996A-E52926A8CE7E}" type="sibTrans" cxnId="{C8216852-77F0-40A9-B23C-9C577C13BEE1}">
      <dgm:prSet/>
      <dgm:spPr/>
      <dgm:t>
        <a:bodyPr/>
        <a:lstStyle/>
        <a:p>
          <a:endParaRPr kumimoji="1" lang="ja-JP" altLang="en-US"/>
        </a:p>
      </dgm:t>
    </dgm:pt>
    <dgm:pt modelId="{3FB7C37D-3F39-4C50-BFC2-5FD22053C626}">
      <dgm:prSet phldrT="[テキスト]"/>
      <dgm:spPr/>
      <dgm:t>
        <a:bodyPr/>
        <a:lstStyle/>
        <a:p>
          <a:r>
            <a:rPr kumimoji="1" lang="ja-JP" altLang="en-US">
              <a:latin typeface="メイリオ" panose="020B0604030504040204" pitchFamily="50" charset="-128"/>
              <a:ea typeface="メイリオ" panose="020B0604030504040204" pitchFamily="50" charset="-128"/>
            </a:rPr>
            <a:t>連携</a:t>
          </a:r>
          <a:endParaRPr kumimoji="1" lang="en-US" altLang="ja-JP">
            <a:latin typeface="メイリオ" panose="020B0604030504040204" pitchFamily="50" charset="-128"/>
            <a:ea typeface="メイリオ" panose="020B0604030504040204" pitchFamily="50" charset="-128"/>
          </a:endParaRPr>
        </a:p>
      </dgm:t>
    </dgm:pt>
    <dgm:pt modelId="{D1AED599-CB01-4CD0-86E8-00F92F469AE7}" type="parTrans" cxnId="{B71A04A4-F3E8-4E58-B5F4-D471F4D9E6DF}">
      <dgm:prSet/>
      <dgm:spPr/>
      <dgm:t>
        <a:bodyPr/>
        <a:lstStyle/>
        <a:p>
          <a:endParaRPr kumimoji="1" lang="ja-JP" altLang="en-US"/>
        </a:p>
      </dgm:t>
    </dgm:pt>
    <dgm:pt modelId="{1C49F61A-5D48-49A5-BBBA-F03A46F9E990}" type="sibTrans" cxnId="{B71A04A4-F3E8-4E58-B5F4-D471F4D9E6DF}">
      <dgm:prSet/>
      <dgm:spPr/>
      <dgm:t>
        <a:bodyPr/>
        <a:lstStyle/>
        <a:p>
          <a:endParaRPr kumimoji="1" lang="ja-JP" altLang="en-US"/>
        </a:p>
      </dgm:t>
    </dgm:pt>
    <dgm:pt modelId="{BECA4545-CDEE-46C7-A61E-F52CBFC29F7A}">
      <dgm:prSet phldrT="[テキスト]" custT="1"/>
      <dgm:spPr/>
      <dgm:t>
        <a:bodyPr/>
        <a:lstStyle/>
        <a:p>
          <a:pPr>
            <a:lnSpc>
              <a:spcPct val="50000"/>
            </a:lnSpc>
          </a:pPr>
          <a:r>
            <a:rPr kumimoji="1" lang="ja-JP" altLang="en-US" sz="1600" b="1">
              <a:latin typeface="メイリオ" panose="020B0604030504040204" pitchFamily="50" charset="-128"/>
              <a:ea typeface="メイリオ" panose="020B0604030504040204" pitchFamily="50" charset="-128"/>
            </a:rPr>
            <a:t>適切な</a:t>
          </a:r>
          <a:endParaRPr kumimoji="1" lang="en-US" altLang="ja-JP" sz="1600" b="1">
            <a:latin typeface="メイリオ" panose="020B0604030504040204" pitchFamily="50" charset="-128"/>
            <a:ea typeface="メイリオ" panose="020B0604030504040204" pitchFamily="50" charset="-128"/>
          </a:endParaRPr>
        </a:p>
        <a:p>
          <a:pPr>
            <a:lnSpc>
              <a:spcPct val="50000"/>
            </a:lnSpc>
          </a:pPr>
          <a:r>
            <a:rPr kumimoji="1" lang="ja-JP" altLang="en-US" sz="1600" b="1">
              <a:latin typeface="メイリオ" panose="020B0604030504040204" pitchFamily="50" charset="-128"/>
              <a:ea typeface="メイリオ" panose="020B0604030504040204" pitchFamily="50" charset="-128"/>
            </a:rPr>
            <a:t>連携先へ</a:t>
          </a:r>
        </a:p>
      </dgm:t>
    </dgm:pt>
    <dgm:pt modelId="{CF35AB60-70F2-419A-9548-CD74D1C851C4}" type="parTrans" cxnId="{442F7586-8DC6-4535-B79B-C6D3D6CA8CB6}">
      <dgm:prSet/>
      <dgm:spPr/>
      <dgm:t>
        <a:bodyPr/>
        <a:lstStyle/>
        <a:p>
          <a:endParaRPr kumimoji="1" lang="ja-JP" altLang="en-US"/>
        </a:p>
      </dgm:t>
    </dgm:pt>
    <dgm:pt modelId="{361C8F09-F105-4B91-A460-DB8F45F15B2F}" type="sibTrans" cxnId="{442F7586-8DC6-4535-B79B-C6D3D6CA8CB6}">
      <dgm:prSet/>
      <dgm:spPr/>
      <dgm:t>
        <a:bodyPr/>
        <a:lstStyle/>
        <a:p>
          <a:endParaRPr kumimoji="1" lang="ja-JP" altLang="en-US"/>
        </a:p>
      </dgm:t>
    </dgm:pt>
    <dgm:pt modelId="{2D11ADDC-4027-4EAA-AEC9-17ABF04429C3}">
      <dgm:prSet phldrT="[テキスト]"/>
      <dgm:spPr/>
      <dgm:t>
        <a:bodyPr/>
        <a:lstStyle/>
        <a:p>
          <a:r>
            <a:rPr kumimoji="1" lang="ja-JP" altLang="en-US">
              <a:latin typeface="メイリオ" panose="020B0604030504040204" pitchFamily="50" charset="-128"/>
              <a:ea typeface="メイリオ" panose="020B0604030504040204" pitchFamily="50" charset="-128"/>
            </a:rPr>
            <a:t>声かけ</a:t>
          </a:r>
        </a:p>
      </dgm:t>
    </dgm:pt>
    <dgm:pt modelId="{215E75C3-CAC2-494F-BEBC-B73D735517D6}" type="parTrans" cxnId="{051D0A96-432C-466B-A861-C79B054B1E81}">
      <dgm:prSet/>
      <dgm:spPr/>
      <dgm:t>
        <a:bodyPr/>
        <a:lstStyle/>
        <a:p>
          <a:endParaRPr kumimoji="1" lang="ja-JP" altLang="en-US"/>
        </a:p>
      </dgm:t>
    </dgm:pt>
    <dgm:pt modelId="{5AA79434-0625-44D7-A369-D7CA5BB5D6E8}" type="sibTrans" cxnId="{051D0A96-432C-466B-A861-C79B054B1E81}">
      <dgm:prSet/>
      <dgm:spPr/>
      <dgm:t>
        <a:bodyPr/>
        <a:lstStyle/>
        <a:p>
          <a:endParaRPr kumimoji="1" lang="ja-JP" altLang="en-US"/>
        </a:p>
      </dgm:t>
    </dgm:pt>
    <dgm:pt modelId="{4ABF71EC-216D-4B84-94B0-D6B71AD844D1}">
      <dgm:prSet custT="1"/>
      <dgm:spPr/>
      <dgm:t>
        <a:bodyPr/>
        <a:lstStyle/>
        <a:p>
          <a:r>
            <a:rPr kumimoji="1" lang="ja-JP" altLang="en-US" sz="1200" b="1">
              <a:latin typeface="メイリオ" panose="020B0604030504040204" pitchFamily="50" charset="-128"/>
              <a:ea typeface="メイリオ" panose="020B0604030504040204" pitchFamily="50" charset="-128"/>
            </a:rPr>
            <a:t>部下の様子が</a:t>
          </a:r>
          <a:endParaRPr kumimoji="1" lang="en-US" altLang="ja-JP" sz="1200" b="1">
            <a:latin typeface="メイリオ" panose="020B0604030504040204" pitchFamily="50" charset="-128"/>
            <a:ea typeface="メイリオ" panose="020B0604030504040204" pitchFamily="50" charset="-128"/>
          </a:endParaRPr>
        </a:p>
        <a:p>
          <a:r>
            <a:rPr kumimoji="1" lang="ja-JP" altLang="en-US" sz="1200" b="1" u="none">
              <a:latin typeface="メイリオ" panose="020B0604030504040204" pitchFamily="50" charset="-128"/>
              <a:ea typeface="メイリオ" panose="020B0604030504040204" pitchFamily="50" charset="-128"/>
            </a:rPr>
            <a:t>いつもと違う</a:t>
          </a:r>
        </a:p>
      </dgm:t>
    </dgm:pt>
    <dgm:pt modelId="{79F4D1C2-C082-4345-85F8-39111EBB1DC4}" type="parTrans" cxnId="{E43C29B8-98FA-4C9C-8331-644088351838}">
      <dgm:prSet/>
      <dgm:spPr/>
      <dgm:t>
        <a:bodyPr/>
        <a:lstStyle/>
        <a:p>
          <a:endParaRPr kumimoji="1" lang="ja-JP" altLang="en-US"/>
        </a:p>
      </dgm:t>
    </dgm:pt>
    <dgm:pt modelId="{2FFB6C6A-FF59-4203-9689-9F098389BE29}" type="sibTrans" cxnId="{E43C29B8-98FA-4C9C-8331-644088351838}">
      <dgm:prSet/>
      <dgm:spPr/>
      <dgm:t>
        <a:bodyPr/>
        <a:lstStyle/>
        <a:p>
          <a:endParaRPr kumimoji="1" lang="ja-JP" altLang="en-US"/>
        </a:p>
      </dgm:t>
    </dgm:pt>
    <dgm:pt modelId="{BFB0AA63-7388-40D6-BB65-D6332BB96860}" type="pres">
      <dgm:prSet presAssocID="{3DE223EC-CFD5-47E5-938B-9067F40DA80B}" presName="theList" presStyleCnt="0">
        <dgm:presLayoutVars>
          <dgm:dir/>
          <dgm:animLvl val="lvl"/>
          <dgm:resizeHandles val="exact"/>
        </dgm:presLayoutVars>
      </dgm:prSet>
      <dgm:spPr/>
    </dgm:pt>
    <dgm:pt modelId="{B5022699-DE7F-4C28-B358-C4C039985975}" type="pres">
      <dgm:prSet presAssocID="{91AAD9FB-B738-4CB5-B450-BD874DDB7285}" presName="compNode" presStyleCnt="0"/>
      <dgm:spPr/>
    </dgm:pt>
    <dgm:pt modelId="{D76829C2-5337-4D5A-BB6C-903548EDB6FD}" type="pres">
      <dgm:prSet presAssocID="{91AAD9FB-B738-4CB5-B450-BD874DDB7285}" presName="noGeometry" presStyleCnt="0"/>
      <dgm:spPr/>
    </dgm:pt>
    <dgm:pt modelId="{946C91CD-B7E4-4CDD-86D7-BADAB4FDE74A}" type="pres">
      <dgm:prSet presAssocID="{91AAD9FB-B738-4CB5-B450-BD874DDB7285}" presName="childTextVisible" presStyleLbl="bgAccFollowNode1" presStyleIdx="0" presStyleCnt="4">
        <dgm:presLayoutVars>
          <dgm:bulletEnabled val="1"/>
        </dgm:presLayoutVars>
      </dgm:prSet>
      <dgm:spPr/>
    </dgm:pt>
    <dgm:pt modelId="{4B0758FB-A2EF-4B2A-AF31-E5298B282FB9}" type="pres">
      <dgm:prSet presAssocID="{91AAD9FB-B738-4CB5-B450-BD874DDB7285}" presName="childTextHidden" presStyleLbl="bgAccFollowNode1" presStyleIdx="0" presStyleCnt="4"/>
      <dgm:spPr/>
    </dgm:pt>
    <dgm:pt modelId="{232604BB-0CC9-4765-89CE-CFE6AD5FA609}" type="pres">
      <dgm:prSet presAssocID="{91AAD9FB-B738-4CB5-B450-BD874DDB7285}" presName="parentText" presStyleLbl="node1" presStyleIdx="0" presStyleCnt="4">
        <dgm:presLayoutVars>
          <dgm:chMax val="1"/>
          <dgm:bulletEnabled val="1"/>
        </dgm:presLayoutVars>
      </dgm:prSet>
      <dgm:spPr/>
    </dgm:pt>
    <dgm:pt modelId="{E0A8946A-587F-4EC0-A365-BE8CBD71FA4A}" type="pres">
      <dgm:prSet presAssocID="{91AAD9FB-B738-4CB5-B450-BD874DDB7285}" presName="aSpace" presStyleCnt="0"/>
      <dgm:spPr/>
    </dgm:pt>
    <dgm:pt modelId="{50BE60A8-A3CF-43AF-931D-57837327B451}" type="pres">
      <dgm:prSet presAssocID="{2D11ADDC-4027-4EAA-AEC9-17ABF04429C3}" presName="compNode" presStyleCnt="0"/>
      <dgm:spPr/>
    </dgm:pt>
    <dgm:pt modelId="{1F582387-42D2-4A63-B354-9FC37DBAFE57}" type="pres">
      <dgm:prSet presAssocID="{2D11ADDC-4027-4EAA-AEC9-17ABF04429C3}" presName="noGeometry" presStyleCnt="0"/>
      <dgm:spPr/>
    </dgm:pt>
    <dgm:pt modelId="{E8AE2D8E-82FD-4D88-B122-09CF44BB2236}" type="pres">
      <dgm:prSet presAssocID="{2D11ADDC-4027-4EAA-AEC9-17ABF04429C3}" presName="childTextVisible" presStyleLbl="bgAccFollowNode1" presStyleIdx="1" presStyleCnt="4">
        <dgm:presLayoutVars>
          <dgm:bulletEnabled val="1"/>
        </dgm:presLayoutVars>
      </dgm:prSet>
      <dgm:spPr/>
    </dgm:pt>
    <dgm:pt modelId="{EC488580-3941-459F-97FF-8EBF28C316FA}" type="pres">
      <dgm:prSet presAssocID="{2D11ADDC-4027-4EAA-AEC9-17ABF04429C3}" presName="childTextHidden" presStyleLbl="bgAccFollowNode1" presStyleIdx="1" presStyleCnt="4"/>
      <dgm:spPr/>
    </dgm:pt>
    <dgm:pt modelId="{6AAF651B-84C4-476B-AFF6-F6FA28EA0202}" type="pres">
      <dgm:prSet presAssocID="{2D11ADDC-4027-4EAA-AEC9-17ABF04429C3}" presName="parentText" presStyleLbl="node1" presStyleIdx="1" presStyleCnt="4">
        <dgm:presLayoutVars>
          <dgm:chMax val="1"/>
          <dgm:bulletEnabled val="1"/>
        </dgm:presLayoutVars>
      </dgm:prSet>
      <dgm:spPr/>
    </dgm:pt>
    <dgm:pt modelId="{5B7C0EE6-E193-45CC-88F4-3C446B8046CF}" type="pres">
      <dgm:prSet presAssocID="{2D11ADDC-4027-4EAA-AEC9-17ABF04429C3}" presName="aSpace" presStyleCnt="0"/>
      <dgm:spPr/>
    </dgm:pt>
    <dgm:pt modelId="{B37D6050-150D-440B-B929-3CAE2CA544EC}" type="pres">
      <dgm:prSet presAssocID="{533B016A-BC47-4B9E-AAC4-1147F17F6E19}" presName="compNode" presStyleCnt="0"/>
      <dgm:spPr/>
    </dgm:pt>
    <dgm:pt modelId="{A781FB9C-1C27-40D5-B515-B29A242AC2A0}" type="pres">
      <dgm:prSet presAssocID="{533B016A-BC47-4B9E-AAC4-1147F17F6E19}" presName="noGeometry" presStyleCnt="0"/>
      <dgm:spPr/>
    </dgm:pt>
    <dgm:pt modelId="{D14D095A-73EA-46C4-A733-21F2E4000108}" type="pres">
      <dgm:prSet presAssocID="{533B016A-BC47-4B9E-AAC4-1147F17F6E19}" presName="childTextVisible" presStyleLbl="bgAccFollowNode1" presStyleIdx="2" presStyleCnt="4">
        <dgm:presLayoutVars>
          <dgm:bulletEnabled val="1"/>
        </dgm:presLayoutVars>
      </dgm:prSet>
      <dgm:spPr/>
    </dgm:pt>
    <dgm:pt modelId="{84FFD0F0-32E7-4F49-BC4D-0552D15C5E4F}" type="pres">
      <dgm:prSet presAssocID="{533B016A-BC47-4B9E-AAC4-1147F17F6E19}" presName="childTextHidden" presStyleLbl="bgAccFollowNode1" presStyleIdx="2" presStyleCnt="4"/>
      <dgm:spPr/>
    </dgm:pt>
    <dgm:pt modelId="{1EBCFA60-7CC7-4675-8A53-F1901A12C1A3}" type="pres">
      <dgm:prSet presAssocID="{533B016A-BC47-4B9E-AAC4-1147F17F6E19}" presName="parentText" presStyleLbl="node1" presStyleIdx="2" presStyleCnt="4">
        <dgm:presLayoutVars>
          <dgm:chMax val="1"/>
          <dgm:bulletEnabled val="1"/>
        </dgm:presLayoutVars>
      </dgm:prSet>
      <dgm:spPr/>
    </dgm:pt>
    <dgm:pt modelId="{399738B2-AAA6-4016-9011-627E4053E8E1}" type="pres">
      <dgm:prSet presAssocID="{533B016A-BC47-4B9E-AAC4-1147F17F6E19}" presName="aSpace" presStyleCnt="0"/>
      <dgm:spPr/>
    </dgm:pt>
    <dgm:pt modelId="{BD67EB8B-6A1F-43FB-A8EF-7FC8324477DA}" type="pres">
      <dgm:prSet presAssocID="{3FB7C37D-3F39-4C50-BFC2-5FD22053C626}" presName="compNode" presStyleCnt="0"/>
      <dgm:spPr/>
    </dgm:pt>
    <dgm:pt modelId="{C113A704-A91A-4946-BF27-E66B41A5091D}" type="pres">
      <dgm:prSet presAssocID="{3FB7C37D-3F39-4C50-BFC2-5FD22053C626}" presName="noGeometry" presStyleCnt="0"/>
      <dgm:spPr/>
    </dgm:pt>
    <dgm:pt modelId="{1533B985-178E-47F2-8873-F4D675C227D5}" type="pres">
      <dgm:prSet presAssocID="{3FB7C37D-3F39-4C50-BFC2-5FD22053C626}" presName="childTextVisible" presStyleLbl="bgAccFollowNode1" presStyleIdx="3" presStyleCnt="4">
        <dgm:presLayoutVars>
          <dgm:bulletEnabled val="1"/>
        </dgm:presLayoutVars>
      </dgm:prSet>
      <dgm:spPr/>
    </dgm:pt>
    <dgm:pt modelId="{332F8D0D-3D09-4F02-8C3D-1CDADDA0A8EA}" type="pres">
      <dgm:prSet presAssocID="{3FB7C37D-3F39-4C50-BFC2-5FD22053C626}" presName="childTextHidden" presStyleLbl="bgAccFollowNode1" presStyleIdx="3" presStyleCnt="4"/>
      <dgm:spPr/>
    </dgm:pt>
    <dgm:pt modelId="{4C899FB6-70A5-45DA-A610-900D27D747D8}" type="pres">
      <dgm:prSet presAssocID="{3FB7C37D-3F39-4C50-BFC2-5FD22053C626}" presName="parentText" presStyleLbl="node1" presStyleIdx="3" presStyleCnt="4">
        <dgm:presLayoutVars>
          <dgm:chMax val="1"/>
          <dgm:bulletEnabled val="1"/>
        </dgm:presLayoutVars>
      </dgm:prSet>
      <dgm:spPr/>
    </dgm:pt>
  </dgm:ptLst>
  <dgm:cxnLst>
    <dgm:cxn modelId="{D2F94206-0640-40B2-874C-B0D83803B745}" type="presOf" srcId="{4ABF71EC-216D-4B84-94B0-D6B71AD844D1}" destId="{4B0758FB-A2EF-4B2A-AF31-E5298B282FB9}" srcOrd="1" destOrd="0" presId="urn:microsoft.com/office/officeart/2005/8/layout/hProcess6"/>
    <dgm:cxn modelId="{B0D7B328-59FF-47CC-8E87-497540B9A89F}" type="presOf" srcId="{2D11ADDC-4027-4EAA-AEC9-17ABF04429C3}" destId="{6AAF651B-84C4-476B-AFF6-F6FA28EA0202}" srcOrd="0" destOrd="0" presId="urn:microsoft.com/office/officeart/2005/8/layout/hProcess6"/>
    <dgm:cxn modelId="{666A693A-9B6A-42EE-A7E1-6E2E2F76BD2F}" srcId="{3DE223EC-CFD5-47E5-938B-9067F40DA80B}" destId="{533B016A-BC47-4B9E-AAC4-1147F17F6E19}" srcOrd="2" destOrd="0" parTransId="{14132941-319D-4AEB-89CD-7987C9DCE3CE}" sibTransId="{A14A1B9F-80C0-4DEE-A3F7-DF3B2C8FCFB6}"/>
    <dgm:cxn modelId="{9A9BED5B-1B4A-46FB-B5F9-24423B735040}" type="presOf" srcId="{B1CB4EA3-BFE2-4614-9D03-B86CB6FCA9B5}" destId="{D14D095A-73EA-46C4-A733-21F2E4000108}" srcOrd="0" destOrd="0" presId="urn:microsoft.com/office/officeart/2005/8/layout/hProcess6"/>
    <dgm:cxn modelId="{9A9FE162-0F90-494F-A28D-DDE8B17FF7FB}" type="presOf" srcId="{91AAD9FB-B738-4CB5-B450-BD874DDB7285}" destId="{232604BB-0CC9-4765-89CE-CFE6AD5FA609}" srcOrd="0" destOrd="0" presId="urn:microsoft.com/office/officeart/2005/8/layout/hProcess6"/>
    <dgm:cxn modelId="{B08F0C43-F2E8-4801-A31D-273CE708F4B8}" type="presOf" srcId="{9D76D99A-0B69-490C-9FC2-53D9F4BB0ABC}" destId="{EC488580-3941-459F-97FF-8EBF28C316FA}" srcOrd="1" destOrd="0" presId="urn:microsoft.com/office/officeart/2005/8/layout/hProcess6"/>
    <dgm:cxn modelId="{C8216852-77F0-40A9-B23C-9C577C13BEE1}" srcId="{533B016A-BC47-4B9E-AAC4-1147F17F6E19}" destId="{B1CB4EA3-BFE2-4614-9D03-B86CB6FCA9B5}" srcOrd="0" destOrd="0" parTransId="{0100A803-8F0C-4699-9491-926439E5B6DD}" sibTransId="{622FB089-F950-44C4-996A-E52926A8CE7E}"/>
    <dgm:cxn modelId="{442F7586-8DC6-4535-B79B-C6D3D6CA8CB6}" srcId="{3FB7C37D-3F39-4C50-BFC2-5FD22053C626}" destId="{BECA4545-CDEE-46C7-A61E-F52CBFC29F7A}" srcOrd="0" destOrd="0" parTransId="{CF35AB60-70F2-419A-9548-CD74D1C851C4}" sibTransId="{361C8F09-F105-4B91-A460-DB8F45F15B2F}"/>
    <dgm:cxn modelId="{7F77B288-2BDF-4C67-8563-9AE428AD125C}" type="presOf" srcId="{BECA4545-CDEE-46C7-A61E-F52CBFC29F7A}" destId="{1533B985-178E-47F2-8873-F4D675C227D5}" srcOrd="0" destOrd="0" presId="urn:microsoft.com/office/officeart/2005/8/layout/hProcess6"/>
    <dgm:cxn modelId="{FFA01691-94BD-4A5D-8A1B-BB9321BACAC9}" type="presOf" srcId="{3DE223EC-CFD5-47E5-938B-9067F40DA80B}" destId="{BFB0AA63-7388-40D6-BB65-D6332BB96860}" srcOrd="0" destOrd="0" presId="urn:microsoft.com/office/officeart/2005/8/layout/hProcess6"/>
    <dgm:cxn modelId="{051D0A96-432C-466B-A861-C79B054B1E81}" srcId="{3DE223EC-CFD5-47E5-938B-9067F40DA80B}" destId="{2D11ADDC-4027-4EAA-AEC9-17ABF04429C3}" srcOrd="1" destOrd="0" parTransId="{215E75C3-CAC2-494F-BEBC-B73D735517D6}" sibTransId="{5AA79434-0625-44D7-A369-D7CA5BB5D6E8}"/>
    <dgm:cxn modelId="{FB65E596-6BF8-4326-AB03-D5EE727EECD8}" type="presOf" srcId="{BECA4545-CDEE-46C7-A61E-F52CBFC29F7A}" destId="{332F8D0D-3D09-4F02-8C3D-1CDADDA0A8EA}" srcOrd="1" destOrd="0" presId="urn:microsoft.com/office/officeart/2005/8/layout/hProcess6"/>
    <dgm:cxn modelId="{2ACE629A-03D2-4FEC-B90B-3636C281713B}" srcId="{2D11ADDC-4027-4EAA-AEC9-17ABF04429C3}" destId="{9D76D99A-0B69-490C-9FC2-53D9F4BB0ABC}" srcOrd="0" destOrd="0" parTransId="{CB76654B-81D1-4E71-9D1E-D6027E431F7A}" sibTransId="{3CFEA7EA-99BF-4E0E-B2F8-74C2E531B004}"/>
    <dgm:cxn modelId="{1C4F64A1-579A-498A-8A7F-38C256256106}" type="presOf" srcId="{9D76D99A-0B69-490C-9FC2-53D9F4BB0ABC}" destId="{E8AE2D8E-82FD-4D88-B122-09CF44BB2236}" srcOrd="0" destOrd="0" presId="urn:microsoft.com/office/officeart/2005/8/layout/hProcess6"/>
    <dgm:cxn modelId="{B71A04A4-F3E8-4E58-B5F4-D471F4D9E6DF}" srcId="{3DE223EC-CFD5-47E5-938B-9067F40DA80B}" destId="{3FB7C37D-3F39-4C50-BFC2-5FD22053C626}" srcOrd="3" destOrd="0" parTransId="{D1AED599-CB01-4CD0-86E8-00F92F469AE7}" sibTransId="{1C49F61A-5D48-49A5-BBBA-F03A46F9E990}"/>
    <dgm:cxn modelId="{5510A8AC-6654-48A2-A0F5-87EA32FC0BF6}" type="presOf" srcId="{3FB7C37D-3F39-4C50-BFC2-5FD22053C626}" destId="{4C899FB6-70A5-45DA-A610-900D27D747D8}" srcOrd="0" destOrd="0" presId="urn:microsoft.com/office/officeart/2005/8/layout/hProcess6"/>
    <dgm:cxn modelId="{E43C29B8-98FA-4C9C-8331-644088351838}" srcId="{91AAD9FB-B738-4CB5-B450-BD874DDB7285}" destId="{4ABF71EC-216D-4B84-94B0-D6B71AD844D1}" srcOrd="0" destOrd="0" parTransId="{79F4D1C2-C082-4345-85F8-39111EBB1DC4}" sibTransId="{2FFB6C6A-FF59-4203-9689-9F098389BE29}"/>
    <dgm:cxn modelId="{B4E643C2-21BB-4A37-9117-431DFB6E2338}" srcId="{3DE223EC-CFD5-47E5-938B-9067F40DA80B}" destId="{91AAD9FB-B738-4CB5-B450-BD874DDB7285}" srcOrd="0" destOrd="0" parTransId="{4FF44EC8-479D-4CB6-92F4-506E08BA1CCC}" sibTransId="{7E3BB815-1174-400B-B4A3-9EE4108E6AF2}"/>
    <dgm:cxn modelId="{BE62FCCC-F070-434A-B42D-B6134D433CA6}" type="presOf" srcId="{533B016A-BC47-4B9E-AAC4-1147F17F6E19}" destId="{1EBCFA60-7CC7-4675-8A53-F1901A12C1A3}" srcOrd="0" destOrd="0" presId="urn:microsoft.com/office/officeart/2005/8/layout/hProcess6"/>
    <dgm:cxn modelId="{F585F3E5-B3E1-4F1B-82B4-816C65761787}" type="presOf" srcId="{4ABF71EC-216D-4B84-94B0-D6B71AD844D1}" destId="{946C91CD-B7E4-4CDD-86D7-BADAB4FDE74A}" srcOrd="0" destOrd="0" presId="urn:microsoft.com/office/officeart/2005/8/layout/hProcess6"/>
    <dgm:cxn modelId="{1304A5EE-407D-4020-B8D9-CF7C8B6681D9}" type="presOf" srcId="{B1CB4EA3-BFE2-4614-9D03-B86CB6FCA9B5}" destId="{84FFD0F0-32E7-4F49-BC4D-0552D15C5E4F}" srcOrd="1" destOrd="0" presId="urn:microsoft.com/office/officeart/2005/8/layout/hProcess6"/>
    <dgm:cxn modelId="{22565F37-404E-49F9-A496-51511FE1C339}" type="presParOf" srcId="{BFB0AA63-7388-40D6-BB65-D6332BB96860}" destId="{B5022699-DE7F-4C28-B358-C4C039985975}" srcOrd="0" destOrd="0" presId="urn:microsoft.com/office/officeart/2005/8/layout/hProcess6"/>
    <dgm:cxn modelId="{9560A530-72F6-47E0-9001-2701F515F86D}" type="presParOf" srcId="{B5022699-DE7F-4C28-B358-C4C039985975}" destId="{D76829C2-5337-4D5A-BB6C-903548EDB6FD}" srcOrd="0" destOrd="0" presId="urn:microsoft.com/office/officeart/2005/8/layout/hProcess6"/>
    <dgm:cxn modelId="{A3807102-60EC-4B6C-920B-6812EB1C6B4B}" type="presParOf" srcId="{B5022699-DE7F-4C28-B358-C4C039985975}" destId="{946C91CD-B7E4-4CDD-86D7-BADAB4FDE74A}" srcOrd="1" destOrd="0" presId="urn:microsoft.com/office/officeart/2005/8/layout/hProcess6"/>
    <dgm:cxn modelId="{12BC7A8E-FE18-4C5B-A938-3BBD3E7884EF}" type="presParOf" srcId="{B5022699-DE7F-4C28-B358-C4C039985975}" destId="{4B0758FB-A2EF-4B2A-AF31-E5298B282FB9}" srcOrd="2" destOrd="0" presId="urn:microsoft.com/office/officeart/2005/8/layout/hProcess6"/>
    <dgm:cxn modelId="{3C24EAD9-A054-4045-8C46-C8252EEF66F7}" type="presParOf" srcId="{B5022699-DE7F-4C28-B358-C4C039985975}" destId="{232604BB-0CC9-4765-89CE-CFE6AD5FA609}" srcOrd="3" destOrd="0" presId="urn:microsoft.com/office/officeart/2005/8/layout/hProcess6"/>
    <dgm:cxn modelId="{4BBFD1C9-BAF2-4428-ADAD-D1B42A7356B6}" type="presParOf" srcId="{BFB0AA63-7388-40D6-BB65-D6332BB96860}" destId="{E0A8946A-587F-4EC0-A365-BE8CBD71FA4A}" srcOrd="1" destOrd="0" presId="urn:microsoft.com/office/officeart/2005/8/layout/hProcess6"/>
    <dgm:cxn modelId="{905C3434-B93A-4DD0-B2CF-B6AD53851B26}" type="presParOf" srcId="{BFB0AA63-7388-40D6-BB65-D6332BB96860}" destId="{50BE60A8-A3CF-43AF-931D-57837327B451}" srcOrd="2" destOrd="0" presId="urn:microsoft.com/office/officeart/2005/8/layout/hProcess6"/>
    <dgm:cxn modelId="{A20A2911-2D76-46E3-B952-8A7EF92AEB86}" type="presParOf" srcId="{50BE60A8-A3CF-43AF-931D-57837327B451}" destId="{1F582387-42D2-4A63-B354-9FC37DBAFE57}" srcOrd="0" destOrd="0" presId="urn:microsoft.com/office/officeart/2005/8/layout/hProcess6"/>
    <dgm:cxn modelId="{C2AE2362-27BC-47AA-A05F-0C65A1829C25}" type="presParOf" srcId="{50BE60A8-A3CF-43AF-931D-57837327B451}" destId="{E8AE2D8E-82FD-4D88-B122-09CF44BB2236}" srcOrd="1" destOrd="0" presId="urn:microsoft.com/office/officeart/2005/8/layout/hProcess6"/>
    <dgm:cxn modelId="{BB1F3C79-0A46-417A-B535-F7E04B03E4BE}" type="presParOf" srcId="{50BE60A8-A3CF-43AF-931D-57837327B451}" destId="{EC488580-3941-459F-97FF-8EBF28C316FA}" srcOrd="2" destOrd="0" presId="urn:microsoft.com/office/officeart/2005/8/layout/hProcess6"/>
    <dgm:cxn modelId="{D8ABD6B0-FF1B-48C0-9B07-EB3F461D085E}" type="presParOf" srcId="{50BE60A8-A3CF-43AF-931D-57837327B451}" destId="{6AAF651B-84C4-476B-AFF6-F6FA28EA0202}" srcOrd="3" destOrd="0" presId="urn:microsoft.com/office/officeart/2005/8/layout/hProcess6"/>
    <dgm:cxn modelId="{66695EDD-8F82-4937-BBE2-60CD595927F4}" type="presParOf" srcId="{BFB0AA63-7388-40D6-BB65-D6332BB96860}" destId="{5B7C0EE6-E193-45CC-88F4-3C446B8046CF}" srcOrd="3" destOrd="0" presId="urn:microsoft.com/office/officeart/2005/8/layout/hProcess6"/>
    <dgm:cxn modelId="{DD110573-F98D-41BA-A5C1-0CE063627D7F}" type="presParOf" srcId="{BFB0AA63-7388-40D6-BB65-D6332BB96860}" destId="{B37D6050-150D-440B-B929-3CAE2CA544EC}" srcOrd="4" destOrd="0" presId="urn:microsoft.com/office/officeart/2005/8/layout/hProcess6"/>
    <dgm:cxn modelId="{94BC4B4D-0B37-4301-A530-F8BF31D3E446}" type="presParOf" srcId="{B37D6050-150D-440B-B929-3CAE2CA544EC}" destId="{A781FB9C-1C27-40D5-B515-B29A242AC2A0}" srcOrd="0" destOrd="0" presId="urn:microsoft.com/office/officeart/2005/8/layout/hProcess6"/>
    <dgm:cxn modelId="{9B5FC708-A0A0-48FA-B94B-2A3C9F3421D8}" type="presParOf" srcId="{B37D6050-150D-440B-B929-3CAE2CA544EC}" destId="{D14D095A-73EA-46C4-A733-21F2E4000108}" srcOrd="1" destOrd="0" presId="urn:microsoft.com/office/officeart/2005/8/layout/hProcess6"/>
    <dgm:cxn modelId="{88A9A026-6CFA-4C97-89F5-E3CE6CE024ED}" type="presParOf" srcId="{B37D6050-150D-440B-B929-3CAE2CA544EC}" destId="{84FFD0F0-32E7-4F49-BC4D-0552D15C5E4F}" srcOrd="2" destOrd="0" presId="urn:microsoft.com/office/officeart/2005/8/layout/hProcess6"/>
    <dgm:cxn modelId="{6F277B97-D1A7-4404-905D-BB3C2C55DB6D}" type="presParOf" srcId="{B37D6050-150D-440B-B929-3CAE2CA544EC}" destId="{1EBCFA60-7CC7-4675-8A53-F1901A12C1A3}" srcOrd="3" destOrd="0" presId="urn:microsoft.com/office/officeart/2005/8/layout/hProcess6"/>
    <dgm:cxn modelId="{571FB3B5-35B1-4CBA-8D17-9BE980A7D519}" type="presParOf" srcId="{BFB0AA63-7388-40D6-BB65-D6332BB96860}" destId="{399738B2-AAA6-4016-9011-627E4053E8E1}" srcOrd="5" destOrd="0" presId="urn:microsoft.com/office/officeart/2005/8/layout/hProcess6"/>
    <dgm:cxn modelId="{EFE08E96-3E00-4AD0-B8D0-192E58179F92}" type="presParOf" srcId="{BFB0AA63-7388-40D6-BB65-D6332BB96860}" destId="{BD67EB8B-6A1F-43FB-A8EF-7FC8324477DA}" srcOrd="6" destOrd="0" presId="urn:microsoft.com/office/officeart/2005/8/layout/hProcess6"/>
    <dgm:cxn modelId="{6AEF35C1-A6DF-47D7-92CD-36FC9466B6C6}" type="presParOf" srcId="{BD67EB8B-6A1F-43FB-A8EF-7FC8324477DA}" destId="{C113A704-A91A-4946-BF27-E66B41A5091D}" srcOrd="0" destOrd="0" presId="urn:microsoft.com/office/officeart/2005/8/layout/hProcess6"/>
    <dgm:cxn modelId="{CEF47AD9-480E-4362-9984-7B3FE0322354}" type="presParOf" srcId="{BD67EB8B-6A1F-43FB-A8EF-7FC8324477DA}" destId="{1533B985-178E-47F2-8873-F4D675C227D5}" srcOrd="1" destOrd="0" presId="urn:microsoft.com/office/officeart/2005/8/layout/hProcess6"/>
    <dgm:cxn modelId="{5993211C-C64D-4DB9-80E6-E00C8336454D}" type="presParOf" srcId="{BD67EB8B-6A1F-43FB-A8EF-7FC8324477DA}" destId="{332F8D0D-3D09-4F02-8C3D-1CDADDA0A8EA}" srcOrd="2" destOrd="0" presId="urn:microsoft.com/office/officeart/2005/8/layout/hProcess6"/>
    <dgm:cxn modelId="{84E32032-D6AA-4586-8268-58AA3D8969DD}" type="presParOf" srcId="{BD67EB8B-6A1F-43FB-A8EF-7FC8324477DA}" destId="{4C899FB6-70A5-45DA-A610-900D27D747D8}" srcOrd="3" destOrd="0" presId="urn:microsoft.com/office/officeart/2005/8/layout/hProcess6"/>
  </dgm:cxnLst>
  <dgm:bg>
    <a:noFill/>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0C3CABA5-68EA-431E-B0D7-F28BC76D4493}" type="doc">
      <dgm:prSet loTypeId="urn:microsoft.com/office/officeart/2005/8/layout/hList2" loCatId="list" qsTypeId="urn:microsoft.com/office/officeart/2005/8/quickstyle/simple1" qsCatId="simple" csTypeId="urn:microsoft.com/office/officeart/2005/8/colors/accent2_1" csCatId="accent2" phldr="1"/>
      <dgm:spPr/>
      <dgm:t>
        <a:bodyPr/>
        <a:lstStyle/>
        <a:p>
          <a:endParaRPr kumimoji="1" lang="ja-JP" altLang="en-US"/>
        </a:p>
      </dgm:t>
    </dgm:pt>
    <dgm:pt modelId="{BA1D8AB1-A687-40DC-968D-92CE1FA0C1F3}">
      <dgm:prSet phldrT="[テキスト]" custT="1"/>
      <dgm:spPr/>
      <dgm:t>
        <a:bodyPr/>
        <a:lstStyle/>
        <a:p>
          <a:pPr>
            <a:buFont typeface="Arial" panose="020B0604020202020204" pitchFamily="34" charset="0"/>
            <a:buChar char="•"/>
          </a:pPr>
          <a:r>
            <a:rPr kumimoji="1" lang="ja-JP" altLang="en-US" sz="1000">
              <a:latin typeface="メイリオ" panose="020B0604030504040204" pitchFamily="50" charset="-128"/>
              <a:ea typeface="メイリオ" panose="020B0604030504040204" pitchFamily="50" charset="-128"/>
            </a:rPr>
            <a:t>病気や怪我など自身の</a:t>
          </a:r>
        </a:p>
      </dgm:t>
    </dgm:pt>
    <dgm:pt modelId="{89D3FD5D-D714-4711-A60C-5ED247CCBFF6}" type="parTrans" cxnId="{DAC2B842-700D-4F51-9A73-DE2F2D034298}">
      <dgm:prSet/>
      <dgm:spPr/>
      <dgm:t>
        <a:bodyPr/>
        <a:lstStyle/>
        <a:p>
          <a:endParaRPr kumimoji="1" lang="ja-JP" altLang="en-US"/>
        </a:p>
      </dgm:t>
    </dgm:pt>
    <dgm:pt modelId="{EF2CDAB1-28A2-4C93-9D65-7D569B5BB228}" type="sibTrans" cxnId="{DAC2B842-700D-4F51-9A73-DE2F2D034298}">
      <dgm:prSet/>
      <dgm:spPr/>
      <dgm:t>
        <a:bodyPr/>
        <a:lstStyle/>
        <a:p>
          <a:endParaRPr kumimoji="1" lang="ja-JP" altLang="en-US"/>
        </a:p>
      </dgm:t>
    </dgm:pt>
    <dgm:pt modelId="{F15ED16A-85A7-497E-9A91-44BC2A6FE85B}">
      <dgm:prSet phldrT="[テキスト]" custT="1"/>
      <dgm:spPr/>
      <dgm:t>
        <a:bodyPr/>
        <a:lstStyle/>
        <a:p>
          <a:pPr>
            <a:buFont typeface="Arial" panose="020B0604020202020204" pitchFamily="34" charset="0"/>
            <a:buChar char="•"/>
          </a:pPr>
          <a:r>
            <a:rPr kumimoji="1" lang="ja-JP" altLang="en-US" sz="1000">
              <a:latin typeface="メイリオ" panose="020B0604030504040204" pitchFamily="50" charset="-128"/>
              <a:ea typeface="メイリオ" panose="020B0604030504040204" pitchFamily="50" charset="-128"/>
            </a:rPr>
            <a:t>家族の病気や介護</a:t>
          </a:r>
        </a:p>
      </dgm:t>
    </dgm:pt>
    <dgm:pt modelId="{26472713-8324-4000-A982-EA02DD68BA8B}" type="parTrans" cxnId="{80872E37-63CA-4D60-9C89-17F120ABBB30}">
      <dgm:prSet/>
      <dgm:spPr/>
      <dgm:t>
        <a:bodyPr/>
        <a:lstStyle/>
        <a:p>
          <a:endParaRPr kumimoji="1" lang="ja-JP" altLang="en-US"/>
        </a:p>
      </dgm:t>
    </dgm:pt>
    <dgm:pt modelId="{87FFD5AE-FFDF-4EAB-AB91-71033BDFB8A0}" type="sibTrans" cxnId="{80872E37-63CA-4D60-9C89-17F120ABBB30}">
      <dgm:prSet/>
      <dgm:spPr/>
      <dgm:t>
        <a:bodyPr/>
        <a:lstStyle/>
        <a:p>
          <a:endParaRPr kumimoji="1" lang="ja-JP" altLang="en-US"/>
        </a:p>
      </dgm:t>
    </dgm:pt>
    <dgm:pt modelId="{D1D20CF6-C61C-4E99-B453-3A1C0348388C}">
      <dgm:prSet custT="1"/>
      <dgm:spPr/>
      <dgm:t>
        <a:bodyPr/>
        <a:lstStyle/>
        <a:p>
          <a:pPr>
            <a:buFont typeface="Arial" panose="020B0604020202020204" pitchFamily="34" charset="0"/>
            <a:buChar char="•"/>
          </a:pPr>
          <a:r>
            <a:rPr kumimoji="1" lang="ja-JP" altLang="en-US" sz="1000">
              <a:latin typeface="メイリオ" panose="020B0604030504040204" pitchFamily="50" charset="-128"/>
              <a:ea typeface="メイリオ" panose="020B0604030504040204" pitchFamily="50" charset="-128"/>
            </a:rPr>
            <a:t>仕事でのミスや失敗</a:t>
          </a:r>
        </a:p>
      </dgm:t>
    </dgm:pt>
    <dgm:pt modelId="{34D22A5E-0B6D-411B-BB88-153AB4B3D5A4}" type="parTrans" cxnId="{515EC898-1040-452D-813B-9001054F53DE}">
      <dgm:prSet/>
      <dgm:spPr/>
      <dgm:t>
        <a:bodyPr/>
        <a:lstStyle/>
        <a:p>
          <a:endParaRPr kumimoji="1" lang="ja-JP" altLang="en-US"/>
        </a:p>
      </dgm:t>
    </dgm:pt>
    <dgm:pt modelId="{4169E038-BF61-440E-BF57-421CEE6AD691}" type="sibTrans" cxnId="{515EC898-1040-452D-813B-9001054F53DE}">
      <dgm:prSet/>
      <dgm:spPr/>
      <dgm:t>
        <a:bodyPr/>
        <a:lstStyle/>
        <a:p>
          <a:endParaRPr kumimoji="1" lang="ja-JP" altLang="en-US"/>
        </a:p>
      </dgm:t>
    </dgm:pt>
    <dgm:pt modelId="{A69567A4-6ED7-4BC2-BC4E-9E7D079C3A64}">
      <dgm:prSet custT="1"/>
      <dgm:spPr/>
      <dgm:t>
        <a:bodyPr/>
        <a:lstStyle/>
        <a:p>
          <a:pPr>
            <a:buFont typeface="Arial" panose="020B0604020202020204" pitchFamily="34" charset="0"/>
            <a:buChar char="•"/>
          </a:pPr>
          <a:r>
            <a:rPr kumimoji="1" lang="ja-JP" altLang="en-US" sz="1000">
              <a:latin typeface="メイリオ" panose="020B0604030504040204" pitchFamily="50" charset="-128"/>
              <a:ea typeface="メイリオ" panose="020B0604030504040204" pitchFamily="50" charset="-128"/>
            </a:rPr>
            <a:t>仕事の質的・量的変化</a:t>
          </a:r>
        </a:p>
      </dgm:t>
    </dgm:pt>
    <dgm:pt modelId="{C9AF26FC-B18B-49C0-9EFB-B7244677BB9F}" type="parTrans" cxnId="{122A3CFB-9961-4A83-BD46-33A730CF411B}">
      <dgm:prSet/>
      <dgm:spPr/>
      <dgm:t>
        <a:bodyPr/>
        <a:lstStyle/>
        <a:p>
          <a:endParaRPr kumimoji="1" lang="ja-JP" altLang="en-US"/>
        </a:p>
      </dgm:t>
    </dgm:pt>
    <dgm:pt modelId="{32453E6F-3194-4F18-B23C-1963855FDE3D}" type="sibTrans" cxnId="{122A3CFB-9961-4A83-BD46-33A730CF411B}">
      <dgm:prSet/>
      <dgm:spPr/>
      <dgm:t>
        <a:bodyPr/>
        <a:lstStyle/>
        <a:p>
          <a:endParaRPr kumimoji="1" lang="ja-JP" altLang="en-US"/>
        </a:p>
      </dgm:t>
    </dgm:pt>
    <dgm:pt modelId="{FB134E7A-C652-4A90-AB6D-11E5A0AD6294}">
      <dgm:prSet custT="1"/>
      <dgm:spPr/>
      <dgm:t>
        <a:bodyPr/>
        <a:lstStyle/>
        <a:p>
          <a:pPr>
            <a:buFont typeface="Arial" panose="020B0604020202020204" pitchFamily="34" charset="0"/>
            <a:buChar char="•"/>
          </a:pPr>
          <a:r>
            <a:rPr kumimoji="1" lang="ja-JP" altLang="en-US" sz="1000">
              <a:latin typeface="メイリオ" panose="020B0604030504040204" pitchFamily="50" charset="-128"/>
              <a:ea typeface="メイリオ" panose="020B0604030504040204" pitchFamily="50" charset="-128"/>
            </a:rPr>
            <a:t>不祥事の発生</a:t>
          </a:r>
        </a:p>
      </dgm:t>
    </dgm:pt>
    <dgm:pt modelId="{C32DDE9C-0ED1-475A-B8B3-CC77354ACA6D}" type="parTrans" cxnId="{0FD1F04F-431F-4B8D-80CF-5E374EE3B643}">
      <dgm:prSet/>
      <dgm:spPr/>
      <dgm:t>
        <a:bodyPr/>
        <a:lstStyle/>
        <a:p>
          <a:endParaRPr kumimoji="1" lang="ja-JP" altLang="en-US"/>
        </a:p>
      </dgm:t>
    </dgm:pt>
    <dgm:pt modelId="{CE5841BC-88DB-4299-8BAF-B518D6CAB726}" type="sibTrans" cxnId="{0FD1F04F-431F-4B8D-80CF-5E374EE3B643}">
      <dgm:prSet/>
      <dgm:spPr/>
      <dgm:t>
        <a:bodyPr/>
        <a:lstStyle/>
        <a:p>
          <a:endParaRPr kumimoji="1" lang="ja-JP" altLang="en-US"/>
        </a:p>
      </dgm:t>
    </dgm:pt>
    <dgm:pt modelId="{3FA3A6FA-E562-4416-844E-15EA1A025D08}">
      <dgm:prSet custT="1"/>
      <dgm:spPr/>
      <dgm:t>
        <a:bodyPr/>
        <a:lstStyle/>
        <a:p>
          <a:pPr>
            <a:buFont typeface="Arial" panose="020B0604020202020204" pitchFamily="34" charset="0"/>
            <a:buChar char="•"/>
          </a:pPr>
          <a:r>
            <a:rPr kumimoji="1" lang="ja-JP" altLang="en-US" sz="1000">
              <a:latin typeface="メイリオ" panose="020B0604030504040204" pitchFamily="50" charset="-128"/>
              <a:ea typeface="メイリオ" panose="020B0604030504040204" pitchFamily="50" charset="-128"/>
            </a:rPr>
            <a:t>上司と部下との板挟み</a:t>
          </a:r>
        </a:p>
      </dgm:t>
    </dgm:pt>
    <dgm:pt modelId="{597FD74E-1BBA-4CE9-8EF6-A382734938DF}" type="parTrans" cxnId="{FAC3F1D6-343C-4B31-AFDF-D73AC84CA382}">
      <dgm:prSet/>
      <dgm:spPr/>
      <dgm:t>
        <a:bodyPr/>
        <a:lstStyle/>
        <a:p>
          <a:endParaRPr kumimoji="1" lang="ja-JP" altLang="en-US"/>
        </a:p>
      </dgm:t>
    </dgm:pt>
    <dgm:pt modelId="{B5871D2E-ED1E-4A32-84DC-5C41DEE510F4}" type="sibTrans" cxnId="{FAC3F1D6-343C-4B31-AFDF-D73AC84CA382}">
      <dgm:prSet/>
      <dgm:spPr/>
      <dgm:t>
        <a:bodyPr/>
        <a:lstStyle/>
        <a:p>
          <a:endParaRPr kumimoji="1" lang="ja-JP" altLang="en-US"/>
        </a:p>
      </dgm:t>
    </dgm:pt>
    <dgm:pt modelId="{EA3496C4-5306-454F-9020-14C6D372C583}">
      <dgm:prSet custT="1"/>
      <dgm:spPr/>
      <dgm:t>
        <a:bodyPr/>
        <a:lstStyle/>
        <a:p>
          <a:pPr>
            <a:buFont typeface="Arial" panose="020B0604020202020204" pitchFamily="34" charset="0"/>
            <a:buChar char="•"/>
          </a:pPr>
          <a:r>
            <a:rPr kumimoji="1" lang="ja-JP" altLang="en-US" sz="1000">
              <a:latin typeface="メイリオ" panose="020B0604030504040204" pitchFamily="50" charset="-128"/>
              <a:ea typeface="メイリオ" panose="020B0604030504040204" pitchFamily="50" charset="-128"/>
            </a:rPr>
            <a:t>デジタル化への不適応</a:t>
          </a:r>
        </a:p>
      </dgm:t>
    </dgm:pt>
    <dgm:pt modelId="{B9EEBCFE-C950-4654-BC31-80B2660D2333}" type="parTrans" cxnId="{3C216F73-C6FD-40BC-966D-FEF8384A9404}">
      <dgm:prSet/>
      <dgm:spPr/>
      <dgm:t>
        <a:bodyPr/>
        <a:lstStyle/>
        <a:p>
          <a:endParaRPr kumimoji="1" lang="ja-JP" altLang="en-US"/>
        </a:p>
      </dgm:t>
    </dgm:pt>
    <dgm:pt modelId="{54A38535-6A9A-49F6-8527-5FE420E8BFB2}" type="sibTrans" cxnId="{3C216F73-C6FD-40BC-966D-FEF8384A9404}">
      <dgm:prSet/>
      <dgm:spPr/>
      <dgm:t>
        <a:bodyPr/>
        <a:lstStyle/>
        <a:p>
          <a:endParaRPr kumimoji="1" lang="ja-JP" altLang="en-US"/>
        </a:p>
      </dgm:t>
    </dgm:pt>
    <dgm:pt modelId="{8445BE41-24AB-4E03-AB3D-9623C3E11AE7}">
      <dgm:prSet custT="1"/>
      <dgm:spPr/>
      <dgm:t>
        <a:bodyPr/>
        <a:lstStyle/>
        <a:p>
          <a:pPr>
            <a:buFont typeface="Arial" panose="020B0604020202020204" pitchFamily="34" charset="0"/>
            <a:buChar char="•"/>
          </a:pPr>
          <a:r>
            <a:rPr kumimoji="1" lang="ja-JP" altLang="en-US" sz="1000">
              <a:latin typeface="メイリオ" panose="020B0604030504040204" pitchFamily="50" charset="-128"/>
              <a:ea typeface="メイリオ" panose="020B0604030504040204" pitchFamily="50" charset="-128"/>
            </a:rPr>
            <a:t>住民からの訴訟</a:t>
          </a:r>
        </a:p>
      </dgm:t>
    </dgm:pt>
    <dgm:pt modelId="{47283DCA-5578-4F61-AFB6-8D9FB5CDA1E6}" type="parTrans" cxnId="{49EF5381-AD73-4356-8702-F3F19E02A744}">
      <dgm:prSet/>
      <dgm:spPr/>
      <dgm:t>
        <a:bodyPr/>
        <a:lstStyle/>
        <a:p>
          <a:endParaRPr kumimoji="1" lang="ja-JP" altLang="en-US"/>
        </a:p>
      </dgm:t>
    </dgm:pt>
    <dgm:pt modelId="{F62FBD53-6E68-42EC-8877-7BF7FCF9FF86}" type="sibTrans" cxnId="{49EF5381-AD73-4356-8702-F3F19E02A744}">
      <dgm:prSet/>
      <dgm:spPr/>
      <dgm:t>
        <a:bodyPr/>
        <a:lstStyle/>
        <a:p>
          <a:endParaRPr kumimoji="1" lang="ja-JP" altLang="en-US"/>
        </a:p>
      </dgm:t>
    </dgm:pt>
    <dgm:pt modelId="{CF1C9BA8-2325-4F83-BD2D-D8F77D03192B}">
      <dgm:prSet custT="1"/>
      <dgm:spPr/>
      <dgm:t>
        <a:bodyPr/>
        <a:lstStyle/>
        <a:p>
          <a:pPr>
            <a:buFont typeface="Arial" panose="020B0604020202020204" pitchFamily="34" charset="0"/>
            <a:buChar char="•"/>
          </a:pPr>
          <a:r>
            <a:rPr kumimoji="1" lang="ja-JP" altLang="en-US" sz="1000">
              <a:latin typeface="メイリオ" panose="020B0604030504040204" pitchFamily="50" charset="-128"/>
              <a:ea typeface="メイリオ" panose="020B0604030504040204" pitchFamily="50" charset="-128"/>
            </a:rPr>
            <a:t>畑違いの部署への異動</a:t>
          </a:r>
        </a:p>
      </dgm:t>
    </dgm:pt>
    <dgm:pt modelId="{7DA02078-C343-4406-8300-6CA2E423A8CE}" type="parTrans" cxnId="{4335AE6D-BCD0-4643-83E6-DEB340C20775}">
      <dgm:prSet/>
      <dgm:spPr/>
      <dgm:t>
        <a:bodyPr/>
        <a:lstStyle/>
        <a:p>
          <a:endParaRPr kumimoji="1" lang="ja-JP" altLang="en-US"/>
        </a:p>
      </dgm:t>
    </dgm:pt>
    <dgm:pt modelId="{A5B4D395-53E2-4731-AB27-03C1CED99F44}" type="sibTrans" cxnId="{4335AE6D-BCD0-4643-83E6-DEB340C20775}">
      <dgm:prSet/>
      <dgm:spPr/>
      <dgm:t>
        <a:bodyPr/>
        <a:lstStyle/>
        <a:p>
          <a:endParaRPr kumimoji="1" lang="ja-JP" altLang="en-US"/>
        </a:p>
      </dgm:t>
    </dgm:pt>
    <dgm:pt modelId="{89268272-4E0B-4FCD-B46B-4E497CC1BC61}">
      <dgm:prSet custT="1"/>
      <dgm:spPr/>
      <dgm:t>
        <a:bodyPr/>
        <a:lstStyle/>
        <a:p>
          <a:pPr>
            <a:buFont typeface="Arial" panose="020B0604020202020204" pitchFamily="34" charset="0"/>
            <a:buChar char="•"/>
          </a:pPr>
          <a:r>
            <a:rPr kumimoji="1" lang="ja-JP" altLang="en-US" sz="1000">
              <a:latin typeface="メイリオ" panose="020B0604030504040204" pitchFamily="50" charset="-128"/>
              <a:ea typeface="メイリオ" panose="020B0604030504040204" pitchFamily="50" charset="-128"/>
            </a:rPr>
            <a:t>災害対応</a:t>
          </a:r>
        </a:p>
      </dgm:t>
    </dgm:pt>
    <dgm:pt modelId="{40BAF7B7-EC4C-4800-8A8A-BBFCA8BD4956}" type="parTrans" cxnId="{4386D581-4E2E-43A7-9454-6E11590CBE81}">
      <dgm:prSet/>
      <dgm:spPr/>
      <dgm:t>
        <a:bodyPr/>
        <a:lstStyle/>
        <a:p>
          <a:endParaRPr kumimoji="1" lang="ja-JP" altLang="en-US"/>
        </a:p>
      </dgm:t>
    </dgm:pt>
    <dgm:pt modelId="{6A237FAA-938E-4A9B-A48F-B41C12F3954E}" type="sibTrans" cxnId="{4386D581-4E2E-43A7-9454-6E11590CBE81}">
      <dgm:prSet/>
      <dgm:spPr/>
      <dgm:t>
        <a:bodyPr/>
        <a:lstStyle/>
        <a:p>
          <a:endParaRPr kumimoji="1" lang="ja-JP" altLang="en-US"/>
        </a:p>
      </dgm:t>
    </dgm:pt>
    <dgm:pt modelId="{AFFC1183-A59A-4357-B178-7A8D9BFCF29A}">
      <dgm:prSet phldrT="[テキスト]" custT="1"/>
      <dgm:spPr/>
      <dgm:t>
        <a:bodyPr/>
        <a:lstStyle/>
        <a:p>
          <a:pPr>
            <a:buFont typeface="Arial" panose="020B0604020202020204" pitchFamily="34" charset="0"/>
            <a:buChar char="•"/>
          </a:pPr>
          <a:r>
            <a:rPr kumimoji="1" lang="ja-JP" altLang="en-US" sz="1000">
              <a:latin typeface="メイリオ" panose="020B0604030504040204" pitchFamily="50" charset="-128"/>
              <a:ea typeface="メイリオ" panose="020B0604030504040204" pitchFamily="50" charset="-128"/>
            </a:rPr>
            <a:t>子の育児や進学</a:t>
          </a:r>
        </a:p>
      </dgm:t>
    </dgm:pt>
    <dgm:pt modelId="{53463169-0E3D-4D40-A53D-2D6F8622E321}" type="parTrans" cxnId="{E7770335-525B-43F1-A843-301463DAED4A}">
      <dgm:prSet/>
      <dgm:spPr/>
      <dgm:t>
        <a:bodyPr/>
        <a:lstStyle/>
        <a:p>
          <a:endParaRPr kumimoji="1" lang="ja-JP" altLang="en-US"/>
        </a:p>
      </dgm:t>
    </dgm:pt>
    <dgm:pt modelId="{493F22A4-CE88-4B0C-B981-2DEF2A8EF6BA}" type="sibTrans" cxnId="{E7770335-525B-43F1-A843-301463DAED4A}">
      <dgm:prSet/>
      <dgm:spPr/>
      <dgm:t>
        <a:bodyPr/>
        <a:lstStyle/>
        <a:p>
          <a:endParaRPr kumimoji="1" lang="ja-JP" altLang="en-US"/>
        </a:p>
      </dgm:t>
    </dgm:pt>
    <dgm:pt modelId="{1FDF5BE1-3929-4336-A3C4-03185CD7578D}">
      <dgm:prSet phldrT="[テキスト]" custT="1"/>
      <dgm:spPr/>
      <dgm:t>
        <a:bodyPr/>
        <a:lstStyle/>
        <a:p>
          <a:pPr>
            <a:buFont typeface="Arial" panose="020B0604020202020204" pitchFamily="34" charset="0"/>
            <a:buChar char="•"/>
          </a:pPr>
          <a:r>
            <a:rPr kumimoji="1" lang="ja-JP" altLang="en-US" sz="1000">
              <a:latin typeface="メイリオ" panose="020B0604030504040204" pitchFamily="50" charset="-128"/>
              <a:ea typeface="メイリオ" panose="020B0604030504040204" pitchFamily="50" charset="-128"/>
            </a:rPr>
            <a:t>交際相手や配偶者との</a:t>
          </a:r>
        </a:p>
      </dgm:t>
    </dgm:pt>
    <dgm:pt modelId="{E3B73D4F-6EC5-4FC5-8C37-E429990F729F}" type="parTrans" cxnId="{30FD38B8-A35E-439A-A350-0CEF773B7674}">
      <dgm:prSet/>
      <dgm:spPr/>
      <dgm:t>
        <a:bodyPr/>
        <a:lstStyle/>
        <a:p>
          <a:endParaRPr kumimoji="1" lang="ja-JP" altLang="en-US"/>
        </a:p>
      </dgm:t>
    </dgm:pt>
    <dgm:pt modelId="{7CF7ED6B-9495-459B-A226-7069FDE6A0B7}" type="sibTrans" cxnId="{30FD38B8-A35E-439A-A350-0CEF773B7674}">
      <dgm:prSet/>
      <dgm:spPr/>
      <dgm:t>
        <a:bodyPr/>
        <a:lstStyle/>
        <a:p>
          <a:endParaRPr kumimoji="1" lang="ja-JP" altLang="en-US"/>
        </a:p>
      </dgm:t>
    </dgm:pt>
    <dgm:pt modelId="{856ED83E-216A-4BE5-BFC5-DB1D50964D88}">
      <dgm:prSet phldrT="[テキスト]" custT="1"/>
      <dgm:spPr/>
      <dgm:t>
        <a:bodyPr/>
        <a:lstStyle/>
        <a:p>
          <a:pPr>
            <a:buFont typeface="Arial" panose="020B0604020202020204" pitchFamily="34" charset="0"/>
            <a:buChar char="•"/>
          </a:pPr>
          <a:r>
            <a:rPr kumimoji="1" lang="ja-JP" altLang="en-US" sz="1000">
              <a:latin typeface="メイリオ" panose="020B0604030504040204" pitchFamily="50" charset="-128"/>
              <a:ea typeface="メイリオ" panose="020B0604030504040204" pitchFamily="50" charset="-128"/>
            </a:rPr>
            <a:t>引っ越しや近所との</a:t>
          </a:r>
        </a:p>
      </dgm:t>
    </dgm:pt>
    <dgm:pt modelId="{6A67981E-F65E-4E12-812A-B9C49F9507D9}" type="parTrans" cxnId="{66E488AF-ECE0-4BBA-A38D-2D78114526AA}">
      <dgm:prSet/>
      <dgm:spPr/>
      <dgm:t>
        <a:bodyPr/>
        <a:lstStyle/>
        <a:p>
          <a:endParaRPr kumimoji="1" lang="ja-JP" altLang="en-US"/>
        </a:p>
      </dgm:t>
    </dgm:pt>
    <dgm:pt modelId="{E2425B0C-E70C-4F47-AEBE-E3EBA36C0582}" type="sibTrans" cxnId="{66E488AF-ECE0-4BBA-A38D-2D78114526AA}">
      <dgm:prSet/>
      <dgm:spPr/>
      <dgm:t>
        <a:bodyPr/>
        <a:lstStyle/>
        <a:p>
          <a:endParaRPr kumimoji="1" lang="ja-JP" altLang="en-US"/>
        </a:p>
      </dgm:t>
    </dgm:pt>
    <dgm:pt modelId="{EEF1DDFC-10F7-4CEE-B923-15CF1BA0EADB}">
      <dgm:prSet phldrT="[テキスト]" custT="1"/>
      <dgm:spPr/>
      <dgm:t>
        <a:bodyPr/>
        <a:lstStyle/>
        <a:p>
          <a:pPr>
            <a:buFont typeface="Arial" panose="020B0604020202020204" pitchFamily="34" charset="0"/>
            <a:buChar char="•"/>
          </a:pPr>
          <a:r>
            <a:rPr kumimoji="1" lang="ja-JP" altLang="en-US" sz="1000">
              <a:latin typeface="メイリオ" panose="020B0604030504040204" pitchFamily="50" charset="-128"/>
              <a:ea typeface="メイリオ" panose="020B0604030504040204" pitchFamily="50" charset="-128"/>
            </a:rPr>
            <a:t>金銭問題</a:t>
          </a:r>
        </a:p>
      </dgm:t>
    </dgm:pt>
    <dgm:pt modelId="{340078B5-0889-4C11-BC05-66116F78D332}" type="parTrans" cxnId="{E549404C-6BB2-42D3-84B2-4990D7A5B2EA}">
      <dgm:prSet/>
      <dgm:spPr/>
      <dgm:t>
        <a:bodyPr/>
        <a:lstStyle/>
        <a:p>
          <a:endParaRPr kumimoji="1" lang="ja-JP" altLang="en-US"/>
        </a:p>
      </dgm:t>
    </dgm:pt>
    <dgm:pt modelId="{67EBA78A-4560-4162-B61C-CB5D7136CA32}" type="sibTrans" cxnId="{E549404C-6BB2-42D3-84B2-4990D7A5B2EA}">
      <dgm:prSet/>
      <dgm:spPr/>
      <dgm:t>
        <a:bodyPr/>
        <a:lstStyle/>
        <a:p>
          <a:endParaRPr kumimoji="1" lang="ja-JP" altLang="en-US"/>
        </a:p>
      </dgm:t>
    </dgm:pt>
    <dgm:pt modelId="{2B721E89-10E6-4ABE-A2EE-737754D314EC}">
      <dgm:prSet phldrT="[テキスト]"/>
      <dgm:spPr/>
      <dgm:t>
        <a:bodyPr vert="eaVert"/>
        <a:lstStyle/>
        <a:p>
          <a:endParaRPr kumimoji="1" lang="ja-JP" altLang="en-US">
            <a:latin typeface="メイリオ" panose="020B0604030504040204" pitchFamily="50" charset="-128"/>
            <a:ea typeface="メイリオ" panose="020B0604030504040204" pitchFamily="50" charset="-128"/>
          </a:endParaRPr>
        </a:p>
      </dgm:t>
    </dgm:pt>
    <dgm:pt modelId="{D7F3F76E-8D21-4D61-AC8F-57B261DD72C8}" type="sibTrans" cxnId="{86B629B3-7DAB-49FB-8F44-B58B44687AB2}">
      <dgm:prSet/>
      <dgm:spPr/>
      <dgm:t>
        <a:bodyPr/>
        <a:lstStyle/>
        <a:p>
          <a:endParaRPr kumimoji="1" lang="ja-JP" altLang="en-US"/>
        </a:p>
      </dgm:t>
    </dgm:pt>
    <dgm:pt modelId="{6EAC0FA0-1147-4E1F-B189-CB6591AE1A08}" type="parTrans" cxnId="{86B629B3-7DAB-49FB-8F44-B58B44687AB2}">
      <dgm:prSet/>
      <dgm:spPr/>
      <dgm:t>
        <a:bodyPr/>
        <a:lstStyle/>
        <a:p>
          <a:endParaRPr kumimoji="1" lang="ja-JP" altLang="en-US"/>
        </a:p>
      </dgm:t>
    </dgm:pt>
    <dgm:pt modelId="{5871E1A3-BD68-486E-B088-F139222C5977}">
      <dgm:prSet phldrT="[テキスト]"/>
      <dgm:spPr/>
      <dgm:t>
        <a:bodyPr/>
        <a:lstStyle/>
        <a:p>
          <a:endParaRPr kumimoji="1" lang="ja-JP" altLang="en-US">
            <a:latin typeface="メイリオ" panose="020B0604030504040204" pitchFamily="50" charset="-128"/>
            <a:ea typeface="メイリオ" panose="020B0604030504040204" pitchFamily="50" charset="-128"/>
          </a:endParaRPr>
        </a:p>
      </dgm:t>
    </dgm:pt>
    <dgm:pt modelId="{37C398AB-936A-4CBE-8F4A-AD7BB52B0288}" type="sibTrans" cxnId="{86D09353-AEA2-4353-A9C1-D1E226A33223}">
      <dgm:prSet/>
      <dgm:spPr/>
      <dgm:t>
        <a:bodyPr/>
        <a:lstStyle/>
        <a:p>
          <a:endParaRPr kumimoji="1" lang="ja-JP" altLang="en-US"/>
        </a:p>
      </dgm:t>
    </dgm:pt>
    <dgm:pt modelId="{0612130B-F40F-4193-A91F-6243A8C99EB7}" type="parTrans" cxnId="{86D09353-AEA2-4353-A9C1-D1E226A33223}">
      <dgm:prSet/>
      <dgm:spPr/>
      <dgm:t>
        <a:bodyPr/>
        <a:lstStyle/>
        <a:p>
          <a:endParaRPr kumimoji="1" lang="ja-JP" altLang="en-US"/>
        </a:p>
      </dgm:t>
    </dgm:pt>
    <dgm:pt modelId="{D2B696DE-F9CB-4414-94CA-3F20B4A37DF5}">
      <dgm:prSet phldrT="[テキスト]" custT="1"/>
      <dgm:spPr/>
      <dgm:t>
        <a:bodyPr/>
        <a:lstStyle/>
        <a:p>
          <a:pPr>
            <a:buFont typeface="Arial" panose="020B0604020202020204" pitchFamily="34" charset="0"/>
            <a:buNone/>
          </a:pPr>
          <a:r>
            <a:rPr kumimoji="1" lang="ja-JP" altLang="en-US" sz="1000">
              <a:latin typeface="メイリオ" panose="020B0604030504040204" pitchFamily="50" charset="-128"/>
              <a:ea typeface="メイリオ" panose="020B0604030504040204" pitchFamily="50" charset="-128"/>
            </a:rPr>
            <a:t> 体調不良</a:t>
          </a:r>
        </a:p>
      </dgm:t>
    </dgm:pt>
    <dgm:pt modelId="{A273A593-4F69-4A77-B276-2DCE430925D8}" type="parTrans" cxnId="{79FC10A2-D771-47D3-8FAA-1966F7E0A43E}">
      <dgm:prSet/>
      <dgm:spPr/>
      <dgm:t>
        <a:bodyPr/>
        <a:lstStyle/>
        <a:p>
          <a:endParaRPr kumimoji="1" lang="ja-JP" altLang="en-US"/>
        </a:p>
      </dgm:t>
    </dgm:pt>
    <dgm:pt modelId="{572C4F56-7445-48B2-9B2F-B3EB7DDBCE68}" type="sibTrans" cxnId="{79FC10A2-D771-47D3-8FAA-1966F7E0A43E}">
      <dgm:prSet/>
      <dgm:spPr/>
      <dgm:t>
        <a:bodyPr/>
        <a:lstStyle/>
        <a:p>
          <a:endParaRPr kumimoji="1" lang="ja-JP" altLang="en-US"/>
        </a:p>
      </dgm:t>
    </dgm:pt>
    <dgm:pt modelId="{6D5F937E-EB32-434D-B2EE-2839D17AF79C}">
      <dgm:prSet phldrT="[テキスト]" custT="1"/>
      <dgm:spPr/>
      <dgm:t>
        <a:bodyPr/>
        <a:lstStyle/>
        <a:p>
          <a:pPr>
            <a:buFont typeface="Arial" panose="020B0604020202020204" pitchFamily="34" charset="0"/>
            <a:buNone/>
          </a:pPr>
          <a:r>
            <a:rPr kumimoji="1" lang="ja-JP" altLang="en-US" sz="1000">
              <a:latin typeface="メイリオ" panose="020B0604030504040204" pitchFamily="50" charset="-128"/>
              <a:ea typeface="メイリオ" panose="020B0604030504040204" pitchFamily="50" charset="-128"/>
            </a:rPr>
            <a:t> トラブル</a:t>
          </a:r>
        </a:p>
      </dgm:t>
    </dgm:pt>
    <dgm:pt modelId="{68E7C6B3-D4D7-4D4F-8F60-E62D18B5E91A}" type="parTrans" cxnId="{B7FB711C-7239-4782-A63F-F6F023B8A7C6}">
      <dgm:prSet/>
      <dgm:spPr/>
      <dgm:t>
        <a:bodyPr/>
        <a:lstStyle/>
        <a:p>
          <a:endParaRPr kumimoji="1" lang="ja-JP" altLang="en-US"/>
        </a:p>
      </dgm:t>
    </dgm:pt>
    <dgm:pt modelId="{E93850CC-1633-4442-996F-201FEBF60F87}" type="sibTrans" cxnId="{B7FB711C-7239-4782-A63F-F6F023B8A7C6}">
      <dgm:prSet/>
      <dgm:spPr/>
      <dgm:t>
        <a:bodyPr/>
        <a:lstStyle/>
        <a:p>
          <a:endParaRPr kumimoji="1" lang="ja-JP" altLang="en-US"/>
        </a:p>
      </dgm:t>
    </dgm:pt>
    <dgm:pt modelId="{77A3F708-34A4-40DA-8180-E1F16C23006C}">
      <dgm:prSet phldrT="[テキスト]" custT="1"/>
      <dgm:spPr/>
      <dgm:t>
        <a:bodyPr/>
        <a:lstStyle/>
        <a:p>
          <a:pPr>
            <a:buFont typeface="Arial" panose="020B0604020202020204" pitchFamily="34" charset="0"/>
            <a:buNone/>
          </a:pPr>
          <a:r>
            <a:rPr kumimoji="1" lang="ja-JP" altLang="en-US" sz="1000">
              <a:latin typeface="メイリオ" panose="020B0604030504040204" pitchFamily="50" charset="-128"/>
              <a:ea typeface="メイリオ" panose="020B0604030504040204" pitchFamily="50" charset="-128"/>
            </a:rPr>
            <a:t> トラブルなど住環境問題</a:t>
          </a:r>
        </a:p>
      </dgm:t>
    </dgm:pt>
    <dgm:pt modelId="{B250320A-781B-478D-81C6-E0C7EA369E50}" type="parTrans" cxnId="{E96C7035-85AB-4B3E-9126-7513D6720FD9}">
      <dgm:prSet/>
      <dgm:spPr/>
      <dgm:t>
        <a:bodyPr/>
        <a:lstStyle/>
        <a:p>
          <a:endParaRPr kumimoji="1" lang="ja-JP" altLang="en-US"/>
        </a:p>
      </dgm:t>
    </dgm:pt>
    <dgm:pt modelId="{578C7598-B82C-4DC5-833F-581594805FE2}" type="sibTrans" cxnId="{E96C7035-85AB-4B3E-9126-7513D6720FD9}">
      <dgm:prSet/>
      <dgm:spPr/>
      <dgm:t>
        <a:bodyPr/>
        <a:lstStyle/>
        <a:p>
          <a:endParaRPr kumimoji="1" lang="ja-JP" altLang="en-US"/>
        </a:p>
      </dgm:t>
    </dgm:pt>
    <dgm:pt modelId="{2B95B51B-2E1C-4772-948F-3743C9ACD745}" type="pres">
      <dgm:prSet presAssocID="{0C3CABA5-68EA-431E-B0D7-F28BC76D4493}" presName="linearFlow" presStyleCnt="0">
        <dgm:presLayoutVars>
          <dgm:dir/>
          <dgm:animLvl val="lvl"/>
          <dgm:resizeHandles/>
        </dgm:presLayoutVars>
      </dgm:prSet>
      <dgm:spPr/>
    </dgm:pt>
    <dgm:pt modelId="{9FCD9E94-92EC-4BE0-9DAC-4047DD340A0E}" type="pres">
      <dgm:prSet presAssocID="{5871E1A3-BD68-486E-B088-F139222C5977}" presName="compositeNode" presStyleCnt="0">
        <dgm:presLayoutVars>
          <dgm:bulletEnabled val="1"/>
        </dgm:presLayoutVars>
      </dgm:prSet>
      <dgm:spPr/>
    </dgm:pt>
    <dgm:pt modelId="{06101757-0A28-4710-8A91-A4F975438260}" type="pres">
      <dgm:prSet presAssocID="{5871E1A3-BD68-486E-B088-F139222C5977}" presName="image" presStyleLbl="fgImgPlace1" presStyleIdx="0" presStyleCnt="2" custLinFactNeighborX="-9864" custLinFactNeighborY="-6966"/>
      <dgm:spPr>
        <a:blipFill>
          <a:blip xmlns:r="http://schemas.openxmlformats.org/officeDocument/2006/relationships" r:embed="rId1"/>
          <a:srcRect/>
          <a:stretch>
            <a:fillRect/>
          </a:stretch>
        </a:blipFill>
        <a:ln>
          <a:noFill/>
        </a:ln>
      </dgm:spPr>
    </dgm:pt>
    <dgm:pt modelId="{194EAE5F-BD99-4C90-AF0C-18BDC9FBBC6C}" type="pres">
      <dgm:prSet presAssocID="{5871E1A3-BD68-486E-B088-F139222C5977}" presName="childNode" presStyleLbl="node1" presStyleIdx="0" presStyleCnt="2" custScaleY="106201">
        <dgm:presLayoutVars>
          <dgm:bulletEnabled val="1"/>
        </dgm:presLayoutVars>
      </dgm:prSet>
      <dgm:spPr/>
    </dgm:pt>
    <dgm:pt modelId="{E6FD66F0-04BC-409B-84DF-4FE6B9DD3768}" type="pres">
      <dgm:prSet presAssocID="{5871E1A3-BD68-486E-B088-F139222C5977}" presName="parentNode" presStyleLbl="revTx" presStyleIdx="0" presStyleCnt="2" custLinFactX="300000" custLinFactNeighborX="339539" custLinFactNeighborY="4693">
        <dgm:presLayoutVars>
          <dgm:chMax val="0"/>
          <dgm:bulletEnabled val="1"/>
        </dgm:presLayoutVars>
      </dgm:prSet>
      <dgm:spPr/>
    </dgm:pt>
    <dgm:pt modelId="{390C670F-FDAF-44B6-A978-FC25AFF0ACBA}" type="pres">
      <dgm:prSet presAssocID="{37C398AB-936A-4CBE-8F4A-AD7BB52B0288}" presName="sibTrans" presStyleCnt="0"/>
      <dgm:spPr/>
    </dgm:pt>
    <dgm:pt modelId="{D303D27B-FBB1-4C5D-AA47-D42CAE29326F}" type="pres">
      <dgm:prSet presAssocID="{2B721E89-10E6-4ABE-A2EE-737754D314EC}" presName="compositeNode" presStyleCnt="0">
        <dgm:presLayoutVars>
          <dgm:bulletEnabled val="1"/>
        </dgm:presLayoutVars>
      </dgm:prSet>
      <dgm:spPr/>
    </dgm:pt>
    <dgm:pt modelId="{3D1D5C07-034F-477E-A441-2F09B1C8114E}" type="pres">
      <dgm:prSet presAssocID="{2B721E89-10E6-4ABE-A2EE-737754D314EC}" presName="image" presStyleLbl="fgImgPlace1" presStyleIdx="1" presStyleCnt="2" custScaleX="114112" custLinFactNeighborX="-9762" custLinFactNeighborY="-9170"/>
      <dgm:spPr>
        <a:blipFill>
          <a:blip xmlns:r="http://schemas.openxmlformats.org/officeDocument/2006/relationships" r:embed="rId2">
            <a:extLst>
              <a:ext uri="{28A0092B-C50C-407E-A947-70E740481C1C}">
                <a14:useLocalDpi xmlns:a14="http://schemas.microsoft.com/office/drawing/2010/main" val="0"/>
              </a:ext>
            </a:extLst>
          </a:blip>
          <a:srcRect/>
          <a:stretch>
            <a:fillRect/>
          </a:stretch>
        </a:blipFill>
        <a:ln>
          <a:noFill/>
        </a:ln>
      </dgm:spPr>
    </dgm:pt>
    <dgm:pt modelId="{AC604783-9BC8-44A5-A4BC-A471564628A6}" type="pres">
      <dgm:prSet presAssocID="{2B721E89-10E6-4ABE-A2EE-737754D314EC}" presName="childNode" presStyleLbl="node1" presStyleIdx="1" presStyleCnt="2" custScaleY="105319">
        <dgm:presLayoutVars>
          <dgm:bulletEnabled val="1"/>
        </dgm:presLayoutVars>
      </dgm:prSet>
      <dgm:spPr/>
    </dgm:pt>
    <dgm:pt modelId="{A1881D0B-028A-42C3-92AC-7F8F7488DF2F}" type="pres">
      <dgm:prSet presAssocID="{2B721E89-10E6-4ABE-A2EE-737754D314EC}" presName="parentNode" presStyleLbl="revTx" presStyleIdx="1" presStyleCnt="2" custLinFactX="-26650" custLinFactNeighborX="-100000" custLinFactNeighborY="13027">
        <dgm:presLayoutVars>
          <dgm:chMax val="0"/>
          <dgm:bulletEnabled val="1"/>
        </dgm:presLayoutVars>
      </dgm:prSet>
      <dgm:spPr/>
    </dgm:pt>
  </dgm:ptLst>
  <dgm:cxnLst>
    <dgm:cxn modelId="{C4B16908-3E6D-45E8-8DAA-94B0BC37B71A}" type="presOf" srcId="{77A3F708-34A4-40DA-8180-E1F16C23006C}" destId="{AC604783-9BC8-44A5-A4BC-A471564628A6}" srcOrd="0" destOrd="7" presId="urn:microsoft.com/office/officeart/2005/8/layout/hList2"/>
    <dgm:cxn modelId="{1EA5801B-EFA9-4642-8913-6138A996BDF1}" type="presOf" srcId="{5871E1A3-BD68-486E-B088-F139222C5977}" destId="{E6FD66F0-04BC-409B-84DF-4FE6B9DD3768}" srcOrd="0" destOrd="0" presId="urn:microsoft.com/office/officeart/2005/8/layout/hList2"/>
    <dgm:cxn modelId="{B7FB711C-7239-4782-A63F-F6F023B8A7C6}" srcId="{2B721E89-10E6-4ABE-A2EE-737754D314EC}" destId="{6D5F937E-EB32-434D-B2EE-2839D17AF79C}" srcOrd="5" destOrd="0" parTransId="{68E7C6B3-D4D7-4D4F-8F60-E62D18B5E91A}" sibTransId="{E93850CC-1633-4442-996F-201FEBF60F87}"/>
    <dgm:cxn modelId="{6EA2FB20-7BD6-4C48-A24B-6E30C87E4243}" type="presOf" srcId="{D2B696DE-F9CB-4414-94CA-3F20B4A37DF5}" destId="{AC604783-9BC8-44A5-A4BC-A471564628A6}" srcOrd="0" destOrd="1" presId="urn:microsoft.com/office/officeart/2005/8/layout/hList2"/>
    <dgm:cxn modelId="{FFE8ED31-3D46-415A-BDA2-2A61907F5589}" type="presOf" srcId="{EA3496C4-5306-454F-9020-14C6D372C583}" destId="{194EAE5F-BD99-4C90-AF0C-18BDC9FBBC6C}" srcOrd="0" destOrd="4" presId="urn:microsoft.com/office/officeart/2005/8/layout/hList2"/>
    <dgm:cxn modelId="{E7770335-525B-43F1-A843-301463DAED4A}" srcId="{2B721E89-10E6-4ABE-A2EE-737754D314EC}" destId="{AFFC1183-A59A-4357-B178-7A8D9BFCF29A}" srcOrd="3" destOrd="0" parTransId="{53463169-0E3D-4D40-A53D-2D6F8622E321}" sibTransId="{493F22A4-CE88-4B0C-B981-2DEF2A8EF6BA}"/>
    <dgm:cxn modelId="{E96C7035-85AB-4B3E-9126-7513D6720FD9}" srcId="{2B721E89-10E6-4ABE-A2EE-737754D314EC}" destId="{77A3F708-34A4-40DA-8180-E1F16C23006C}" srcOrd="7" destOrd="0" parTransId="{B250320A-781B-478D-81C6-E0C7EA369E50}" sibTransId="{578C7598-B82C-4DC5-833F-581594805FE2}"/>
    <dgm:cxn modelId="{80872E37-63CA-4D60-9C89-17F120ABBB30}" srcId="{2B721E89-10E6-4ABE-A2EE-737754D314EC}" destId="{F15ED16A-85A7-497E-9A91-44BC2A6FE85B}" srcOrd="2" destOrd="0" parTransId="{26472713-8324-4000-A982-EA02DD68BA8B}" sibTransId="{87FFD5AE-FFDF-4EAB-AB91-71033BDFB8A0}"/>
    <dgm:cxn modelId="{27E4FA37-E6C0-40F4-AC64-EA1653AE108C}" type="presOf" srcId="{2B721E89-10E6-4ABE-A2EE-737754D314EC}" destId="{A1881D0B-028A-42C3-92AC-7F8F7488DF2F}" srcOrd="0" destOrd="0" presId="urn:microsoft.com/office/officeart/2005/8/layout/hList2"/>
    <dgm:cxn modelId="{8F27905F-8D7B-4FA3-8967-F890D0ECEBD7}" type="presOf" srcId="{1FDF5BE1-3929-4336-A3C4-03185CD7578D}" destId="{AC604783-9BC8-44A5-A4BC-A471564628A6}" srcOrd="0" destOrd="4" presId="urn:microsoft.com/office/officeart/2005/8/layout/hList2"/>
    <dgm:cxn modelId="{DAC2B842-700D-4F51-9A73-DE2F2D034298}" srcId="{2B721E89-10E6-4ABE-A2EE-737754D314EC}" destId="{BA1D8AB1-A687-40DC-968D-92CE1FA0C1F3}" srcOrd="0" destOrd="0" parTransId="{89D3FD5D-D714-4711-A60C-5ED247CCBFF6}" sibTransId="{EF2CDAB1-28A2-4C93-9D65-7D569B5BB228}"/>
    <dgm:cxn modelId="{BB8AC343-A9C1-4457-A583-2AD0CAB38391}" type="presOf" srcId="{0C3CABA5-68EA-431E-B0D7-F28BC76D4493}" destId="{2B95B51B-2E1C-4772-948F-3743C9ACD745}" srcOrd="0" destOrd="0" presId="urn:microsoft.com/office/officeart/2005/8/layout/hList2"/>
    <dgm:cxn modelId="{E549404C-6BB2-42D3-84B2-4990D7A5B2EA}" srcId="{2B721E89-10E6-4ABE-A2EE-737754D314EC}" destId="{EEF1DDFC-10F7-4CEE-B923-15CF1BA0EADB}" srcOrd="8" destOrd="0" parTransId="{340078B5-0889-4C11-BC05-66116F78D332}" sibTransId="{67EBA78A-4560-4162-B61C-CB5D7136CA32}"/>
    <dgm:cxn modelId="{5AC6A44C-E429-41B5-93D6-6B31676FFA01}" type="presOf" srcId="{89268272-4E0B-4FCD-B46B-4E497CC1BC61}" destId="{194EAE5F-BD99-4C90-AF0C-18BDC9FBBC6C}" srcOrd="0" destOrd="7" presId="urn:microsoft.com/office/officeart/2005/8/layout/hList2"/>
    <dgm:cxn modelId="{4335AE6D-BCD0-4643-83E6-DEB340C20775}" srcId="{5871E1A3-BD68-486E-B088-F139222C5977}" destId="{CF1C9BA8-2325-4F83-BD2D-D8F77D03192B}" srcOrd="6" destOrd="0" parTransId="{7DA02078-C343-4406-8300-6CA2E423A8CE}" sibTransId="{A5B4D395-53E2-4731-AB27-03C1CED99F44}"/>
    <dgm:cxn modelId="{FB97794F-AE0D-45A8-AD78-B0230C9D86EA}" type="presOf" srcId="{D1D20CF6-C61C-4E99-B453-3A1C0348388C}" destId="{194EAE5F-BD99-4C90-AF0C-18BDC9FBBC6C}" srcOrd="0" destOrd="0" presId="urn:microsoft.com/office/officeart/2005/8/layout/hList2"/>
    <dgm:cxn modelId="{0FD1F04F-431F-4B8D-80CF-5E374EE3B643}" srcId="{5871E1A3-BD68-486E-B088-F139222C5977}" destId="{FB134E7A-C652-4A90-AB6D-11E5A0AD6294}" srcOrd="2" destOrd="0" parTransId="{C32DDE9C-0ED1-475A-B8B3-CC77354ACA6D}" sibTransId="{CE5841BC-88DB-4299-8BAF-B518D6CAB726}"/>
    <dgm:cxn modelId="{10A7AA72-5849-42E5-9B6B-15BFF9ACD05E}" type="presOf" srcId="{856ED83E-216A-4BE5-BFC5-DB1D50964D88}" destId="{AC604783-9BC8-44A5-A4BC-A471564628A6}" srcOrd="0" destOrd="6" presId="urn:microsoft.com/office/officeart/2005/8/layout/hList2"/>
    <dgm:cxn modelId="{3C216F73-C6FD-40BC-966D-FEF8384A9404}" srcId="{5871E1A3-BD68-486E-B088-F139222C5977}" destId="{EA3496C4-5306-454F-9020-14C6D372C583}" srcOrd="4" destOrd="0" parTransId="{B9EEBCFE-C950-4654-BC31-80B2660D2333}" sibTransId="{54A38535-6A9A-49F6-8527-5FE420E8BFB2}"/>
    <dgm:cxn modelId="{86D09353-AEA2-4353-A9C1-D1E226A33223}" srcId="{0C3CABA5-68EA-431E-B0D7-F28BC76D4493}" destId="{5871E1A3-BD68-486E-B088-F139222C5977}" srcOrd="0" destOrd="0" parTransId="{0612130B-F40F-4193-A91F-6243A8C99EB7}" sibTransId="{37C398AB-936A-4CBE-8F4A-AD7BB52B0288}"/>
    <dgm:cxn modelId="{6C28C776-50FC-4588-9DC3-4DF4168DDAFC}" type="presOf" srcId="{3FA3A6FA-E562-4416-844E-15EA1A025D08}" destId="{194EAE5F-BD99-4C90-AF0C-18BDC9FBBC6C}" srcOrd="0" destOrd="3" presId="urn:microsoft.com/office/officeart/2005/8/layout/hList2"/>
    <dgm:cxn modelId="{EBEACA77-ADDB-4E5F-AF22-B880DA151E7C}" type="presOf" srcId="{BA1D8AB1-A687-40DC-968D-92CE1FA0C1F3}" destId="{AC604783-9BC8-44A5-A4BC-A471564628A6}" srcOrd="0" destOrd="0" presId="urn:microsoft.com/office/officeart/2005/8/layout/hList2"/>
    <dgm:cxn modelId="{49EF5381-AD73-4356-8702-F3F19E02A744}" srcId="{5871E1A3-BD68-486E-B088-F139222C5977}" destId="{8445BE41-24AB-4E03-AB3D-9623C3E11AE7}" srcOrd="5" destOrd="0" parTransId="{47283DCA-5578-4F61-AFB6-8D9FB5CDA1E6}" sibTransId="{F62FBD53-6E68-42EC-8877-7BF7FCF9FF86}"/>
    <dgm:cxn modelId="{4386D581-4E2E-43A7-9454-6E11590CBE81}" srcId="{5871E1A3-BD68-486E-B088-F139222C5977}" destId="{89268272-4E0B-4FCD-B46B-4E497CC1BC61}" srcOrd="7" destOrd="0" parTransId="{40BAF7B7-EC4C-4800-8A8A-BBFCA8BD4956}" sibTransId="{6A237FAA-938E-4A9B-A48F-B41C12F3954E}"/>
    <dgm:cxn modelId="{18BD4C8D-8B2B-45A7-832D-2EC2CDB746DD}" type="presOf" srcId="{FB134E7A-C652-4A90-AB6D-11E5A0AD6294}" destId="{194EAE5F-BD99-4C90-AF0C-18BDC9FBBC6C}" srcOrd="0" destOrd="2" presId="urn:microsoft.com/office/officeart/2005/8/layout/hList2"/>
    <dgm:cxn modelId="{85F31396-3274-49BB-A320-9FA3315E472A}" type="presOf" srcId="{A69567A4-6ED7-4BC2-BC4E-9E7D079C3A64}" destId="{194EAE5F-BD99-4C90-AF0C-18BDC9FBBC6C}" srcOrd="0" destOrd="1" presId="urn:microsoft.com/office/officeart/2005/8/layout/hList2"/>
    <dgm:cxn modelId="{24306C96-4B39-4539-A15F-7934AA125573}" type="presOf" srcId="{AFFC1183-A59A-4357-B178-7A8D9BFCF29A}" destId="{AC604783-9BC8-44A5-A4BC-A471564628A6}" srcOrd="0" destOrd="3" presId="urn:microsoft.com/office/officeart/2005/8/layout/hList2"/>
    <dgm:cxn modelId="{AFE1B397-80AB-4237-958F-E155F344FAEE}" type="presOf" srcId="{CF1C9BA8-2325-4F83-BD2D-D8F77D03192B}" destId="{194EAE5F-BD99-4C90-AF0C-18BDC9FBBC6C}" srcOrd="0" destOrd="6" presId="urn:microsoft.com/office/officeart/2005/8/layout/hList2"/>
    <dgm:cxn modelId="{515EC898-1040-452D-813B-9001054F53DE}" srcId="{5871E1A3-BD68-486E-B088-F139222C5977}" destId="{D1D20CF6-C61C-4E99-B453-3A1C0348388C}" srcOrd="0" destOrd="0" parTransId="{34D22A5E-0B6D-411B-BB88-153AB4B3D5A4}" sibTransId="{4169E038-BF61-440E-BF57-421CEE6AD691}"/>
    <dgm:cxn modelId="{4A6F0BA0-A072-4CA4-8DA1-26DD56AAC892}" type="presOf" srcId="{EEF1DDFC-10F7-4CEE-B923-15CF1BA0EADB}" destId="{AC604783-9BC8-44A5-A4BC-A471564628A6}" srcOrd="0" destOrd="8" presId="urn:microsoft.com/office/officeart/2005/8/layout/hList2"/>
    <dgm:cxn modelId="{79FC10A2-D771-47D3-8FAA-1966F7E0A43E}" srcId="{2B721E89-10E6-4ABE-A2EE-737754D314EC}" destId="{D2B696DE-F9CB-4414-94CA-3F20B4A37DF5}" srcOrd="1" destOrd="0" parTransId="{A273A593-4F69-4A77-B276-2DCE430925D8}" sibTransId="{572C4F56-7445-48B2-9B2F-B3EB7DDBCE68}"/>
    <dgm:cxn modelId="{66E488AF-ECE0-4BBA-A38D-2D78114526AA}" srcId="{2B721E89-10E6-4ABE-A2EE-737754D314EC}" destId="{856ED83E-216A-4BE5-BFC5-DB1D50964D88}" srcOrd="6" destOrd="0" parTransId="{6A67981E-F65E-4E12-812A-B9C49F9507D9}" sibTransId="{E2425B0C-E70C-4F47-AEBE-E3EBA36C0582}"/>
    <dgm:cxn modelId="{3EC06BB0-479C-451E-9B43-67CF66CA2A02}" type="presOf" srcId="{6D5F937E-EB32-434D-B2EE-2839D17AF79C}" destId="{AC604783-9BC8-44A5-A4BC-A471564628A6}" srcOrd="0" destOrd="5" presId="urn:microsoft.com/office/officeart/2005/8/layout/hList2"/>
    <dgm:cxn modelId="{86B629B3-7DAB-49FB-8F44-B58B44687AB2}" srcId="{0C3CABA5-68EA-431E-B0D7-F28BC76D4493}" destId="{2B721E89-10E6-4ABE-A2EE-737754D314EC}" srcOrd="1" destOrd="0" parTransId="{6EAC0FA0-1147-4E1F-B189-CB6591AE1A08}" sibTransId="{D7F3F76E-8D21-4D61-AC8F-57B261DD72C8}"/>
    <dgm:cxn modelId="{30FD38B8-A35E-439A-A350-0CEF773B7674}" srcId="{2B721E89-10E6-4ABE-A2EE-737754D314EC}" destId="{1FDF5BE1-3929-4336-A3C4-03185CD7578D}" srcOrd="4" destOrd="0" parTransId="{E3B73D4F-6EC5-4FC5-8C37-E429990F729F}" sibTransId="{7CF7ED6B-9495-459B-A226-7069FDE6A0B7}"/>
    <dgm:cxn modelId="{FAC3F1D6-343C-4B31-AFDF-D73AC84CA382}" srcId="{5871E1A3-BD68-486E-B088-F139222C5977}" destId="{3FA3A6FA-E562-4416-844E-15EA1A025D08}" srcOrd="3" destOrd="0" parTransId="{597FD74E-1BBA-4CE9-8EF6-A382734938DF}" sibTransId="{B5871D2E-ED1E-4A32-84DC-5C41DEE510F4}"/>
    <dgm:cxn modelId="{74C928DC-68AB-4A8D-9F64-3069D97FA388}" type="presOf" srcId="{F15ED16A-85A7-497E-9A91-44BC2A6FE85B}" destId="{AC604783-9BC8-44A5-A4BC-A471564628A6}" srcOrd="0" destOrd="2" presId="urn:microsoft.com/office/officeart/2005/8/layout/hList2"/>
    <dgm:cxn modelId="{6A2C2DF5-3346-4C43-9CBE-DA2CB7D4BB07}" type="presOf" srcId="{8445BE41-24AB-4E03-AB3D-9623C3E11AE7}" destId="{194EAE5F-BD99-4C90-AF0C-18BDC9FBBC6C}" srcOrd="0" destOrd="5" presId="urn:microsoft.com/office/officeart/2005/8/layout/hList2"/>
    <dgm:cxn modelId="{122A3CFB-9961-4A83-BD46-33A730CF411B}" srcId="{5871E1A3-BD68-486E-B088-F139222C5977}" destId="{A69567A4-6ED7-4BC2-BC4E-9E7D079C3A64}" srcOrd="1" destOrd="0" parTransId="{C9AF26FC-B18B-49C0-9EFB-B7244677BB9F}" sibTransId="{32453E6F-3194-4F18-B23C-1963855FDE3D}"/>
    <dgm:cxn modelId="{84B89D04-4ABD-4D0F-BE50-7CFC8E5FFDD3}" type="presParOf" srcId="{2B95B51B-2E1C-4772-948F-3743C9ACD745}" destId="{9FCD9E94-92EC-4BE0-9DAC-4047DD340A0E}" srcOrd="0" destOrd="0" presId="urn:microsoft.com/office/officeart/2005/8/layout/hList2"/>
    <dgm:cxn modelId="{120116CB-4FD0-42C2-A0B9-D24F035FE377}" type="presParOf" srcId="{9FCD9E94-92EC-4BE0-9DAC-4047DD340A0E}" destId="{06101757-0A28-4710-8A91-A4F975438260}" srcOrd="0" destOrd="0" presId="urn:microsoft.com/office/officeart/2005/8/layout/hList2"/>
    <dgm:cxn modelId="{6CAD909C-4DD1-42DB-A591-066EC1E25D37}" type="presParOf" srcId="{9FCD9E94-92EC-4BE0-9DAC-4047DD340A0E}" destId="{194EAE5F-BD99-4C90-AF0C-18BDC9FBBC6C}" srcOrd="1" destOrd="0" presId="urn:microsoft.com/office/officeart/2005/8/layout/hList2"/>
    <dgm:cxn modelId="{DE8DEB2B-4737-47CC-965C-9FBA74B86438}" type="presParOf" srcId="{9FCD9E94-92EC-4BE0-9DAC-4047DD340A0E}" destId="{E6FD66F0-04BC-409B-84DF-4FE6B9DD3768}" srcOrd="2" destOrd="0" presId="urn:microsoft.com/office/officeart/2005/8/layout/hList2"/>
    <dgm:cxn modelId="{9080A07D-415D-4718-A2C3-CA03C1F6E967}" type="presParOf" srcId="{2B95B51B-2E1C-4772-948F-3743C9ACD745}" destId="{390C670F-FDAF-44B6-A978-FC25AFF0ACBA}" srcOrd="1" destOrd="0" presId="urn:microsoft.com/office/officeart/2005/8/layout/hList2"/>
    <dgm:cxn modelId="{406851EB-A821-4FC8-B04C-D3C70BFE4D9E}" type="presParOf" srcId="{2B95B51B-2E1C-4772-948F-3743C9ACD745}" destId="{D303D27B-FBB1-4C5D-AA47-D42CAE29326F}" srcOrd="2" destOrd="0" presId="urn:microsoft.com/office/officeart/2005/8/layout/hList2"/>
    <dgm:cxn modelId="{05E9D297-A1CA-4680-ADAF-A2AD55087A2A}" type="presParOf" srcId="{D303D27B-FBB1-4C5D-AA47-D42CAE29326F}" destId="{3D1D5C07-034F-477E-A441-2F09B1C8114E}" srcOrd="0" destOrd="0" presId="urn:microsoft.com/office/officeart/2005/8/layout/hList2"/>
    <dgm:cxn modelId="{1B74E8A6-283E-4F83-A711-3560D717C402}" type="presParOf" srcId="{D303D27B-FBB1-4C5D-AA47-D42CAE29326F}" destId="{AC604783-9BC8-44A5-A4BC-A471564628A6}" srcOrd="1" destOrd="0" presId="urn:microsoft.com/office/officeart/2005/8/layout/hList2"/>
    <dgm:cxn modelId="{11B03CBF-DB56-4D1E-9449-0A8BBB192C2E}" type="presParOf" srcId="{D303D27B-FBB1-4C5D-AA47-D42CAE29326F}" destId="{A1881D0B-028A-42C3-92AC-7F8F7488DF2F}" srcOrd="2" destOrd="0" presId="urn:microsoft.com/office/officeart/2005/8/layout/h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B19654E-0802-4C9A-BF9B-9563F92EEDF8}" type="doc">
      <dgm:prSet loTypeId="urn:microsoft.com/office/officeart/2005/8/layout/arrow4" loCatId="relationship" qsTypeId="urn:microsoft.com/office/officeart/2005/8/quickstyle/simple1" qsCatId="simple" csTypeId="urn:microsoft.com/office/officeart/2005/8/colors/accent2_2" csCatId="accent2" phldr="1"/>
      <dgm:spPr/>
      <dgm:t>
        <a:bodyPr/>
        <a:lstStyle/>
        <a:p>
          <a:endParaRPr kumimoji="1" lang="ja-JP" altLang="en-US"/>
        </a:p>
      </dgm:t>
    </dgm:pt>
    <dgm:pt modelId="{85FD4E23-3754-4EEC-9031-EB4CCB17FA62}">
      <dgm:prSet phldrT="[テキスト]" custT="1"/>
      <dgm:spPr/>
      <dgm:t>
        <a:bodyPr/>
        <a:lstStyle/>
        <a:p>
          <a:r>
            <a:rPr kumimoji="1" lang="ja-JP" altLang="en-US" sz="11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最近こんなことが起こっていませんか？</a:t>
          </a:r>
          <a:endParaRPr kumimoji="1" lang="en-US" altLang="ja-JP" sz="11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dgm:t>
    </dgm:pt>
    <dgm:pt modelId="{C10E33B2-9964-4230-8F7A-E2167CF9B86B}" type="parTrans" cxnId="{7A827E19-3E7E-4EDB-AE37-338F9A93BEF0}">
      <dgm:prSet/>
      <dgm:spPr/>
      <dgm:t>
        <a:bodyPr/>
        <a:lstStyle/>
        <a:p>
          <a:endParaRPr kumimoji="1" lang="ja-JP" altLang="en-US"/>
        </a:p>
      </dgm:t>
    </dgm:pt>
    <dgm:pt modelId="{1D7AA63C-8D42-42D3-8DCD-762C931FDD5D}" type="sibTrans" cxnId="{7A827E19-3E7E-4EDB-AE37-338F9A93BEF0}">
      <dgm:prSet/>
      <dgm:spPr/>
      <dgm:t>
        <a:bodyPr/>
        <a:lstStyle/>
        <a:p>
          <a:endParaRPr kumimoji="1" lang="ja-JP" altLang="en-US"/>
        </a:p>
      </dgm:t>
    </dgm:pt>
    <dgm:pt modelId="{19B2A368-6ABE-4E86-BE1D-D4666C1E28C4}">
      <dgm:prSet phldrT="[テキスト]" custT="1"/>
      <dgm:spPr/>
      <dgm:t>
        <a:bodyPr/>
        <a:lstStyle/>
        <a:p>
          <a:r>
            <a:rPr kumimoji="1" lang="ja-JP" altLang="en-US" sz="11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管理監督者のストレスはこんな特徴があります</a:t>
          </a:r>
        </a:p>
      </dgm:t>
    </dgm:pt>
    <dgm:pt modelId="{11D732B3-53EF-4E78-A9E9-585E0116E5E1}" type="parTrans" cxnId="{98F474F3-6339-455F-B28D-6CFEF9298B27}">
      <dgm:prSet/>
      <dgm:spPr/>
      <dgm:t>
        <a:bodyPr/>
        <a:lstStyle/>
        <a:p>
          <a:endParaRPr kumimoji="1" lang="ja-JP" altLang="en-US"/>
        </a:p>
      </dgm:t>
    </dgm:pt>
    <dgm:pt modelId="{E6157BA6-B618-426F-BC53-6A375829DD74}" type="sibTrans" cxnId="{98F474F3-6339-455F-B28D-6CFEF9298B27}">
      <dgm:prSet/>
      <dgm:spPr/>
      <dgm:t>
        <a:bodyPr/>
        <a:lstStyle/>
        <a:p>
          <a:endParaRPr kumimoji="1" lang="ja-JP" altLang="en-US"/>
        </a:p>
      </dgm:t>
    </dgm:pt>
    <dgm:pt modelId="{8033D64C-A3C3-42F9-BBFF-06E7750F3485}" type="pres">
      <dgm:prSet presAssocID="{1B19654E-0802-4C9A-BF9B-9563F92EEDF8}" presName="compositeShape" presStyleCnt="0">
        <dgm:presLayoutVars>
          <dgm:chMax val="2"/>
          <dgm:dir/>
          <dgm:resizeHandles val="exact"/>
        </dgm:presLayoutVars>
      </dgm:prSet>
      <dgm:spPr/>
    </dgm:pt>
    <dgm:pt modelId="{BDCC19F6-C505-4BBE-8552-41A50B4FEFA6}" type="pres">
      <dgm:prSet presAssocID="{85FD4E23-3754-4EEC-9031-EB4CCB17FA62}" presName="upArrow" presStyleLbl="node1" presStyleIdx="0" presStyleCnt="2"/>
      <dgm:spPr/>
    </dgm:pt>
    <dgm:pt modelId="{82143E35-FF22-4132-8D64-A24320295AEC}" type="pres">
      <dgm:prSet presAssocID="{85FD4E23-3754-4EEC-9031-EB4CCB17FA62}" presName="upArrowText" presStyleLbl="revTx" presStyleIdx="0" presStyleCnt="2" custScaleX="102871" custLinFactNeighborX="2369" custLinFactNeighborY="12297">
        <dgm:presLayoutVars>
          <dgm:chMax val="0"/>
          <dgm:bulletEnabled val="1"/>
        </dgm:presLayoutVars>
      </dgm:prSet>
      <dgm:spPr/>
    </dgm:pt>
    <dgm:pt modelId="{82CC5AAB-EA2A-42F6-B51D-89B880DE4CF5}" type="pres">
      <dgm:prSet presAssocID="{19B2A368-6ABE-4E86-BE1D-D4666C1E28C4}" presName="downArrow" presStyleLbl="node1" presStyleIdx="1" presStyleCnt="2" custLinFactNeighborY="-7038"/>
      <dgm:spPr/>
    </dgm:pt>
    <dgm:pt modelId="{FB4638E7-7C1C-48BE-95FE-0C4033E5331E}" type="pres">
      <dgm:prSet presAssocID="{19B2A368-6ABE-4E86-BE1D-D4666C1E28C4}" presName="downArrowText" presStyleLbl="revTx" presStyleIdx="1" presStyleCnt="2" custScaleX="122987" custLinFactNeighborX="12938" custLinFactNeighborY="4642">
        <dgm:presLayoutVars>
          <dgm:chMax val="0"/>
          <dgm:bulletEnabled val="1"/>
        </dgm:presLayoutVars>
      </dgm:prSet>
      <dgm:spPr/>
    </dgm:pt>
  </dgm:ptLst>
  <dgm:cxnLst>
    <dgm:cxn modelId="{7A827E19-3E7E-4EDB-AE37-338F9A93BEF0}" srcId="{1B19654E-0802-4C9A-BF9B-9563F92EEDF8}" destId="{85FD4E23-3754-4EEC-9031-EB4CCB17FA62}" srcOrd="0" destOrd="0" parTransId="{C10E33B2-9964-4230-8F7A-E2167CF9B86B}" sibTransId="{1D7AA63C-8D42-42D3-8DCD-762C931FDD5D}"/>
    <dgm:cxn modelId="{060F4923-65EB-4008-967A-653297423618}" type="presOf" srcId="{1B19654E-0802-4C9A-BF9B-9563F92EEDF8}" destId="{8033D64C-A3C3-42F9-BBFF-06E7750F3485}" srcOrd="0" destOrd="0" presId="urn:microsoft.com/office/officeart/2005/8/layout/arrow4"/>
    <dgm:cxn modelId="{0CEEC449-D2A2-4D03-BF1B-1EE38F2D22DC}" type="presOf" srcId="{85FD4E23-3754-4EEC-9031-EB4CCB17FA62}" destId="{82143E35-FF22-4132-8D64-A24320295AEC}" srcOrd="0" destOrd="0" presId="urn:microsoft.com/office/officeart/2005/8/layout/arrow4"/>
    <dgm:cxn modelId="{214B5B8A-55A1-4FF4-9CA6-5AEFAE30B51C}" type="presOf" srcId="{19B2A368-6ABE-4E86-BE1D-D4666C1E28C4}" destId="{FB4638E7-7C1C-48BE-95FE-0C4033E5331E}" srcOrd="0" destOrd="0" presId="urn:microsoft.com/office/officeart/2005/8/layout/arrow4"/>
    <dgm:cxn modelId="{98F474F3-6339-455F-B28D-6CFEF9298B27}" srcId="{1B19654E-0802-4C9A-BF9B-9563F92EEDF8}" destId="{19B2A368-6ABE-4E86-BE1D-D4666C1E28C4}" srcOrd="1" destOrd="0" parTransId="{11D732B3-53EF-4E78-A9E9-585E0116E5E1}" sibTransId="{E6157BA6-B618-426F-BC53-6A375829DD74}"/>
    <dgm:cxn modelId="{AD2BDAA0-9176-42A1-9FAA-9FB4E686DBEF}" type="presParOf" srcId="{8033D64C-A3C3-42F9-BBFF-06E7750F3485}" destId="{BDCC19F6-C505-4BBE-8552-41A50B4FEFA6}" srcOrd="0" destOrd="0" presId="urn:microsoft.com/office/officeart/2005/8/layout/arrow4"/>
    <dgm:cxn modelId="{0BF3BCE0-D3C8-42CF-9764-5ADAD2581902}" type="presParOf" srcId="{8033D64C-A3C3-42F9-BBFF-06E7750F3485}" destId="{82143E35-FF22-4132-8D64-A24320295AEC}" srcOrd="1" destOrd="0" presId="urn:microsoft.com/office/officeart/2005/8/layout/arrow4"/>
    <dgm:cxn modelId="{26D9C5D1-E455-41F4-9F69-4A96B6A9BEE2}" type="presParOf" srcId="{8033D64C-A3C3-42F9-BBFF-06E7750F3485}" destId="{82CC5AAB-EA2A-42F6-B51D-89B880DE4CF5}" srcOrd="2" destOrd="0" presId="urn:microsoft.com/office/officeart/2005/8/layout/arrow4"/>
    <dgm:cxn modelId="{FF619F9E-FAAE-4417-B9E4-4F5A1B6EAA58}" type="presParOf" srcId="{8033D64C-A3C3-42F9-BBFF-06E7750F3485}" destId="{FB4638E7-7C1C-48BE-95FE-0C4033E5331E}" srcOrd="3" destOrd="0" presId="urn:microsoft.com/office/officeart/2005/8/layout/arrow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ED3C826-D57A-4825-A681-FA715164761C}"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kumimoji="1" lang="ja-JP" altLang="en-US"/>
        </a:p>
      </dgm:t>
    </dgm:pt>
    <dgm:pt modelId="{845C45EE-290C-46A6-B19A-182B4520896D}">
      <dgm:prSet phldrT="[テキスト]"/>
      <dgm:spPr/>
      <dgm:t>
        <a:bodyPr/>
        <a:lstStyle/>
        <a:p>
          <a:r>
            <a:rPr kumimoji="1" lang="ja-JP" altLang="en-US">
              <a:latin typeface="メイリオ" panose="020B0604030504040204" pitchFamily="50" charset="-128"/>
              <a:ea typeface="メイリオ" panose="020B0604030504040204" pitchFamily="50" charset="-128"/>
            </a:rPr>
            <a:t>３０代</a:t>
          </a:r>
          <a:endParaRPr kumimoji="1" lang="en-US" altLang="ja-JP">
            <a:latin typeface="メイリオ" panose="020B0604030504040204" pitchFamily="50" charset="-128"/>
            <a:ea typeface="メイリオ" panose="020B0604030504040204" pitchFamily="50" charset="-128"/>
          </a:endParaRPr>
        </a:p>
        <a:p>
          <a:r>
            <a:rPr kumimoji="1" lang="ja-JP" altLang="en-US">
              <a:latin typeface="メイリオ" panose="020B0604030504040204" pitchFamily="50" charset="-128"/>
              <a:ea typeface="メイリオ" panose="020B0604030504040204" pitchFamily="50" charset="-128"/>
            </a:rPr>
            <a:t>４０代</a:t>
          </a:r>
        </a:p>
      </dgm:t>
    </dgm:pt>
    <dgm:pt modelId="{B359E50B-3352-43D2-8023-06B7D925A5A2}" type="parTrans" cxnId="{A2A2DE67-6489-49B7-A53E-85470E055881}">
      <dgm:prSet/>
      <dgm:spPr/>
      <dgm:t>
        <a:bodyPr/>
        <a:lstStyle/>
        <a:p>
          <a:endParaRPr kumimoji="1" lang="ja-JP" altLang="en-US"/>
        </a:p>
      </dgm:t>
    </dgm:pt>
    <dgm:pt modelId="{0A337D45-DBC1-418B-B1F0-9E7143B61935}" type="sibTrans" cxnId="{A2A2DE67-6489-49B7-A53E-85470E055881}">
      <dgm:prSet/>
      <dgm:spPr/>
      <dgm:t>
        <a:bodyPr/>
        <a:lstStyle/>
        <a:p>
          <a:endParaRPr kumimoji="1" lang="ja-JP" altLang="en-US"/>
        </a:p>
      </dgm:t>
    </dgm:pt>
    <dgm:pt modelId="{23F37220-C015-4FB7-B0E4-6D083D78F8ED}">
      <dgm:prSet phldrT="[テキスト]" custT="1"/>
      <dgm:spPr/>
      <dgm:t>
        <a:bodyPr/>
        <a:lstStyle/>
        <a:p>
          <a:pPr algn="l">
            <a:buNone/>
          </a:pPr>
          <a:r>
            <a:rPr kumimoji="1" lang="ja-JP" altLang="en-US" sz="700">
              <a:latin typeface="メイリオ" panose="020B0604030504040204" pitchFamily="50" charset="-128"/>
              <a:ea typeface="メイリオ" panose="020B0604030504040204" pitchFamily="50" charset="-128"/>
            </a:rPr>
            <a:t>  </a:t>
          </a:r>
          <a:r>
            <a:rPr kumimoji="1" lang="ja-JP" altLang="en-US" sz="900">
              <a:latin typeface="メイリオ" panose="020B0604030504040204" pitchFamily="50" charset="-128"/>
              <a:ea typeface="メイリオ" panose="020B0604030504040204" pitchFamily="50" charset="-128"/>
            </a:rPr>
            <a:t>仕事がより高度な内容へと変化するとともに、部下や後輩の業務管理といった管理監督業務も増えるため、</a:t>
          </a:r>
          <a:r>
            <a:rPr kumimoji="1" lang="ja-JP" altLang="en-US" sz="900" b="1">
              <a:latin typeface="メイリオ" panose="020B0604030504040204" pitchFamily="50" charset="-128"/>
              <a:ea typeface="メイリオ" panose="020B0604030504040204" pitchFamily="50" charset="-128"/>
            </a:rPr>
            <a:t>仕事の質的変化がストレスの要因</a:t>
          </a:r>
          <a:r>
            <a:rPr kumimoji="1" lang="ja-JP" altLang="en-US" sz="900">
              <a:latin typeface="メイリオ" panose="020B0604030504040204" pitchFamily="50" charset="-128"/>
              <a:ea typeface="メイリオ" panose="020B0604030504040204" pitchFamily="50" charset="-128"/>
            </a:rPr>
            <a:t>となります。また、上司と部下との板挟みとなり、</a:t>
          </a:r>
          <a:r>
            <a:rPr kumimoji="1" lang="ja-JP" altLang="en-US" sz="900" b="1" u="none">
              <a:latin typeface="メイリオ" panose="020B0604030504040204" pitchFamily="50" charset="-128"/>
              <a:ea typeface="メイリオ" panose="020B0604030504040204" pitchFamily="50" charset="-128"/>
            </a:rPr>
            <a:t>人間関係でのストレスも増加</a:t>
          </a:r>
          <a:r>
            <a:rPr kumimoji="1" lang="ja-JP" altLang="en-US" sz="900">
              <a:latin typeface="メイリオ" panose="020B0604030504040204" pitchFamily="50" charset="-128"/>
              <a:ea typeface="メイリオ" panose="020B0604030504040204" pitchFamily="50" charset="-128"/>
            </a:rPr>
            <a:t>しやすくなります。</a:t>
          </a:r>
          <a:endParaRPr kumimoji="1" lang="ja-JP" altLang="en-US" sz="700">
            <a:latin typeface="メイリオ" panose="020B0604030504040204" pitchFamily="50" charset="-128"/>
            <a:ea typeface="メイリオ" panose="020B0604030504040204" pitchFamily="50" charset="-128"/>
          </a:endParaRPr>
        </a:p>
      </dgm:t>
    </dgm:pt>
    <dgm:pt modelId="{8BE0B986-8326-446A-BC4D-3E3026F3B035}" type="parTrans" cxnId="{95E21D25-6C0F-4E14-8D71-7AF60ABAF688}">
      <dgm:prSet/>
      <dgm:spPr/>
      <dgm:t>
        <a:bodyPr/>
        <a:lstStyle/>
        <a:p>
          <a:endParaRPr kumimoji="1" lang="ja-JP" altLang="en-US"/>
        </a:p>
      </dgm:t>
    </dgm:pt>
    <dgm:pt modelId="{106597C1-8F9B-4928-8BFE-1F54A8561FD2}" type="sibTrans" cxnId="{95E21D25-6C0F-4E14-8D71-7AF60ABAF688}">
      <dgm:prSet/>
      <dgm:spPr/>
      <dgm:t>
        <a:bodyPr/>
        <a:lstStyle/>
        <a:p>
          <a:endParaRPr kumimoji="1" lang="ja-JP" altLang="en-US"/>
        </a:p>
      </dgm:t>
    </dgm:pt>
    <dgm:pt modelId="{A17E699D-52E1-4224-985F-07A4B3DFF8B3}">
      <dgm:prSet phldrT="[テキスト]"/>
      <dgm:spPr/>
      <dgm:t>
        <a:bodyPr/>
        <a:lstStyle/>
        <a:p>
          <a:r>
            <a:rPr kumimoji="1" lang="ja-JP" altLang="en-US">
              <a:latin typeface="メイリオ" panose="020B0604030504040204" pitchFamily="50" charset="-128"/>
              <a:ea typeface="メイリオ" panose="020B0604030504040204" pitchFamily="50" charset="-128"/>
            </a:rPr>
            <a:t>５０代～</a:t>
          </a:r>
        </a:p>
      </dgm:t>
    </dgm:pt>
    <dgm:pt modelId="{3D49417D-CA89-41F7-A0EC-AF04CE273A25}" type="parTrans" cxnId="{D72D4E6C-4895-404F-B2B4-8BDDEA1152D4}">
      <dgm:prSet/>
      <dgm:spPr/>
      <dgm:t>
        <a:bodyPr/>
        <a:lstStyle/>
        <a:p>
          <a:endParaRPr kumimoji="1" lang="ja-JP" altLang="en-US"/>
        </a:p>
      </dgm:t>
    </dgm:pt>
    <dgm:pt modelId="{8838BABE-A070-4BCB-8D58-C87EB20E4F82}" type="sibTrans" cxnId="{D72D4E6C-4895-404F-B2B4-8BDDEA1152D4}">
      <dgm:prSet/>
      <dgm:spPr/>
      <dgm:t>
        <a:bodyPr/>
        <a:lstStyle/>
        <a:p>
          <a:endParaRPr kumimoji="1" lang="ja-JP" altLang="en-US"/>
        </a:p>
      </dgm:t>
    </dgm:pt>
    <dgm:pt modelId="{29833993-1599-46C2-B371-7FD032B51EC1}">
      <dgm:prSet phldrT="[テキスト]" custT="1"/>
      <dgm:spPr/>
      <dgm:t>
        <a:bodyPr/>
        <a:lstStyle/>
        <a:p>
          <a:pPr>
            <a:buNone/>
          </a:pPr>
          <a:r>
            <a:rPr kumimoji="1" lang="en-US" altLang="ja-JP" sz="800">
              <a:latin typeface="メイリオ" panose="020B0604030504040204" pitchFamily="50" charset="-128"/>
              <a:ea typeface="メイリオ" panose="020B0604030504040204" pitchFamily="50" charset="-128"/>
            </a:rPr>
            <a:t>  </a:t>
          </a:r>
          <a:r>
            <a:rPr kumimoji="1" lang="en-US" altLang="ja-JP" sz="900">
              <a:latin typeface="メイリオ" panose="020B0604030504040204" pitchFamily="50" charset="-128"/>
              <a:ea typeface="メイリオ" panose="020B0604030504040204" pitchFamily="50" charset="-128"/>
            </a:rPr>
            <a:t>50</a:t>
          </a:r>
          <a:r>
            <a:rPr kumimoji="1" lang="ja-JP" altLang="en-US" sz="900">
              <a:latin typeface="メイリオ" panose="020B0604030504040204" pitchFamily="50" charset="-128"/>
              <a:ea typeface="メイリオ" panose="020B0604030504040204" pitchFamily="50" charset="-128"/>
            </a:rPr>
            <a:t>歳を超えると管理監督業務の割合が高まり、</a:t>
          </a:r>
          <a:r>
            <a:rPr kumimoji="1" lang="ja-JP" altLang="en-US" sz="900" b="1">
              <a:latin typeface="メイリオ" panose="020B0604030504040204" pitchFamily="50" charset="-128"/>
              <a:ea typeface="メイリオ" panose="020B0604030504040204" pitchFamily="50" charset="-128"/>
            </a:rPr>
            <a:t>職場における役割の変化</a:t>
          </a:r>
          <a:r>
            <a:rPr kumimoji="1" lang="ja-JP" altLang="en-US" sz="900">
              <a:latin typeface="メイリオ" panose="020B0604030504040204" pitchFamily="50" charset="-128"/>
              <a:ea typeface="メイリオ" panose="020B0604030504040204" pitchFamily="50" charset="-128"/>
            </a:rPr>
            <a:t>が生じます。また、</a:t>
          </a:r>
          <a:r>
            <a:rPr kumimoji="1" lang="ja-JP" altLang="en-US" sz="900" b="1">
              <a:latin typeface="メイリオ" panose="020B0604030504040204" pitchFamily="50" charset="-128"/>
              <a:ea typeface="メイリオ" panose="020B0604030504040204" pitchFamily="50" charset="-128"/>
            </a:rPr>
            <a:t>身体機能の衰えや不調</a:t>
          </a:r>
          <a:r>
            <a:rPr kumimoji="1" lang="ja-JP" altLang="en-US" sz="900">
              <a:latin typeface="メイリオ" panose="020B0604030504040204" pitchFamily="50" charset="-128"/>
              <a:ea typeface="メイリオ" panose="020B0604030504040204" pitchFamily="50" charset="-128"/>
            </a:rPr>
            <a:t>が増えてきます。こうした変化に加え、若年層職員とのジェネレーションギャップや子の進学や自立、親の介護などの</a:t>
          </a:r>
          <a:r>
            <a:rPr kumimoji="1" lang="ja-JP" altLang="en-US" sz="900" b="1">
              <a:latin typeface="メイリオ" panose="020B0604030504040204" pitchFamily="50" charset="-128"/>
              <a:ea typeface="メイリオ" panose="020B0604030504040204" pitchFamily="50" charset="-128"/>
            </a:rPr>
            <a:t>職場外での変化もストレスの要因</a:t>
          </a:r>
          <a:r>
            <a:rPr kumimoji="1" lang="ja-JP" altLang="en-US" sz="900">
              <a:latin typeface="メイリオ" panose="020B0604030504040204" pitchFamily="50" charset="-128"/>
              <a:ea typeface="メイリオ" panose="020B0604030504040204" pitchFamily="50" charset="-128"/>
            </a:rPr>
            <a:t>となります。</a:t>
          </a:r>
          <a:endParaRPr kumimoji="1" lang="ja-JP" altLang="en-US" sz="800">
            <a:latin typeface="メイリオ" panose="020B0604030504040204" pitchFamily="50" charset="-128"/>
            <a:ea typeface="メイリオ" panose="020B0604030504040204" pitchFamily="50" charset="-128"/>
          </a:endParaRPr>
        </a:p>
      </dgm:t>
    </dgm:pt>
    <dgm:pt modelId="{FCC3B9D1-B246-4012-B0BA-DFF86AB4B6CA}" type="sibTrans" cxnId="{DC99B35A-259C-4B27-9CB2-ADC215FF84C8}">
      <dgm:prSet/>
      <dgm:spPr/>
      <dgm:t>
        <a:bodyPr/>
        <a:lstStyle/>
        <a:p>
          <a:endParaRPr kumimoji="1" lang="ja-JP" altLang="en-US"/>
        </a:p>
      </dgm:t>
    </dgm:pt>
    <dgm:pt modelId="{22412004-8FDC-4B00-A365-AF72A9BDDD78}" type="parTrans" cxnId="{DC99B35A-259C-4B27-9CB2-ADC215FF84C8}">
      <dgm:prSet/>
      <dgm:spPr/>
      <dgm:t>
        <a:bodyPr/>
        <a:lstStyle/>
        <a:p>
          <a:endParaRPr kumimoji="1" lang="ja-JP" altLang="en-US"/>
        </a:p>
      </dgm:t>
    </dgm:pt>
    <dgm:pt modelId="{5F7F15F6-9E8A-426B-A62F-84A7A4E1E0B3}" type="pres">
      <dgm:prSet presAssocID="{7ED3C826-D57A-4825-A681-FA715164761C}" presName="Name0" presStyleCnt="0">
        <dgm:presLayoutVars>
          <dgm:dir/>
          <dgm:animLvl val="lvl"/>
          <dgm:resizeHandles val="exact"/>
        </dgm:presLayoutVars>
      </dgm:prSet>
      <dgm:spPr/>
    </dgm:pt>
    <dgm:pt modelId="{B9D12623-3B1E-40D1-8235-1EA1403C37A2}" type="pres">
      <dgm:prSet presAssocID="{845C45EE-290C-46A6-B19A-182B4520896D}" presName="linNode" presStyleCnt="0"/>
      <dgm:spPr/>
    </dgm:pt>
    <dgm:pt modelId="{77A4918D-AB33-45FF-9CF2-9BBE2A1A3B77}" type="pres">
      <dgm:prSet presAssocID="{845C45EE-290C-46A6-B19A-182B4520896D}" presName="parentText" presStyleLbl="node1" presStyleIdx="0" presStyleCnt="2" custScaleX="108253">
        <dgm:presLayoutVars>
          <dgm:chMax val="1"/>
          <dgm:bulletEnabled val="1"/>
        </dgm:presLayoutVars>
      </dgm:prSet>
      <dgm:spPr/>
    </dgm:pt>
    <dgm:pt modelId="{D9081E6E-038A-4BBC-A7A9-1CBEE0B06F79}" type="pres">
      <dgm:prSet presAssocID="{845C45EE-290C-46A6-B19A-182B4520896D}" presName="descendantText" presStyleLbl="alignAccFollowNode1" presStyleIdx="0" presStyleCnt="2" custScaleX="184364" custScaleY="127407">
        <dgm:presLayoutVars>
          <dgm:bulletEnabled val="1"/>
        </dgm:presLayoutVars>
      </dgm:prSet>
      <dgm:spPr/>
    </dgm:pt>
    <dgm:pt modelId="{1469C7E9-03E3-43EC-92A6-BEFA1FFDD0DB}" type="pres">
      <dgm:prSet presAssocID="{0A337D45-DBC1-418B-B1F0-9E7143B61935}" presName="sp" presStyleCnt="0"/>
      <dgm:spPr/>
    </dgm:pt>
    <dgm:pt modelId="{F86AE00D-413B-473A-896A-5018138616F5}" type="pres">
      <dgm:prSet presAssocID="{A17E699D-52E1-4224-985F-07A4B3DFF8B3}" presName="linNode" presStyleCnt="0"/>
      <dgm:spPr/>
    </dgm:pt>
    <dgm:pt modelId="{E7A4286B-5B25-462B-95E7-2B00B4350305}" type="pres">
      <dgm:prSet presAssocID="{A17E699D-52E1-4224-985F-07A4B3DFF8B3}" presName="parentText" presStyleLbl="node1" presStyleIdx="1" presStyleCnt="2" custScaleX="306265">
        <dgm:presLayoutVars>
          <dgm:chMax val="1"/>
          <dgm:bulletEnabled val="1"/>
        </dgm:presLayoutVars>
      </dgm:prSet>
      <dgm:spPr/>
    </dgm:pt>
    <dgm:pt modelId="{59E9553A-B33F-452F-942C-50AFE827ED19}" type="pres">
      <dgm:prSet presAssocID="{A17E699D-52E1-4224-985F-07A4B3DFF8B3}" presName="descendantText" presStyleLbl="alignAccFollowNode1" presStyleIdx="1" presStyleCnt="2" custScaleX="521366" custScaleY="125132" custLinFactNeighborY="0">
        <dgm:presLayoutVars>
          <dgm:bulletEnabled val="1"/>
        </dgm:presLayoutVars>
      </dgm:prSet>
      <dgm:spPr/>
    </dgm:pt>
  </dgm:ptLst>
  <dgm:cxnLst>
    <dgm:cxn modelId="{0D3D6920-21EB-4796-8248-0BA0B2F9BD31}" type="presOf" srcId="{7ED3C826-D57A-4825-A681-FA715164761C}" destId="{5F7F15F6-9E8A-426B-A62F-84A7A4E1E0B3}" srcOrd="0" destOrd="0" presId="urn:microsoft.com/office/officeart/2005/8/layout/vList5"/>
    <dgm:cxn modelId="{95E21D25-6C0F-4E14-8D71-7AF60ABAF688}" srcId="{845C45EE-290C-46A6-B19A-182B4520896D}" destId="{23F37220-C015-4FB7-B0E4-6D083D78F8ED}" srcOrd="0" destOrd="0" parTransId="{8BE0B986-8326-446A-BC4D-3E3026F3B035}" sibTransId="{106597C1-8F9B-4928-8BFE-1F54A8561FD2}"/>
    <dgm:cxn modelId="{B9448426-8329-438F-B247-4BBE5A6BA997}" type="presOf" srcId="{29833993-1599-46C2-B371-7FD032B51EC1}" destId="{59E9553A-B33F-452F-942C-50AFE827ED19}" srcOrd="0" destOrd="0" presId="urn:microsoft.com/office/officeart/2005/8/layout/vList5"/>
    <dgm:cxn modelId="{19B1B92B-01C6-4B83-A3EE-B2AE12BA5C09}" type="presOf" srcId="{845C45EE-290C-46A6-B19A-182B4520896D}" destId="{77A4918D-AB33-45FF-9CF2-9BBE2A1A3B77}" srcOrd="0" destOrd="0" presId="urn:microsoft.com/office/officeart/2005/8/layout/vList5"/>
    <dgm:cxn modelId="{A2A2DE67-6489-49B7-A53E-85470E055881}" srcId="{7ED3C826-D57A-4825-A681-FA715164761C}" destId="{845C45EE-290C-46A6-B19A-182B4520896D}" srcOrd="0" destOrd="0" parTransId="{B359E50B-3352-43D2-8023-06B7D925A5A2}" sibTransId="{0A337D45-DBC1-418B-B1F0-9E7143B61935}"/>
    <dgm:cxn modelId="{D72D4E6C-4895-404F-B2B4-8BDDEA1152D4}" srcId="{7ED3C826-D57A-4825-A681-FA715164761C}" destId="{A17E699D-52E1-4224-985F-07A4B3DFF8B3}" srcOrd="1" destOrd="0" parTransId="{3D49417D-CA89-41F7-A0EC-AF04CE273A25}" sibTransId="{8838BABE-A070-4BCB-8D58-C87EB20E4F82}"/>
    <dgm:cxn modelId="{58F32654-0415-40A0-8D7B-C1D8C904D41E}" type="presOf" srcId="{A17E699D-52E1-4224-985F-07A4B3DFF8B3}" destId="{E7A4286B-5B25-462B-95E7-2B00B4350305}" srcOrd="0" destOrd="0" presId="urn:microsoft.com/office/officeart/2005/8/layout/vList5"/>
    <dgm:cxn modelId="{DC99B35A-259C-4B27-9CB2-ADC215FF84C8}" srcId="{A17E699D-52E1-4224-985F-07A4B3DFF8B3}" destId="{29833993-1599-46C2-B371-7FD032B51EC1}" srcOrd="0" destOrd="0" parTransId="{22412004-8FDC-4B00-A365-AF72A9BDDD78}" sibTransId="{FCC3B9D1-B246-4012-B0BA-DFF86AB4B6CA}"/>
    <dgm:cxn modelId="{31BEA9EB-D008-462F-8F37-6D096FEC355E}" type="presOf" srcId="{23F37220-C015-4FB7-B0E4-6D083D78F8ED}" destId="{D9081E6E-038A-4BBC-A7A9-1CBEE0B06F79}" srcOrd="0" destOrd="0" presId="urn:microsoft.com/office/officeart/2005/8/layout/vList5"/>
    <dgm:cxn modelId="{A04D1927-9B7E-4CCC-83F6-280DBCC4118B}" type="presParOf" srcId="{5F7F15F6-9E8A-426B-A62F-84A7A4E1E0B3}" destId="{B9D12623-3B1E-40D1-8235-1EA1403C37A2}" srcOrd="0" destOrd="0" presId="urn:microsoft.com/office/officeart/2005/8/layout/vList5"/>
    <dgm:cxn modelId="{63BBB15A-0F1C-4A44-ACEE-EECAEB1A879E}" type="presParOf" srcId="{B9D12623-3B1E-40D1-8235-1EA1403C37A2}" destId="{77A4918D-AB33-45FF-9CF2-9BBE2A1A3B77}" srcOrd="0" destOrd="0" presId="urn:microsoft.com/office/officeart/2005/8/layout/vList5"/>
    <dgm:cxn modelId="{3ECCC8F9-A0D2-4B1F-92EE-8FB59BD55486}" type="presParOf" srcId="{B9D12623-3B1E-40D1-8235-1EA1403C37A2}" destId="{D9081E6E-038A-4BBC-A7A9-1CBEE0B06F79}" srcOrd="1" destOrd="0" presId="urn:microsoft.com/office/officeart/2005/8/layout/vList5"/>
    <dgm:cxn modelId="{0D5FD990-C29F-4B6A-99AB-76C3D2770ED3}" type="presParOf" srcId="{5F7F15F6-9E8A-426B-A62F-84A7A4E1E0B3}" destId="{1469C7E9-03E3-43EC-92A6-BEFA1FFDD0DB}" srcOrd="1" destOrd="0" presId="urn:microsoft.com/office/officeart/2005/8/layout/vList5"/>
    <dgm:cxn modelId="{B93CC1DB-3325-46F8-AB36-87BE44273F75}" type="presParOf" srcId="{5F7F15F6-9E8A-426B-A62F-84A7A4E1E0B3}" destId="{F86AE00D-413B-473A-896A-5018138616F5}" srcOrd="2" destOrd="0" presId="urn:microsoft.com/office/officeart/2005/8/layout/vList5"/>
    <dgm:cxn modelId="{58290E59-4514-4D65-80DB-603FFD9153CA}" type="presParOf" srcId="{F86AE00D-413B-473A-896A-5018138616F5}" destId="{E7A4286B-5B25-462B-95E7-2B00B4350305}" srcOrd="0" destOrd="0" presId="urn:microsoft.com/office/officeart/2005/8/layout/vList5"/>
    <dgm:cxn modelId="{7F1C8527-A739-4F71-8E04-8AB2C2732B11}" type="presParOf" srcId="{F86AE00D-413B-473A-896A-5018138616F5}" destId="{59E9553A-B33F-452F-942C-50AFE827ED19}" srcOrd="1" destOrd="0" presId="urn:microsoft.com/office/officeart/2005/8/layout/vList5"/>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19654E-0802-4C9A-BF9B-9563F92EEDF8}" type="doc">
      <dgm:prSet loTypeId="urn:microsoft.com/office/officeart/2005/8/layout/arrow4" loCatId="relationship" qsTypeId="urn:microsoft.com/office/officeart/2005/8/quickstyle/simple1" qsCatId="simple" csTypeId="urn:microsoft.com/office/officeart/2005/8/colors/accent2_2" csCatId="accent2" phldr="1"/>
      <dgm:spPr/>
      <dgm:t>
        <a:bodyPr/>
        <a:lstStyle/>
        <a:p>
          <a:endParaRPr kumimoji="1" lang="ja-JP" altLang="en-US"/>
        </a:p>
      </dgm:t>
    </dgm:pt>
    <dgm:pt modelId="{85FD4E23-3754-4EEC-9031-EB4CCB17FA62}">
      <dgm:prSet phldrT="[テキスト]" custT="1"/>
      <dgm:spPr/>
      <dgm:t>
        <a:bodyPr/>
        <a:lstStyle/>
        <a:p>
          <a:r>
            <a:rPr kumimoji="1" lang="ja-JP" altLang="en-US" sz="11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ストレスに気づくには？</a:t>
          </a:r>
          <a:endParaRPr kumimoji="1" lang="en-US" altLang="ja-JP" sz="11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dgm:t>
    </dgm:pt>
    <dgm:pt modelId="{C10E33B2-9964-4230-8F7A-E2167CF9B86B}" type="parTrans" cxnId="{7A827E19-3E7E-4EDB-AE37-338F9A93BEF0}">
      <dgm:prSet/>
      <dgm:spPr/>
      <dgm:t>
        <a:bodyPr/>
        <a:lstStyle/>
        <a:p>
          <a:endParaRPr kumimoji="1" lang="ja-JP" altLang="en-US"/>
        </a:p>
      </dgm:t>
    </dgm:pt>
    <dgm:pt modelId="{1D7AA63C-8D42-42D3-8DCD-762C931FDD5D}" type="sibTrans" cxnId="{7A827E19-3E7E-4EDB-AE37-338F9A93BEF0}">
      <dgm:prSet/>
      <dgm:spPr/>
      <dgm:t>
        <a:bodyPr/>
        <a:lstStyle/>
        <a:p>
          <a:endParaRPr kumimoji="1" lang="ja-JP" altLang="en-US"/>
        </a:p>
      </dgm:t>
    </dgm:pt>
    <dgm:pt modelId="{19B2A368-6ABE-4E86-BE1D-D4666C1E28C4}">
      <dgm:prSet phldrT="[テキスト]" custT="1"/>
      <dgm:spPr/>
      <dgm:t>
        <a:bodyPr/>
        <a:lstStyle/>
        <a:p>
          <a:r>
            <a:rPr kumimoji="1" lang="ja-JP" altLang="en-US" sz="11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ストレスをうまくコントロールしましょう</a:t>
          </a:r>
        </a:p>
      </dgm:t>
    </dgm:pt>
    <dgm:pt modelId="{11D732B3-53EF-4E78-A9E9-585E0116E5E1}" type="parTrans" cxnId="{98F474F3-6339-455F-B28D-6CFEF9298B27}">
      <dgm:prSet/>
      <dgm:spPr/>
      <dgm:t>
        <a:bodyPr/>
        <a:lstStyle/>
        <a:p>
          <a:endParaRPr kumimoji="1" lang="ja-JP" altLang="en-US"/>
        </a:p>
      </dgm:t>
    </dgm:pt>
    <dgm:pt modelId="{E6157BA6-B618-426F-BC53-6A375829DD74}" type="sibTrans" cxnId="{98F474F3-6339-455F-B28D-6CFEF9298B27}">
      <dgm:prSet/>
      <dgm:spPr/>
      <dgm:t>
        <a:bodyPr/>
        <a:lstStyle/>
        <a:p>
          <a:endParaRPr kumimoji="1" lang="ja-JP" altLang="en-US"/>
        </a:p>
      </dgm:t>
    </dgm:pt>
    <dgm:pt modelId="{8033D64C-A3C3-42F9-BBFF-06E7750F3485}" type="pres">
      <dgm:prSet presAssocID="{1B19654E-0802-4C9A-BF9B-9563F92EEDF8}" presName="compositeShape" presStyleCnt="0">
        <dgm:presLayoutVars>
          <dgm:chMax val="2"/>
          <dgm:dir/>
          <dgm:resizeHandles val="exact"/>
        </dgm:presLayoutVars>
      </dgm:prSet>
      <dgm:spPr/>
    </dgm:pt>
    <dgm:pt modelId="{BDCC19F6-C505-4BBE-8552-41A50B4FEFA6}" type="pres">
      <dgm:prSet presAssocID="{85FD4E23-3754-4EEC-9031-EB4CCB17FA62}" presName="upArrow" presStyleLbl="node1" presStyleIdx="0" presStyleCnt="2"/>
      <dgm:spPr>
        <a:solidFill>
          <a:srgbClr val="92D050"/>
        </a:solidFill>
        <a:ln>
          <a:noFill/>
        </a:ln>
      </dgm:spPr>
    </dgm:pt>
    <dgm:pt modelId="{82143E35-FF22-4132-8D64-A24320295AEC}" type="pres">
      <dgm:prSet presAssocID="{85FD4E23-3754-4EEC-9031-EB4CCB17FA62}" presName="upArrowText" presStyleLbl="revTx" presStyleIdx="0" presStyleCnt="2" custScaleX="102871" custLinFactNeighborX="2113" custLinFactNeighborY="24199">
        <dgm:presLayoutVars>
          <dgm:chMax val="0"/>
          <dgm:bulletEnabled val="1"/>
        </dgm:presLayoutVars>
      </dgm:prSet>
      <dgm:spPr/>
    </dgm:pt>
    <dgm:pt modelId="{82CC5AAB-EA2A-42F6-B51D-89B880DE4CF5}" type="pres">
      <dgm:prSet presAssocID="{19B2A368-6ABE-4E86-BE1D-D4666C1E28C4}" presName="downArrow" presStyleLbl="node1" presStyleIdx="1" presStyleCnt="2"/>
      <dgm:spPr>
        <a:solidFill>
          <a:srgbClr val="92D050"/>
        </a:solidFill>
        <a:ln>
          <a:noFill/>
        </a:ln>
      </dgm:spPr>
    </dgm:pt>
    <dgm:pt modelId="{FB4638E7-7C1C-48BE-95FE-0C4033E5331E}" type="pres">
      <dgm:prSet presAssocID="{19B2A368-6ABE-4E86-BE1D-D4666C1E28C4}" presName="downArrowText" presStyleLbl="revTx" presStyleIdx="1" presStyleCnt="2" custScaleX="107863" custLinFactNeighborX="-1086" custLinFactNeighborY="-4529">
        <dgm:presLayoutVars>
          <dgm:chMax val="0"/>
          <dgm:bulletEnabled val="1"/>
        </dgm:presLayoutVars>
      </dgm:prSet>
      <dgm:spPr/>
    </dgm:pt>
  </dgm:ptLst>
  <dgm:cxnLst>
    <dgm:cxn modelId="{7A827E19-3E7E-4EDB-AE37-338F9A93BEF0}" srcId="{1B19654E-0802-4C9A-BF9B-9563F92EEDF8}" destId="{85FD4E23-3754-4EEC-9031-EB4CCB17FA62}" srcOrd="0" destOrd="0" parTransId="{C10E33B2-9964-4230-8F7A-E2167CF9B86B}" sibTransId="{1D7AA63C-8D42-42D3-8DCD-762C931FDD5D}"/>
    <dgm:cxn modelId="{060F4923-65EB-4008-967A-653297423618}" type="presOf" srcId="{1B19654E-0802-4C9A-BF9B-9563F92EEDF8}" destId="{8033D64C-A3C3-42F9-BBFF-06E7750F3485}" srcOrd="0" destOrd="0" presId="urn:microsoft.com/office/officeart/2005/8/layout/arrow4"/>
    <dgm:cxn modelId="{0CEEC449-D2A2-4D03-BF1B-1EE38F2D22DC}" type="presOf" srcId="{85FD4E23-3754-4EEC-9031-EB4CCB17FA62}" destId="{82143E35-FF22-4132-8D64-A24320295AEC}" srcOrd="0" destOrd="0" presId="urn:microsoft.com/office/officeart/2005/8/layout/arrow4"/>
    <dgm:cxn modelId="{214B5B8A-55A1-4FF4-9CA6-5AEFAE30B51C}" type="presOf" srcId="{19B2A368-6ABE-4E86-BE1D-D4666C1E28C4}" destId="{FB4638E7-7C1C-48BE-95FE-0C4033E5331E}" srcOrd="0" destOrd="0" presId="urn:microsoft.com/office/officeart/2005/8/layout/arrow4"/>
    <dgm:cxn modelId="{98F474F3-6339-455F-B28D-6CFEF9298B27}" srcId="{1B19654E-0802-4C9A-BF9B-9563F92EEDF8}" destId="{19B2A368-6ABE-4E86-BE1D-D4666C1E28C4}" srcOrd="1" destOrd="0" parTransId="{11D732B3-53EF-4E78-A9E9-585E0116E5E1}" sibTransId="{E6157BA6-B618-426F-BC53-6A375829DD74}"/>
    <dgm:cxn modelId="{AD2BDAA0-9176-42A1-9FAA-9FB4E686DBEF}" type="presParOf" srcId="{8033D64C-A3C3-42F9-BBFF-06E7750F3485}" destId="{BDCC19F6-C505-4BBE-8552-41A50B4FEFA6}" srcOrd="0" destOrd="0" presId="urn:microsoft.com/office/officeart/2005/8/layout/arrow4"/>
    <dgm:cxn modelId="{0BF3BCE0-D3C8-42CF-9764-5ADAD2581902}" type="presParOf" srcId="{8033D64C-A3C3-42F9-BBFF-06E7750F3485}" destId="{82143E35-FF22-4132-8D64-A24320295AEC}" srcOrd="1" destOrd="0" presId="urn:microsoft.com/office/officeart/2005/8/layout/arrow4"/>
    <dgm:cxn modelId="{26D9C5D1-E455-41F4-9F69-4A96B6A9BEE2}" type="presParOf" srcId="{8033D64C-A3C3-42F9-BBFF-06E7750F3485}" destId="{82CC5AAB-EA2A-42F6-B51D-89B880DE4CF5}" srcOrd="2" destOrd="0" presId="urn:microsoft.com/office/officeart/2005/8/layout/arrow4"/>
    <dgm:cxn modelId="{FF619F9E-FAAE-4417-B9E4-4F5A1B6EAA58}" type="presParOf" srcId="{8033D64C-A3C3-42F9-BBFF-06E7750F3485}" destId="{FB4638E7-7C1C-48BE-95FE-0C4033E5331E}" srcOrd="3" destOrd="0" presId="urn:microsoft.com/office/officeart/2005/8/layout/arrow4"/>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35A0B1F-87D7-46C0-B02B-7D6332E94BDD}" type="doc">
      <dgm:prSet loTypeId="urn:microsoft.com/office/officeart/2005/8/layout/vList2" loCatId="list" qsTypeId="urn:microsoft.com/office/officeart/2005/8/quickstyle/simple2" qsCatId="simple" csTypeId="urn:microsoft.com/office/officeart/2005/8/colors/accent6_3" csCatId="accent6" phldr="1"/>
      <dgm:spPr/>
      <dgm:t>
        <a:bodyPr/>
        <a:lstStyle/>
        <a:p>
          <a:endParaRPr kumimoji="1" lang="ja-JP" altLang="en-US"/>
        </a:p>
      </dgm:t>
    </dgm:pt>
    <dgm:pt modelId="{91557925-9E4F-430E-B1F5-AB691120C86F}">
      <dgm:prSet phldrT="[テキスト]" custT="1"/>
      <dgm:spPr>
        <a:solidFill>
          <a:schemeClr val="accent6">
            <a:lumMod val="60000"/>
            <a:lumOff val="40000"/>
          </a:schemeClr>
        </a:solidFill>
      </dgm:spPr>
      <dgm:t>
        <a:bodyPr/>
        <a:lstStyle/>
        <a:p>
          <a:pPr algn="ctr"/>
          <a:r>
            <a:rPr kumimoji="1" lang="ja-JP" altLang="en-US" sz="1400" b="1">
              <a:latin typeface="メイリオ" panose="020B0604030504040204" pitchFamily="50" charset="-128"/>
              <a:ea typeface="メイリオ" panose="020B0604030504040204" pitchFamily="50" charset="-128"/>
            </a:rPr>
            <a:t>気づきやすい身体的変化</a:t>
          </a:r>
        </a:p>
      </dgm:t>
    </dgm:pt>
    <dgm:pt modelId="{301ECDC2-B8F3-45E8-AEB8-46A758FDAD9E}" type="parTrans" cxnId="{02715572-D75A-4ECB-B374-2DC71E787816}">
      <dgm:prSet/>
      <dgm:spPr/>
      <dgm:t>
        <a:bodyPr/>
        <a:lstStyle/>
        <a:p>
          <a:endParaRPr kumimoji="1" lang="ja-JP" altLang="en-US"/>
        </a:p>
      </dgm:t>
    </dgm:pt>
    <dgm:pt modelId="{F1B5F3A2-E08F-4F73-AE2D-76F5F22B1684}" type="sibTrans" cxnId="{02715572-D75A-4ECB-B374-2DC71E787816}">
      <dgm:prSet/>
      <dgm:spPr/>
      <dgm:t>
        <a:bodyPr/>
        <a:lstStyle/>
        <a:p>
          <a:endParaRPr kumimoji="1" lang="ja-JP" altLang="en-US"/>
        </a:p>
      </dgm:t>
    </dgm:pt>
    <dgm:pt modelId="{86734C33-87EA-44B5-8B23-7E6548F4863C}">
      <dgm:prSet phldrT="[テキスト]" custT="1"/>
      <dgm:spPr>
        <a:ln w="6350"/>
      </dgm:spPr>
      <dgm:t>
        <a:bodyPr/>
        <a:lstStyle/>
        <a:p>
          <a:pPr>
            <a:buFont typeface="Wingdings" panose="05000000000000000000" pitchFamily="2" charset="2"/>
            <a:buChar char="p"/>
          </a:pPr>
          <a:r>
            <a:rPr kumimoji="1" lang="ja-JP" altLang="en-US" sz="1100">
              <a:latin typeface="メイリオ" panose="020B0604030504040204" pitchFamily="50" charset="-128"/>
              <a:ea typeface="メイリオ" panose="020B0604030504040204" pitchFamily="50" charset="-128"/>
            </a:rPr>
            <a:t>よく眠れない</a:t>
          </a:r>
        </a:p>
      </dgm:t>
    </dgm:pt>
    <dgm:pt modelId="{76840959-7B5A-4E68-8C62-605D4AC9710F}" type="parTrans" cxnId="{4F4025EA-16F7-423D-97EB-D3C60A61AEC8}">
      <dgm:prSet/>
      <dgm:spPr/>
      <dgm:t>
        <a:bodyPr/>
        <a:lstStyle/>
        <a:p>
          <a:endParaRPr kumimoji="1" lang="ja-JP" altLang="en-US"/>
        </a:p>
      </dgm:t>
    </dgm:pt>
    <dgm:pt modelId="{FED2F550-6036-41A7-B573-A2C6EDDE4EA3}" type="sibTrans" cxnId="{4F4025EA-16F7-423D-97EB-D3C60A61AEC8}">
      <dgm:prSet/>
      <dgm:spPr/>
      <dgm:t>
        <a:bodyPr/>
        <a:lstStyle/>
        <a:p>
          <a:endParaRPr kumimoji="1" lang="ja-JP" altLang="en-US"/>
        </a:p>
      </dgm:t>
    </dgm:pt>
    <dgm:pt modelId="{44D344A1-BF9D-4EB7-ABB3-88292E96F8AB}">
      <dgm:prSet phldrT="[テキスト]" custT="1"/>
      <dgm:spPr>
        <a:ln w="6350"/>
      </dgm:spPr>
      <dgm:t>
        <a:bodyPr/>
        <a:lstStyle/>
        <a:p>
          <a:pPr>
            <a:buFont typeface="Wingdings" panose="05000000000000000000" pitchFamily="2" charset="2"/>
            <a:buChar char="p"/>
          </a:pPr>
          <a:r>
            <a:rPr kumimoji="1" lang="ja-JP" altLang="en-US" sz="1100">
              <a:latin typeface="メイリオ" panose="020B0604030504040204" pitchFamily="50" charset="-128"/>
              <a:ea typeface="メイリオ" panose="020B0604030504040204" pitchFamily="50" charset="-128"/>
            </a:rPr>
            <a:t>イライラする</a:t>
          </a:r>
        </a:p>
      </dgm:t>
    </dgm:pt>
    <dgm:pt modelId="{2EA89BEB-8F83-48F7-B1C8-FB0D2AE0AD24}" type="parTrans" cxnId="{1A63F965-D467-41FC-A489-792EEAA8043D}">
      <dgm:prSet/>
      <dgm:spPr/>
      <dgm:t>
        <a:bodyPr/>
        <a:lstStyle/>
        <a:p>
          <a:endParaRPr kumimoji="1" lang="ja-JP" altLang="en-US"/>
        </a:p>
      </dgm:t>
    </dgm:pt>
    <dgm:pt modelId="{EAD941C5-3FE5-458D-8B8E-AD2CEBD2CCC4}" type="sibTrans" cxnId="{1A63F965-D467-41FC-A489-792EEAA8043D}">
      <dgm:prSet/>
      <dgm:spPr/>
      <dgm:t>
        <a:bodyPr/>
        <a:lstStyle/>
        <a:p>
          <a:endParaRPr kumimoji="1" lang="ja-JP" altLang="en-US"/>
        </a:p>
      </dgm:t>
    </dgm:pt>
    <dgm:pt modelId="{C00F94CB-ED98-4A96-BE2B-FD0B29CA5335}">
      <dgm:prSet phldrT="[テキスト]" custT="1"/>
      <dgm:spPr>
        <a:ln w="6350"/>
      </dgm:spPr>
      <dgm:t>
        <a:bodyPr/>
        <a:lstStyle/>
        <a:p>
          <a:pPr>
            <a:buFont typeface="Wingdings" panose="05000000000000000000" pitchFamily="2" charset="2"/>
            <a:buChar char="p"/>
          </a:pPr>
          <a:r>
            <a:rPr kumimoji="1" lang="ja-JP" altLang="en-US" sz="1100">
              <a:latin typeface="メイリオ" panose="020B0604030504040204" pitchFamily="50" charset="-128"/>
              <a:ea typeface="メイリオ" panose="020B0604030504040204" pitchFamily="50" charset="-128"/>
            </a:rPr>
            <a:t>頭痛・腰痛がする</a:t>
          </a:r>
        </a:p>
      </dgm:t>
    </dgm:pt>
    <dgm:pt modelId="{8806936E-EFF1-4CD2-8DBD-89C91C5D9EBF}" type="parTrans" cxnId="{378C5C75-A972-435A-81B7-66A9441AE329}">
      <dgm:prSet/>
      <dgm:spPr/>
      <dgm:t>
        <a:bodyPr/>
        <a:lstStyle/>
        <a:p>
          <a:endParaRPr kumimoji="1" lang="ja-JP" altLang="en-US"/>
        </a:p>
      </dgm:t>
    </dgm:pt>
    <dgm:pt modelId="{759E688B-392A-4C5E-9377-11F4BBD516C7}" type="sibTrans" cxnId="{378C5C75-A972-435A-81B7-66A9441AE329}">
      <dgm:prSet/>
      <dgm:spPr/>
      <dgm:t>
        <a:bodyPr/>
        <a:lstStyle/>
        <a:p>
          <a:endParaRPr kumimoji="1" lang="ja-JP" altLang="en-US"/>
        </a:p>
      </dgm:t>
    </dgm:pt>
    <dgm:pt modelId="{937A3084-F651-4E40-AD3F-B8ADC7C37AB9}">
      <dgm:prSet phldrT="[テキスト]" custT="1"/>
      <dgm:spPr>
        <a:ln w="6350"/>
      </dgm:spPr>
      <dgm:t>
        <a:bodyPr/>
        <a:lstStyle/>
        <a:p>
          <a:pPr>
            <a:buFont typeface="Wingdings" panose="05000000000000000000" pitchFamily="2" charset="2"/>
            <a:buChar char="p"/>
          </a:pPr>
          <a:r>
            <a:rPr kumimoji="1" lang="ja-JP" altLang="en-US" sz="1100">
              <a:latin typeface="メイリオ" panose="020B0604030504040204" pitchFamily="50" charset="-128"/>
              <a:ea typeface="メイリオ" panose="020B0604030504040204" pitchFamily="50" charset="-128"/>
            </a:rPr>
            <a:t>手や足の裏に汗をかく</a:t>
          </a:r>
        </a:p>
      </dgm:t>
    </dgm:pt>
    <dgm:pt modelId="{86EFDA9E-B137-41E8-B1B3-07A17F7CEC14}" type="parTrans" cxnId="{0FECFFB5-6962-40E0-A714-B923B1B3CE6A}">
      <dgm:prSet/>
      <dgm:spPr/>
      <dgm:t>
        <a:bodyPr/>
        <a:lstStyle/>
        <a:p>
          <a:endParaRPr kumimoji="1" lang="ja-JP" altLang="en-US"/>
        </a:p>
      </dgm:t>
    </dgm:pt>
    <dgm:pt modelId="{37CC3F96-9D10-4633-9122-9F2E6AADB11E}" type="sibTrans" cxnId="{0FECFFB5-6962-40E0-A714-B923B1B3CE6A}">
      <dgm:prSet/>
      <dgm:spPr/>
      <dgm:t>
        <a:bodyPr/>
        <a:lstStyle/>
        <a:p>
          <a:endParaRPr kumimoji="1" lang="ja-JP" altLang="en-US"/>
        </a:p>
      </dgm:t>
    </dgm:pt>
    <dgm:pt modelId="{31578E03-54AF-4923-9178-A3762A06C8D9}">
      <dgm:prSet phldrT="[テキスト]" custT="1"/>
      <dgm:spPr>
        <a:ln w="6350"/>
      </dgm:spPr>
      <dgm:t>
        <a:bodyPr/>
        <a:lstStyle/>
        <a:p>
          <a:pPr>
            <a:buFont typeface="Wingdings" panose="05000000000000000000" pitchFamily="2" charset="2"/>
            <a:buChar char="p"/>
          </a:pPr>
          <a:r>
            <a:rPr kumimoji="1" lang="ja-JP" altLang="en-US" sz="1100">
              <a:latin typeface="メイリオ" panose="020B0604030504040204" pitchFamily="50" charset="-128"/>
              <a:ea typeface="メイリオ" panose="020B0604030504040204" pitchFamily="50" charset="-128"/>
            </a:rPr>
            <a:t>食欲がなくなる</a:t>
          </a:r>
        </a:p>
      </dgm:t>
    </dgm:pt>
    <dgm:pt modelId="{D4655ADF-1D93-44CB-8425-10523ECC5F30}" type="parTrans" cxnId="{16E1AC24-8484-40A1-8480-EF0596EF1387}">
      <dgm:prSet/>
      <dgm:spPr/>
      <dgm:t>
        <a:bodyPr/>
        <a:lstStyle/>
        <a:p>
          <a:endParaRPr kumimoji="1" lang="ja-JP" altLang="en-US"/>
        </a:p>
      </dgm:t>
    </dgm:pt>
    <dgm:pt modelId="{F098EF5F-A999-4028-8B57-4DC0857B9B19}" type="sibTrans" cxnId="{16E1AC24-8484-40A1-8480-EF0596EF1387}">
      <dgm:prSet/>
      <dgm:spPr/>
      <dgm:t>
        <a:bodyPr/>
        <a:lstStyle/>
        <a:p>
          <a:endParaRPr kumimoji="1" lang="ja-JP" altLang="en-US"/>
        </a:p>
      </dgm:t>
    </dgm:pt>
    <dgm:pt modelId="{9B1AE5E6-2359-4236-AD28-021FF757E347}">
      <dgm:prSet phldrT="[テキスト]" custT="1"/>
      <dgm:spPr>
        <a:ln w="6350"/>
      </dgm:spPr>
      <dgm:t>
        <a:bodyPr/>
        <a:lstStyle/>
        <a:p>
          <a:pPr>
            <a:buFont typeface="Wingdings" panose="05000000000000000000" pitchFamily="2" charset="2"/>
            <a:buChar char="p"/>
          </a:pPr>
          <a:r>
            <a:rPr kumimoji="1" lang="ja-JP" altLang="en-US" sz="1100">
              <a:latin typeface="メイリオ" panose="020B0604030504040204" pitchFamily="50" charset="-128"/>
              <a:ea typeface="メイリオ" panose="020B0604030504040204" pitchFamily="50" charset="-128"/>
            </a:rPr>
            <a:t>飲酒・喫煙が増える</a:t>
          </a:r>
        </a:p>
      </dgm:t>
    </dgm:pt>
    <dgm:pt modelId="{FB9AEFC5-4562-4450-AC9E-17CA4BB26217}" type="parTrans" cxnId="{C5853037-0A1B-4DE6-BCE6-E264D6F2206E}">
      <dgm:prSet/>
      <dgm:spPr/>
      <dgm:t>
        <a:bodyPr/>
        <a:lstStyle/>
        <a:p>
          <a:endParaRPr kumimoji="1" lang="ja-JP" altLang="en-US"/>
        </a:p>
      </dgm:t>
    </dgm:pt>
    <dgm:pt modelId="{AFACCD9F-9F46-4819-98AB-A756AE8A24F1}" type="sibTrans" cxnId="{C5853037-0A1B-4DE6-BCE6-E264D6F2206E}">
      <dgm:prSet/>
      <dgm:spPr/>
      <dgm:t>
        <a:bodyPr/>
        <a:lstStyle/>
        <a:p>
          <a:endParaRPr kumimoji="1" lang="ja-JP" altLang="en-US"/>
        </a:p>
      </dgm:t>
    </dgm:pt>
    <dgm:pt modelId="{F9598432-7703-4E8A-93CA-41FA4A6E68F3}">
      <dgm:prSet phldrT="[テキスト]" custT="1"/>
      <dgm:spPr>
        <a:ln w="6350"/>
      </dgm:spPr>
      <dgm:t>
        <a:bodyPr/>
        <a:lstStyle/>
        <a:p>
          <a:pPr>
            <a:buFont typeface="Wingdings" panose="05000000000000000000" pitchFamily="2" charset="2"/>
            <a:buChar char="p"/>
          </a:pPr>
          <a:r>
            <a:rPr kumimoji="1" lang="ja-JP" altLang="en-US" sz="1100">
              <a:latin typeface="メイリオ" panose="020B0604030504040204" pitchFamily="50" charset="-128"/>
              <a:ea typeface="メイリオ" panose="020B0604030504040204" pitchFamily="50" charset="-128"/>
            </a:rPr>
            <a:t>胃腸の調子が悪い</a:t>
          </a:r>
        </a:p>
      </dgm:t>
    </dgm:pt>
    <dgm:pt modelId="{D697734F-6542-412E-9664-2CC450533EA7}" type="parTrans" cxnId="{C3E467E3-1DCD-4D0C-B454-BDA22D3D7582}">
      <dgm:prSet/>
      <dgm:spPr/>
      <dgm:t>
        <a:bodyPr/>
        <a:lstStyle/>
        <a:p>
          <a:endParaRPr kumimoji="1" lang="ja-JP" altLang="en-US"/>
        </a:p>
      </dgm:t>
    </dgm:pt>
    <dgm:pt modelId="{1A62932E-07AB-4E5A-8C23-735F9AD7BD6E}" type="sibTrans" cxnId="{C3E467E3-1DCD-4D0C-B454-BDA22D3D7582}">
      <dgm:prSet/>
      <dgm:spPr/>
      <dgm:t>
        <a:bodyPr/>
        <a:lstStyle/>
        <a:p>
          <a:endParaRPr kumimoji="1" lang="ja-JP" altLang="en-US"/>
        </a:p>
      </dgm:t>
    </dgm:pt>
    <dgm:pt modelId="{ABFEEA4F-CF82-48D0-933F-AA74CB4DAEE7}">
      <dgm:prSet phldrT="[テキスト]" custT="1"/>
      <dgm:spPr>
        <a:ln w="6350"/>
      </dgm:spPr>
      <dgm:t>
        <a:bodyPr/>
        <a:lstStyle/>
        <a:p>
          <a:pPr>
            <a:buFont typeface="Wingdings" panose="05000000000000000000" pitchFamily="2" charset="2"/>
            <a:buChar char="p"/>
          </a:pPr>
          <a:r>
            <a:rPr kumimoji="1" lang="ja-JP" altLang="en-US" sz="1100">
              <a:latin typeface="メイリオ" panose="020B0604030504040204" pitchFamily="50" charset="-128"/>
              <a:ea typeface="メイリオ" panose="020B0604030504040204" pitchFamily="50" charset="-128"/>
            </a:rPr>
            <a:t>動悸がする</a:t>
          </a:r>
        </a:p>
      </dgm:t>
    </dgm:pt>
    <dgm:pt modelId="{EA3230E3-9943-41A1-A1A3-6CEED53B13BC}" type="parTrans" cxnId="{7C80E53D-26D4-4A66-8DA2-73DFB59B0960}">
      <dgm:prSet/>
      <dgm:spPr/>
      <dgm:t>
        <a:bodyPr/>
        <a:lstStyle/>
        <a:p>
          <a:endParaRPr kumimoji="1" lang="ja-JP" altLang="en-US"/>
        </a:p>
      </dgm:t>
    </dgm:pt>
    <dgm:pt modelId="{FEF52A6A-6BA4-4CC3-8B95-4D3EB12BE876}" type="sibTrans" cxnId="{7C80E53D-26D4-4A66-8DA2-73DFB59B0960}">
      <dgm:prSet/>
      <dgm:spPr/>
      <dgm:t>
        <a:bodyPr/>
        <a:lstStyle/>
        <a:p>
          <a:endParaRPr kumimoji="1" lang="ja-JP" altLang="en-US"/>
        </a:p>
      </dgm:t>
    </dgm:pt>
    <dgm:pt modelId="{038AC8BD-DC49-44D2-8478-108B2AD3755B}">
      <dgm:prSet phldrT="[テキスト]" custT="1"/>
      <dgm:spPr>
        <a:ln w="6350"/>
      </dgm:spPr>
      <dgm:t>
        <a:bodyPr/>
        <a:lstStyle/>
        <a:p>
          <a:pPr>
            <a:buFont typeface="Wingdings" panose="05000000000000000000" pitchFamily="2" charset="2"/>
            <a:buChar char="p"/>
          </a:pPr>
          <a:r>
            <a:rPr kumimoji="1" lang="ja-JP" altLang="en-US" sz="1100">
              <a:latin typeface="メイリオ" panose="020B0604030504040204" pitchFamily="50" charset="-128"/>
              <a:ea typeface="メイリオ" panose="020B0604030504040204" pitchFamily="50" charset="-128"/>
            </a:rPr>
            <a:t>気が遠くなる</a:t>
          </a:r>
        </a:p>
      </dgm:t>
    </dgm:pt>
    <dgm:pt modelId="{DAC63D98-0C4A-4620-AAE3-7C32495BAB67}" type="parTrans" cxnId="{7C75FF4D-CAE4-4FFA-84F1-F797232F44EA}">
      <dgm:prSet/>
      <dgm:spPr/>
      <dgm:t>
        <a:bodyPr/>
        <a:lstStyle/>
        <a:p>
          <a:endParaRPr kumimoji="1" lang="ja-JP" altLang="en-US"/>
        </a:p>
      </dgm:t>
    </dgm:pt>
    <dgm:pt modelId="{E5446860-3343-4170-807D-491072EAD156}" type="sibTrans" cxnId="{7C75FF4D-CAE4-4FFA-84F1-F797232F44EA}">
      <dgm:prSet/>
      <dgm:spPr/>
      <dgm:t>
        <a:bodyPr/>
        <a:lstStyle/>
        <a:p>
          <a:endParaRPr kumimoji="1" lang="ja-JP" altLang="en-US"/>
        </a:p>
      </dgm:t>
    </dgm:pt>
    <dgm:pt modelId="{ECF8E8BA-FF88-42B7-86BB-71F56817C1E9}" type="pres">
      <dgm:prSet presAssocID="{B35A0B1F-87D7-46C0-B02B-7D6332E94BDD}" presName="linear" presStyleCnt="0">
        <dgm:presLayoutVars>
          <dgm:animLvl val="lvl"/>
          <dgm:resizeHandles val="exact"/>
        </dgm:presLayoutVars>
      </dgm:prSet>
      <dgm:spPr/>
    </dgm:pt>
    <dgm:pt modelId="{2EB310EF-BC89-44C1-9885-772DF6107450}" type="pres">
      <dgm:prSet presAssocID="{91557925-9E4F-430E-B1F5-AB691120C86F}" presName="parentText" presStyleLbl="node1" presStyleIdx="0" presStyleCnt="1" custScaleY="64179">
        <dgm:presLayoutVars>
          <dgm:chMax val="0"/>
          <dgm:bulletEnabled val="1"/>
        </dgm:presLayoutVars>
      </dgm:prSet>
      <dgm:spPr/>
    </dgm:pt>
    <dgm:pt modelId="{A417B814-1838-4F27-B1C7-CDF17E0D5777}" type="pres">
      <dgm:prSet presAssocID="{91557925-9E4F-430E-B1F5-AB691120C86F}" presName="childText" presStyleLbl="revTx" presStyleIdx="0" presStyleCnt="1">
        <dgm:presLayoutVars>
          <dgm:bulletEnabled val="1"/>
        </dgm:presLayoutVars>
      </dgm:prSet>
      <dgm:spPr/>
    </dgm:pt>
  </dgm:ptLst>
  <dgm:cxnLst>
    <dgm:cxn modelId="{16E1AC24-8484-40A1-8480-EF0596EF1387}" srcId="{91557925-9E4F-430E-B1F5-AB691120C86F}" destId="{31578E03-54AF-4923-9178-A3762A06C8D9}" srcOrd="4" destOrd="0" parTransId="{D4655ADF-1D93-44CB-8425-10523ECC5F30}" sibTransId="{F098EF5F-A999-4028-8B57-4DC0857B9B19}"/>
    <dgm:cxn modelId="{4A094E2E-AA09-45BD-9884-9ED4F3374D48}" type="presOf" srcId="{44D344A1-BF9D-4EB7-ABB3-88292E96F8AB}" destId="{A417B814-1838-4F27-B1C7-CDF17E0D5777}" srcOrd="0" destOrd="1" presId="urn:microsoft.com/office/officeart/2005/8/layout/vList2"/>
    <dgm:cxn modelId="{C5853037-0A1B-4DE6-BCE6-E264D6F2206E}" srcId="{91557925-9E4F-430E-B1F5-AB691120C86F}" destId="{9B1AE5E6-2359-4236-AD28-021FF757E347}" srcOrd="5" destOrd="0" parTransId="{FB9AEFC5-4562-4450-AC9E-17CA4BB26217}" sibTransId="{AFACCD9F-9F46-4819-98AB-A756AE8A24F1}"/>
    <dgm:cxn modelId="{7C80E53D-26D4-4A66-8DA2-73DFB59B0960}" srcId="{91557925-9E4F-430E-B1F5-AB691120C86F}" destId="{ABFEEA4F-CF82-48D0-933F-AA74CB4DAEE7}" srcOrd="7" destOrd="0" parTransId="{EA3230E3-9943-41A1-A1A3-6CEED53B13BC}" sibTransId="{FEF52A6A-6BA4-4CC3-8B95-4D3EB12BE876}"/>
    <dgm:cxn modelId="{1A63F965-D467-41FC-A489-792EEAA8043D}" srcId="{91557925-9E4F-430E-B1F5-AB691120C86F}" destId="{44D344A1-BF9D-4EB7-ABB3-88292E96F8AB}" srcOrd="1" destOrd="0" parTransId="{2EA89BEB-8F83-48F7-B1C8-FB0D2AE0AD24}" sibTransId="{EAD941C5-3FE5-458D-8B8E-AD2CEBD2CCC4}"/>
    <dgm:cxn modelId="{7C75FF4D-CAE4-4FFA-84F1-F797232F44EA}" srcId="{91557925-9E4F-430E-B1F5-AB691120C86F}" destId="{038AC8BD-DC49-44D2-8478-108B2AD3755B}" srcOrd="8" destOrd="0" parTransId="{DAC63D98-0C4A-4620-AAE3-7C32495BAB67}" sibTransId="{E5446860-3343-4170-807D-491072EAD156}"/>
    <dgm:cxn modelId="{02715572-D75A-4ECB-B374-2DC71E787816}" srcId="{B35A0B1F-87D7-46C0-B02B-7D6332E94BDD}" destId="{91557925-9E4F-430E-B1F5-AB691120C86F}" srcOrd="0" destOrd="0" parTransId="{301ECDC2-B8F3-45E8-AEB8-46A758FDAD9E}" sibTransId="{F1B5F3A2-E08F-4F73-AE2D-76F5F22B1684}"/>
    <dgm:cxn modelId="{378C5C75-A972-435A-81B7-66A9441AE329}" srcId="{91557925-9E4F-430E-B1F5-AB691120C86F}" destId="{C00F94CB-ED98-4A96-BE2B-FD0B29CA5335}" srcOrd="2" destOrd="0" parTransId="{8806936E-EFF1-4CD2-8DBD-89C91C5D9EBF}" sibTransId="{759E688B-392A-4C5E-9377-11F4BBD516C7}"/>
    <dgm:cxn modelId="{205E8C93-1B9B-478D-A0FD-0057B5D932B7}" type="presOf" srcId="{C00F94CB-ED98-4A96-BE2B-FD0B29CA5335}" destId="{A417B814-1838-4F27-B1C7-CDF17E0D5777}" srcOrd="0" destOrd="2" presId="urn:microsoft.com/office/officeart/2005/8/layout/vList2"/>
    <dgm:cxn modelId="{23A59A97-5734-4891-9922-25E5629582D9}" type="presOf" srcId="{B35A0B1F-87D7-46C0-B02B-7D6332E94BDD}" destId="{ECF8E8BA-FF88-42B7-86BB-71F56817C1E9}" srcOrd="0" destOrd="0" presId="urn:microsoft.com/office/officeart/2005/8/layout/vList2"/>
    <dgm:cxn modelId="{E45EBB98-724F-49E5-BC7E-763FBE02B0D4}" type="presOf" srcId="{038AC8BD-DC49-44D2-8478-108B2AD3755B}" destId="{A417B814-1838-4F27-B1C7-CDF17E0D5777}" srcOrd="0" destOrd="8" presId="urn:microsoft.com/office/officeart/2005/8/layout/vList2"/>
    <dgm:cxn modelId="{A395F49D-336C-42DF-A387-63CEB2C95FB9}" type="presOf" srcId="{31578E03-54AF-4923-9178-A3762A06C8D9}" destId="{A417B814-1838-4F27-B1C7-CDF17E0D5777}" srcOrd="0" destOrd="4" presId="urn:microsoft.com/office/officeart/2005/8/layout/vList2"/>
    <dgm:cxn modelId="{0FECFFB5-6962-40E0-A714-B923B1B3CE6A}" srcId="{91557925-9E4F-430E-B1F5-AB691120C86F}" destId="{937A3084-F651-4E40-AD3F-B8ADC7C37AB9}" srcOrd="3" destOrd="0" parTransId="{86EFDA9E-B137-41E8-B1B3-07A17F7CEC14}" sibTransId="{37CC3F96-9D10-4633-9122-9F2E6AADB11E}"/>
    <dgm:cxn modelId="{98E670BB-6ECC-436F-A170-DE89065B9E72}" type="presOf" srcId="{91557925-9E4F-430E-B1F5-AB691120C86F}" destId="{2EB310EF-BC89-44C1-9885-772DF6107450}" srcOrd="0" destOrd="0" presId="urn:microsoft.com/office/officeart/2005/8/layout/vList2"/>
    <dgm:cxn modelId="{D5DB16D6-461D-4138-9B81-E1F6A7D7F7CC}" type="presOf" srcId="{937A3084-F651-4E40-AD3F-B8ADC7C37AB9}" destId="{A417B814-1838-4F27-B1C7-CDF17E0D5777}" srcOrd="0" destOrd="3" presId="urn:microsoft.com/office/officeart/2005/8/layout/vList2"/>
    <dgm:cxn modelId="{28191BE0-2C87-4C2C-BD47-DE7D96A6964E}" type="presOf" srcId="{F9598432-7703-4E8A-93CA-41FA4A6E68F3}" destId="{A417B814-1838-4F27-B1C7-CDF17E0D5777}" srcOrd="0" destOrd="6" presId="urn:microsoft.com/office/officeart/2005/8/layout/vList2"/>
    <dgm:cxn modelId="{C3E467E3-1DCD-4D0C-B454-BDA22D3D7582}" srcId="{91557925-9E4F-430E-B1F5-AB691120C86F}" destId="{F9598432-7703-4E8A-93CA-41FA4A6E68F3}" srcOrd="6" destOrd="0" parTransId="{D697734F-6542-412E-9664-2CC450533EA7}" sibTransId="{1A62932E-07AB-4E5A-8C23-735F9AD7BD6E}"/>
    <dgm:cxn modelId="{4F4025EA-16F7-423D-97EB-D3C60A61AEC8}" srcId="{91557925-9E4F-430E-B1F5-AB691120C86F}" destId="{86734C33-87EA-44B5-8B23-7E6548F4863C}" srcOrd="0" destOrd="0" parTransId="{76840959-7B5A-4E68-8C62-605D4AC9710F}" sibTransId="{FED2F550-6036-41A7-B573-A2C6EDDE4EA3}"/>
    <dgm:cxn modelId="{AF25DFEC-E1D4-40E2-9C9A-620215BCE584}" type="presOf" srcId="{86734C33-87EA-44B5-8B23-7E6548F4863C}" destId="{A417B814-1838-4F27-B1C7-CDF17E0D5777}" srcOrd="0" destOrd="0" presId="urn:microsoft.com/office/officeart/2005/8/layout/vList2"/>
    <dgm:cxn modelId="{5B4A46FC-3437-4A3B-9634-67F0F04004CD}" type="presOf" srcId="{ABFEEA4F-CF82-48D0-933F-AA74CB4DAEE7}" destId="{A417B814-1838-4F27-B1C7-CDF17E0D5777}" srcOrd="0" destOrd="7" presId="urn:microsoft.com/office/officeart/2005/8/layout/vList2"/>
    <dgm:cxn modelId="{5CAFC5FE-1BD2-4CFC-9A1A-AA022DC1628A}" type="presOf" srcId="{9B1AE5E6-2359-4236-AD28-021FF757E347}" destId="{A417B814-1838-4F27-B1C7-CDF17E0D5777}" srcOrd="0" destOrd="5" presId="urn:microsoft.com/office/officeart/2005/8/layout/vList2"/>
    <dgm:cxn modelId="{D2BFBFCC-DC96-41F5-BB41-2900EB38C244}" type="presParOf" srcId="{ECF8E8BA-FF88-42B7-86BB-71F56817C1E9}" destId="{2EB310EF-BC89-44C1-9885-772DF6107450}" srcOrd="0" destOrd="0" presId="urn:microsoft.com/office/officeart/2005/8/layout/vList2"/>
    <dgm:cxn modelId="{76D32EBB-94FD-46E1-9FA2-5AE0F929C531}" type="presParOf" srcId="{ECF8E8BA-FF88-42B7-86BB-71F56817C1E9}" destId="{A417B814-1838-4F27-B1C7-CDF17E0D5777}" srcOrd="1" destOrd="0" presId="urn:microsoft.com/office/officeart/2005/8/layout/vList2"/>
  </dgm:cxnLst>
  <dgm:bg/>
  <dgm:whole>
    <a:ln>
      <a:noFill/>
    </a:ln>
  </dgm:whole>
  <dgm:extLst>
    <a:ext uri="http://schemas.microsoft.com/office/drawing/2008/diagram">
      <dsp:dataModelExt xmlns:dsp="http://schemas.microsoft.com/office/drawing/2008/diagram" relId="rId2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35A0B1F-87D7-46C0-B02B-7D6332E94BDD}" type="doc">
      <dgm:prSet loTypeId="urn:microsoft.com/office/officeart/2005/8/layout/vList2" loCatId="list" qsTypeId="urn:microsoft.com/office/officeart/2005/8/quickstyle/simple2" qsCatId="simple" csTypeId="urn:microsoft.com/office/officeart/2005/8/colors/accent6_3" csCatId="accent6" phldr="1"/>
      <dgm:spPr/>
      <dgm:t>
        <a:bodyPr/>
        <a:lstStyle/>
        <a:p>
          <a:endParaRPr kumimoji="1" lang="ja-JP" altLang="en-US"/>
        </a:p>
      </dgm:t>
    </dgm:pt>
    <dgm:pt modelId="{91557925-9E4F-430E-B1F5-AB691120C86F}">
      <dgm:prSet phldrT="[テキスト]" custT="1"/>
      <dgm:spPr>
        <a:solidFill>
          <a:schemeClr val="accent6">
            <a:lumMod val="60000"/>
            <a:lumOff val="40000"/>
          </a:schemeClr>
        </a:solidFill>
      </dgm:spPr>
      <dgm:t>
        <a:bodyPr/>
        <a:lstStyle/>
        <a:p>
          <a:pPr algn="ctr"/>
          <a:r>
            <a:rPr kumimoji="1" lang="ja-JP" altLang="en-US" sz="1400" b="1">
              <a:latin typeface="メイリオ" panose="020B0604030504040204" pitchFamily="50" charset="-128"/>
              <a:ea typeface="メイリオ" panose="020B0604030504040204" pitchFamily="50" charset="-128"/>
            </a:rPr>
            <a:t>ストレスチェックを活用</a:t>
          </a:r>
        </a:p>
      </dgm:t>
    </dgm:pt>
    <dgm:pt modelId="{301ECDC2-B8F3-45E8-AEB8-46A758FDAD9E}" type="parTrans" cxnId="{02715572-D75A-4ECB-B374-2DC71E787816}">
      <dgm:prSet/>
      <dgm:spPr/>
      <dgm:t>
        <a:bodyPr/>
        <a:lstStyle/>
        <a:p>
          <a:endParaRPr kumimoji="1" lang="ja-JP" altLang="en-US"/>
        </a:p>
      </dgm:t>
    </dgm:pt>
    <dgm:pt modelId="{F1B5F3A2-E08F-4F73-AE2D-76F5F22B1684}" type="sibTrans" cxnId="{02715572-D75A-4ECB-B374-2DC71E787816}">
      <dgm:prSet/>
      <dgm:spPr/>
      <dgm:t>
        <a:bodyPr/>
        <a:lstStyle/>
        <a:p>
          <a:endParaRPr kumimoji="1" lang="ja-JP" altLang="en-US"/>
        </a:p>
      </dgm:t>
    </dgm:pt>
    <dgm:pt modelId="{86734C33-87EA-44B5-8B23-7E6548F4863C}">
      <dgm:prSet phldrT="[テキスト]" custT="1"/>
      <dgm:spPr>
        <a:ln w="6350"/>
      </dgm:spPr>
      <dgm:t>
        <a:bodyPr/>
        <a:lstStyle/>
        <a:p>
          <a:pPr>
            <a:buFont typeface="Wingdings" panose="05000000000000000000" pitchFamily="2" charset="2"/>
            <a:buNone/>
          </a:pPr>
          <a:r>
            <a:rPr kumimoji="1" lang="ja-JP" altLang="en-US" sz="1100">
              <a:latin typeface="メイリオ" panose="020B0604030504040204" pitchFamily="50" charset="-128"/>
              <a:ea typeface="メイリオ" panose="020B0604030504040204" pitchFamily="50" charset="-128"/>
            </a:rPr>
            <a:t> ストレスチェックを定期的に受けることで自らのストレス状態を確認するとともに、表面化しにくいメンタルヘルス不調に気づくきっかけとなるため、心の不調を未然に防ぐことができます。</a:t>
          </a:r>
        </a:p>
      </dgm:t>
    </dgm:pt>
    <dgm:pt modelId="{76840959-7B5A-4E68-8C62-605D4AC9710F}" type="parTrans" cxnId="{4F4025EA-16F7-423D-97EB-D3C60A61AEC8}">
      <dgm:prSet/>
      <dgm:spPr/>
      <dgm:t>
        <a:bodyPr/>
        <a:lstStyle/>
        <a:p>
          <a:endParaRPr kumimoji="1" lang="ja-JP" altLang="en-US"/>
        </a:p>
      </dgm:t>
    </dgm:pt>
    <dgm:pt modelId="{FED2F550-6036-41A7-B573-A2C6EDDE4EA3}" type="sibTrans" cxnId="{4F4025EA-16F7-423D-97EB-D3C60A61AEC8}">
      <dgm:prSet/>
      <dgm:spPr/>
      <dgm:t>
        <a:bodyPr/>
        <a:lstStyle/>
        <a:p>
          <a:endParaRPr kumimoji="1" lang="ja-JP" altLang="en-US"/>
        </a:p>
      </dgm:t>
    </dgm:pt>
    <dgm:pt modelId="{ECF8E8BA-FF88-42B7-86BB-71F56817C1E9}" type="pres">
      <dgm:prSet presAssocID="{B35A0B1F-87D7-46C0-B02B-7D6332E94BDD}" presName="linear" presStyleCnt="0">
        <dgm:presLayoutVars>
          <dgm:animLvl val="lvl"/>
          <dgm:resizeHandles val="exact"/>
        </dgm:presLayoutVars>
      </dgm:prSet>
      <dgm:spPr/>
    </dgm:pt>
    <dgm:pt modelId="{2EB310EF-BC89-44C1-9885-772DF6107450}" type="pres">
      <dgm:prSet presAssocID="{91557925-9E4F-430E-B1F5-AB691120C86F}" presName="parentText" presStyleLbl="node1" presStyleIdx="0" presStyleCnt="1" custScaleY="65122" custLinFactNeighborY="3204">
        <dgm:presLayoutVars>
          <dgm:chMax val="0"/>
          <dgm:bulletEnabled val="1"/>
        </dgm:presLayoutVars>
      </dgm:prSet>
      <dgm:spPr/>
    </dgm:pt>
    <dgm:pt modelId="{A417B814-1838-4F27-B1C7-CDF17E0D5777}" type="pres">
      <dgm:prSet presAssocID="{91557925-9E4F-430E-B1F5-AB691120C86F}" presName="childText" presStyleLbl="revTx" presStyleIdx="0" presStyleCnt="1" custLinFactNeighborY="5486">
        <dgm:presLayoutVars>
          <dgm:bulletEnabled val="1"/>
        </dgm:presLayoutVars>
      </dgm:prSet>
      <dgm:spPr/>
    </dgm:pt>
  </dgm:ptLst>
  <dgm:cxnLst>
    <dgm:cxn modelId="{02715572-D75A-4ECB-B374-2DC71E787816}" srcId="{B35A0B1F-87D7-46C0-B02B-7D6332E94BDD}" destId="{91557925-9E4F-430E-B1F5-AB691120C86F}" srcOrd="0" destOrd="0" parTransId="{301ECDC2-B8F3-45E8-AEB8-46A758FDAD9E}" sibTransId="{F1B5F3A2-E08F-4F73-AE2D-76F5F22B1684}"/>
    <dgm:cxn modelId="{23A59A97-5734-4891-9922-25E5629582D9}" type="presOf" srcId="{B35A0B1F-87D7-46C0-B02B-7D6332E94BDD}" destId="{ECF8E8BA-FF88-42B7-86BB-71F56817C1E9}" srcOrd="0" destOrd="0" presId="urn:microsoft.com/office/officeart/2005/8/layout/vList2"/>
    <dgm:cxn modelId="{98E670BB-6ECC-436F-A170-DE89065B9E72}" type="presOf" srcId="{91557925-9E4F-430E-B1F5-AB691120C86F}" destId="{2EB310EF-BC89-44C1-9885-772DF6107450}" srcOrd="0" destOrd="0" presId="urn:microsoft.com/office/officeart/2005/8/layout/vList2"/>
    <dgm:cxn modelId="{4F4025EA-16F7-423D-97EB-D3C60A61AEC8}" srcId="{91557925-9E4F-430E-B1F5-AB691120C86F}" destId="{86734C33-87EA-44B5-8B23-7E6548F4863C}" srcOrd="0" destOrd="0" parTransId="{76840959-7B5A-4E68-8C62-605D4AC9710F}" sibTransId="{FED2F550-6036-41A7-B573-A2C6EDDE4EA3}"/>
    <dgm:cxn modelId="{AF25DFEC-E1D4-40E2-9C9A-620215BCE584}" type="presOf" srcId="{86734C33-87EA-44B5-8B23-7E6548F4863C}" destId="{A417B814-1838-4F27-B1C7-CDF17E0D5777}" srcOrd="0" destOrd="0" presId="urn:microsoft.com/office/officeart/2005/8/layout/vList2"/>
    <dgm:cxn modelId="{D2BFBFCC-DC96-41F5-BB41-2900EB38C244}" type="presParOf" srcId="{ECF8E8BA-FF88-42B7-86BB-71F56817C1E9}" destId="{2EB310EF-BC89-44C1-9885-772DF6107450}" srcOrd="0" destOrd="0" presId="urn:microsoft.com/office/officeart/2005/8/layout/vList2"/>
    <dgm:cxn modelId="{76D32EBB-94FD-46E1-9FA2-5AE0F929C531}" type="presParOf" srcId="{ECF8E8BA-FF88-42B7-86BB-71F56817C1E9}" destId="{A417B814-1838-4F27-B1C7-CDF17E0D5777}" srcOrd="1" destOrd="0" presId="urn:microsoft.com/office/officeart/2005/8/layout/vList2"/>
  </dgm:cxnLst>
  <dgm:bg/>
  <dgm:whole>
    <a:ln>
      <a:noFill/>
    </a:ln>
  </dgm:whole>
  <dgm:extLst>
    <a:ext uri="http://schemas.microsoft.com/office/drawing/2008/diagram">
      <dsp:dataModelExt xmlns:dsp="http://schemas.microsoft.com/office/drawing/2008/diagram" relId="rId3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D286F30-0BC2-483C-A943-136A7B5A25D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084BB5F0-7B0A-4585-9700-8178CD849D37}">
      <dgm:prSet phldrT="[テキスト]"/>
      <dgm:spPr>
        <a:gradFill flip="none" rotWithShape="1">
          <a:gsLst>
            <a:gs pos="65000">
              <a:schemeClr val="accent6">
                <a:lumMod val="60000"/>
                <a:lumOff val="40000"/>
              </a:schemeClr>
            </a:gs>
            <a:gs pos="96000">
              <a:schemeClr val="bg1"/>
            </a:gs>
          </a:gsLst>
          <a:lin ang="0" scaled="1"/>
          <a:tileRect/>
        </a:gradFill>
      </dgm:spPr>
      <dgm:t>
        <a:bodyPr/>
        <a:lstStyle/>
        <a:p>
          <a:r>
            <a:rPr kumimoji="1" lang="ja-JP" altLang="en-US">
              <a:latin typeface="メイリオ" panose="020B0604030504040204" pitchFamily="50" charset="-128"/>
              <a:ea typeface="メイリオ" panose="020B0604030504040204" pitchFamily="50" charset="-128"/>
            </a:rPr>
            <a:t>食事と睡眠</a:t>
          </a:r>
        </a:p>
      </dgm:t>
    </dgm:pt>
    <dgm:pt modelId="{1558D3DB-E35B-4E61-806E-805EAECA6F15}" type="parTrans" cxnId="{4FEADB2F-2502-4B1B-A58D-91047783F087}">
      <dgm:prSet/>
      <dgm:spPr/>
      <dgm:t>
        <a:bodyPr/>
        <a:lstStyle/>
        <a:p>
          <a:endParaRPr kumimoji="1" lang="ja-JP" altLang="en-US"/>
        </a:p>
      </dgm:t>
    </dgm:pt>
    <dgm:pt modelId="{50D25253-562B-4559-A27E-32B59CD69EBC}" type="sibTrans" cxnId="{4FEADB2F-2502-4B1B-A58D-91047783F087}">
      <dgm:prSet/>
      <dgm:spPr/>
      <dgm:t>
        <a:bodyPr/>
        <a:lstStyle/>
        <a:p>
          <a:endParaRPr kumimoji="1" lang="ja-JP" altLang="en-US"/>
        </a:p>
      </dgm:t>
    </dgm:pt>
    <dgm:pt modelId="{DED31FB9-BBCF-41B4-B711-3791FAE245BD}">
      <dgm:prSet phldrT="[テキスト]"/>
      <dgm:spPr/>
      <dgm:t>
        <a:bodyPr/>
        <a:lstStyle/>
        <a:p>
          <a:pPr>
            <a:buNone/>
          </a:pPr>
          <a:r>
            <a:rPr kumimoji="1" lang="ja-JP" altLang="en-US" dirty="0">
              <a:latin typeface="メイリオ" panose="020B0604030504040204" pitchFamily="50" charset="-128"/>
              <a:ea typeface="メイリオ" panose="020B0604030504040204" pitchFamily="50" charset="-128"/>
            </a:rPr>
            <a:t> 十分な睡眠時間の確保と１日３食のバランスのとれた食事が理想です。まずは日中に眠気を感じない程度の睡眠や朝食を摂る、野菜の摂取、夕食は就寝２時間前までに摂ることなどから始めましょう。</a:t>
          </a:r>
        </a:p>
      </dgm:t>
    </dgm:pt>
    <dgm:pt modelId="{7D00A25B-0E50-4F9B-B77F-E37A201306C2}" type="parTrans" cxnId="{34B0623E-6E41-4187-A8E4-905C278DB8AF}">
      <dgm:prSet/>
      <dgm:spPr/>
      <dgm:t>
        <a:bodyPr/>
        <a:lstStyle/>
        <a:p>
          <a:endParaRPr kumimoji="1" lang="ja-JP" altLang="en-US"/>
        </a:p>
      </dgm:t>
    </dgm:pt>
    <dgm:pt modelId="{02AA91C7-4D91-4096-BBA3-54B87A7506AE}" type="sibTrans" cxnId="{34B0623E-6E41-4187-A8E4-905C278DB8AF}">
      <dgm:prSet/>
      <dgm:spPr/>
      <dgm:t>
        <a:bodyPr/>
        <a:lstStyle/>
        <a:p>
          <a:endParaRPr kumimoji="1" lang="ja-JP" altLang="en-US"/>
        </a:p>
      </dgm:t>
    </dgm:pt>
    <dgm:pt modelId="{46C7CBBD-27B0-4B4B-AC9B-8B81C430D241}">
      <dgm:prSet phldrT="[テキスト]"/>
      <dgm:spPr>
        <a:gradFill flip="none" rotWithShape="1">
          <a:gsLst>
            <a:gs pos="65000">
              <a:schemeClr val="accent6">
                <a:lumMod val="60000"/>
                <a:lumOff val="40000"/>
              </a:schemeClr>
            </a:gs>
            <a:gs pos="96000">
              <a:schemeClr val="bg1"/>
            </a:gs>
          </a:gsLst>
          <a:lin ang="0" scaled="1"/>
          <a:tileRect/>
        </a:gradFill>
      </dgm:spPr>
      <dgm:t>
        <a:bodyPr/>
        <a:lstStyle/>
        <a:p>
          <a:r>
            <a:rPr kumimoji="1" lang="ja-JP" altLang="en-US">
              <a:latin typeface="メイリオ" panose="020B0604030504040204" pitchFamily="50" charset="-128"/>
              <a:ea typeface="メイリオ" panose="020B0604030504040204" pitchFamily="50" charset="-128"/>
            </a:rPr>
            <a:t>休息と運動</a:t>
          </a:r>
        </a:p>
      </dgm:t>
    </dgm:pt>
    <dgm:pt modelId="{8E1349EE-99BA-4A9F-B401-972CD857AECE}" type="parTrans" cxnId="{128D5192-D10A-4848-91B7-EDEE9E2C8A99}">
      <dgm:prSet/>
      <dgm:spPr/>
      <dgm:t>
        <a:bodyPr/>
        <a:lstStyle/>
        <a:p>
          <a:endParaRPr kumimoji="1" lang="ja-JP" altLang="en-US"/>
        </a:p>
      </dgm:t>
    </dgm:pt>
    <dgm:pt modelId="{73B853D4-1885-4929-AE8A-D3FEC88AFB72}" type="sibTrans" cxnId="{128D5192-D10A-4848-91B7-EDEE9E2C8A99}">
      <dgm:prSet/>
      <dgm:spPr/>
      <dgm:t>
        <a:bodyPr/>
        <a:lstStyle/>
        <a:p>
          <a:endParaRPr kumimoji="1" lang="ja-JP" altLang="en-US"/>
        </a:p>
      </dgm:t>
    </dgm:pt>
    <dgm:pt modelId="{89D836F3-526A-4892-8188-2ACCA1D6F03C}">
      <dgm:prSet phldrT="[テキスト]"/>
      <dgm:spPr/>
      <dgm:t>
        <a:bodyPr/>
        <a:lstStyle/>
        <a:p>
          <a:pPr>
            <a:buNone/>
          </a:pPr>
          <a:r>
            <a:rPr kumimoji="1" lang="ja-JP" altLang="en-US" dirty="0">
              <a:latin typeface="メイリオ" panose="020B0604030504040204" pitchFamily="50" charset="-128"/>
              <a:ea typeface="メイリオ" panose="020B0604030504040204" pitchFamily="50" charset="-128"/>
            </a:rPr>
            <a:t> 趣味を満喫したり、休暇を取得するなどしっかりとオフの時間を作りましょう。また、昼休みに散歩をしたり、階段を使うなど適度な運動を継続することもストレス対策となります。呼吸法やストレッチなど自分に合った対処法を見つけましょう。</a:t>
          </a:r>
        </a:p>
      </dgm:t>
    </dgm:pt>
    <dgm:pt modelId="{F5BC4126-FC8C-4F02-A556-09800FC0FB0E}" type="parTrans" cxnId="{789A334F-CE51-4BEC-8FA5-8E41019FF451}">
      <dgm:prSet/>
      <dgm:spPr/>
      <dgm:t>
        <a:bodyPr/>
        <a:lstStyle/>
        <a:p>
          <a:endParaRPr kumimoji="1" lang="ja-JP" altLang="en-US"/>
        </a:p>
      </dgm:t>
    </dgm:pt>
    <dgm:pt modelId="{55FA60C4-017A-4767-A4DB-309B8363C22F}" type="sibTrans" cxnId="{789A334F-CE51-4BEC-8FA5-8E41019FF451}">
      <dgm:prSet/>
      <dgm:spPr/>
      <dgm:t>
        <a:bodyPr/>
        <a:lstStyle/>
        <a:p>
          <a:endParaRPr kumimoji="1" lang="ja-JP" altLang="en-US"/>
        </a:p>
      </dgm:t>
    </dgm:pt>
    <dgm:pt modelId="{5B22C80F-2252-4A11-A2AD-16F1C1E06ED9}" type="pres">
      <dgm:prSet presAssocID="{FD286F30-0BC2-483C-A943-136A7B5A25DE}" presName="linear" presStyleCnt="0">
        <dgm:presLayoutVars>
          <dgm:animLvl val="lvl"/>
          <dgm:resizeHandles val="exact"/>
        </dgm:presLayoutVars>
      </dgm:prSet>
      <dgm:spPr/>
    </dgm:pt>
    <dgm:pt modelId="{F7A3AF7A-EEB3-4E21-B8D8-F08E3FE7F0D9}" type="pres">
      <dgm:prSet presAssocID="{084BB5F0-7B0A-4585-9700-8178CD849D37}" presName="parentText" presStyleLbl="node1" presStyleIdx="0" presStyleCnt="2" custLinFactNeighborX="-1000" custLinFactNeighborY="1122">
        <dgm:presLayoutVars>
          <dgm:chMax val="0"/>
          <dgm:bulletEnabled val="1"/>
        </dgm:presLayoutVars>
      </dgm:prSet>
      <dgm:spPr/>
    </dgm:pt>
    <dgm:pt modelId="{97D694BA-B235-4F72-9D20-A58CA0D79C94}" type="pres">
      <dgm:prSet presAssocID="{084BB5F0-7B0A-4585-9700-8178CD849D37}" presName="childText" presStyleLbl="revTx" presStyleIdx="0" presStyleCnt="2">
        <dgm:presLayoutVars>
          <dgm:bulletEnabled val="1"/>
        </dgm:presLayoutVars>
      </dgm:prSet>
      <dgm:spPr/>
    </dgm:pt>
    <dgm:pt modelId="{55A965A7-7E6A-41BB-8C6E-7B6FD58440F8}" type="pres">
      <dgm:prSet presAssocID="{46C7CBBD-27B0-4B4B-AC9B-8B81C430D241}" presName="parentText" presStyleLbl="node1" presStyleIdx="1" presStyleCnt="2">
        <dgm:presLayoutVars>
          <dgm:chMax val="0"/>
          <dgm:bulletEnabled val="1"/>
        </dgm:presLayoutVars>
      </dgm:prSet>
      <dgm:spPr/>
    </dgm:pt>
    <dgm:pt modelId="{89C2C6D3-FFC9-444F-A7DC-4545621DDD16}" type="pres">
      <dgm:prSet presAssocID="{46C7CBBD-27B0-4B4B-AC9B-8B81C430D241}" presName="childText" presStyleLbl="revTx" presStyleIdx="1" presStyleCnt="2">
        <dgm:presLayoutVars>
          <dgm:bulletEnabled val="1"/>
        </dgm:presLayoutVars>
      </dgm:prSet>
      <dgm:spPr/>
    </dgm:pt>
  </dgm:ptLst>
  <dgm:cxnLst>
    <dgm:cxn modelId="{4FEADB2F-2502-4B1B-A58D-91047783F087}" srcId="{FD286F30-0BC2-483C-A943-136A7B5A25DE}" destId="{084BB5F0-7B0A-4585-9700-8178CD849D37}" srcOrd="0" destOrd="0" parTransId="{1558D3DB-E35B-4E61-806E-805EAECA6F15}" sibTransId="{50D25253-562B-4559-A27E-32B59CD69EBC}"/>
    <dgm:cxn modelId="{34B0623E-6E41-4187-A8E4-905C278DB8AF}" srcId="{084BB5F0-7B0A-4585-9700-8178CD849D37}" destId="{DED31FB9-BBCF-41B4-B711-3791FAE245BD}" srcOrd="0" destOrd="0" parTransId="{7D00A25B-0E50-4F9B-B77F-E37A201306C2}" sibTransId="{02AA91C7-4D91-4096-BBA3-54B87A7506AE}"/>
    <dgm:cxn modelId="{83407069-7247-4653-945F-9A978DAD2949}" type="presOf" srcId="{46C7CBBD-27B0-4B4B-AC9B-8B81C430D241}" destId="{55A965A7-7E6A-41BB-8C6E-7B6FD58440F8}" srcOrd="0" destOrd="0" presId="urn:microsoft.com/office/officeart/2005/8/layout/vList2"/>
    <dgm:cxn modelId="{789A334F-CE51-4BEC-8FA5-8E41019FF451}" srcId="{46C7CBBD-27B0-4B4B-AC9B-8B81C430D241}" destId="{89D836F3-526A-4892-8188-2ACCA1D6F03C}" srcOrd="0" destOrd="0" parTransId="{F5BC4126-FC8C-4F02-A556-09800FC0FB0E}" sibTransId="{55FA60C4-017A-4767-A4DB-309B8363C22F}"/>
    <dgm:cxn modelId="{5059A552-858C-47AA-80C7-9624F8CB8EF7}" type="presOf" srcId="{DED31FB9-BBCF-41B4-B711-3791FAE245BD}" destId="{97D694BA-B235-4F72-9D20-A58CA0D79C94}" srcOrd="0" destOrd="0" presId="urn:microsoft.com/office/officeart/2005/8/layout/vList2"/>
    <dgm:cxn modelId="{5BFC2075-47BF-4C6B-9FD3-59734692BC54}" type="presOf" srcId="{89D836F3-526A-4892-8188-2ACCA1D6F03C}" destId="{89C2C6D3-FFC9-444F-A7DC-4545621DDD16}" srcOrd="0" destOrd="0" presId="urn:microsoft.com/office/officeart/2005/8/layout/vList2"/>
    <dgm:cxn modelId="{128D5192-D10A-4848-91B7-EDEE9E2C8A99}" srcId="{FD286F30-0BC2-483C-A943-136A7B5A25DE}" destId="{46C7CBBD-27B0-4B4B-AC9B-8B81C430D241}" srcOrd="1" destOrd="0" parTransId="{8E1349EE-99BA-4A9F-B401-972CD857AECE}" sibTransId="{73B853D4-1885-4929-AE8A-D3FEC88AFB72}"/>
    <dgm:cxn modelId="{E81BC7B3-D321-46C9-AB73-612630A4BC97}" type="presOf" srcId="{084BB5F0-7B0A-4585-9700-8178CD849D37}" destId="{F7A3AF7A-EEB3-4E21-B8D8-F08E3FE7F0D9}" srcOrd="0" destOrd="0" presId="urn:microsoft.com/office/officeart/2005/8/layout/vList2"/>
    <dgm:cxn modelId="{DB6D2DF7-87CF-40AA-9089-C65B0163B4D4}" type="presOf" srcId="{FD286F30-0BC2-483C-A943-136A7B5A25DE}" destId="{5B22C80F-2252-4A11-A2AD-16F1C1E06ED9}" srcOrd="0" destOrd="0" presId="urn:microsoft.com/office/officeart/2005/8/layout/vList2"/>
    <dgm:cxn modelId="{DFF549E4-8B55-4E26-B5AF-A1BE50E0B9B7}" type="presParOf" srcId="{5B22C80F-2252-4A11-A2AD-16F1C1E06ED9}" destId="{F7A3AF7A-EEB3-4E21-B8D8-F08E3FE7F0D9}" srcOrd="0" destOrd="0" presId="urn:microsoft.com/office/officeart/2005/8/layout/vList2"/>
    <dgm:cxn modelId="{1F6FA96D-AB32-4A09-96F1-CFE8C67B7F54}" type="presParOf" srcId="{5B22C80F-2252-4A11-A2AD-16F1C1E06ED9}" destId="{97D694BA-B235-4F72-9D20-A58CA0D79C94}" srcOrd="1" destOrd="0" presId="urn:microsoft.com/office/officeart/2005/8/layout/vList2"/>
    <dgm:cxn modelId="{4925C8B2-1081-4089-B522-85D5027C104A}" type="presParOf" srcId="{5B22C80F-2252-4A11-A2AD-16F1C1E06ED9}" destId="{55A965A7-7E6A-41BB-8C6E-7B6FD58440F8}" srcOrd="2" destOrd="0" presId="urn:microsoft.com/office/officeart/2005/8/layout/vList2"/>
    <dgm:cxn modelId="{C1AD6C50-50DC-4A59-826E-44E9B8F590EF}" type="presParOf" srcId="{5B22C80F-2252-4A11-A2AD-16F1C1E06ED9}" destId="{89C2C6D3-FFC9-444F-A7DC-4545621DDD16}" srcOrd="3" destOrd="0" presId="urn:microsoft.com/office/officeart/2005/8/layout/vList2"/>
  </dgm:cxnLst>
  <dgm:bg/>
  <dgm:whole/>
  <dgm:extLst>
    <a:ext uri="http://schemas.microsoft.com/office/drawing/2008/diagram">
      <dsp:dataModelExt xmlns:dsp="http://schemas.microsoft.com/office/drawing/2008/diagram" relId="rId3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6C91CD-B7E4-4CDD-86D7-BADAB4FDE74A}">
      <dsp:nvSpPr>
        <dsp:cNvPr id="0" name=""/>
        <dsp:cNvSpPr/>
      </dsp:nvSpPr>
      <dsp:spPr>
        <a:xfrm>
          <a:off x="504143" y="272585"/>
          <a:ext cx="1995828" cy="1744604"/>
        </a:xfrm>
        <a:prstGeom prst="rightArrow">
          <a:avLst>
            <a:gd name="adj1" fmla="val 70000"/>
            <a:gd name="adj2" fmla="val 50000"/>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marL="0" lvl="0" indent="0" algn="ctr" defTabSz="533400">
            <a:lnSpc>
              <a:spcPct val="90000"/>
            </a:lnSpc>
            <a:spcBef>
              <a:spcPct val="0"/>
            </a:spcBef>
            <a:spcAft>
              <a:spcPct val="35000"/>
            </a:spcAft>
            <a:buNone/>
          </a:pPr>
          <a:r>
            <a:rPr kumimoji="1" lang="ja-JP" altLang="en-US" sz="1200" b="1" kern="1200">
              <a:latin typeface="メイリオ" panose="020B0604030504040204" pitchFamily="50" charset="-128"/>
              <a:ea typeface="メイリオ" panose="020B0604030504040204" pitchFamily="50" charset="-128"/>
            </a:rPr>
            <a:t>部下の様子が</a:t>
          </a:r>
          <a:endParaRPr kumimoji="1" lang="en-US" altLang="ja-JP" sz="1200" b="1" kern="1200">
            <a:latin typeface="メイリオ" panose="020B0604030504040204" pitchFamily="50" charset="-128"/>
            <a:ea typeface="メイリオ" panose="020B0604030504040204" pitchFamily="50" charset="-128"/>
          </a:endParaRPr>
        </a:p>
        <a:p>
          <a:pPr marL="0" lvl="0" indent="0" algn="ctr" defTabSz="533400">
            <a:lnSpc>
              <a:spcPct val="90000"/>
            </a:lnSpc>
            <a:spcBef>
              <a:spcPct val="0"/>
            </a:spcBef>
            <a:spcAft>
              <a:spcPct val="35000"/>
            </a:spcAft>
            <a:buNone/>
          </a:pPr>
          <a:r>
            <a:rPr kumimoji="1" lang="ja-JP" altLang="en-US" sz="1200" b="1" u="none" kern="1200">
              <a:latin typeface="メイリオ" panose="020B0604030504040204" pitchFamily="50" charset="-128"/>
              <a:ea typeface="メイリオ" panose="020B0604030504040204" pitchFamily="50" charset="-128"/>
            </a:rPr>
            <a:t>いつもと違う</a:t>
          </a:r>
        </a:p>
      </dsp:txBody>
      <dsp:txXfrm>
        <a:off x="1003100" y="534276"/>
        <a:ext cx="972966" cy="1221222"/>
      </dsp:txXfrm>
    </dsp:sp>
    <dsp:sp modelId="{232604BB-0CC9-4765-89CE-CFE6AD5FA609}">
      <dsp:nvSpPr>
        <dsp:cNvPr id="0" name=""/>
        <dsp:cNvSpPr/>
      </dsp:nvSpPr>
      <dsp:spPr>
        <a:xfrm>
          <a:off x="5186" y="645930"/>
          <a:ext cx="997914" cy="997914"/>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kumimoji="1" lang="ja-JP" altLang="en-US" sz="1700" kern="1200">
              <a:latin typeface="メイリオ" panose="020B0604030504040204" pitchFamily="50" charset="-128"/>
              <a:ea typeface="メイリオ" panose="020B0604030504040204" pitchFamily="50" charset="-128"/>
            </a:rPr>
            <a:t>気づき</a:t>
          </a:r>
        </a:p>
      </dsp:txBody>
      <dsp:txXfrm>
        <a:off x="151327" y="792071"/>
        <a:ext cx="705632" cy="705632"/>
      </dsp:txXfrm>
    </dsp:sp>
    <dsp:sp modelId="{E8AE2D8E-82FD-4D88-B122-09CF44BB2236}">
      <dsp:nvSpPr>
        <dsp:cNvPr id="0" name=""/>
        <dsp:cNvSpPr/>
      </dsp:nvSpPr>
      <dsp:spPr>
        <a:xfrm>
          <a:off x="3123668" y="272585"/>
          <a:ext cx="1995828" cy="1744604"/>
        </a:xfrm>
        <a:prstGeom prst="rightArrow">
          <a:avLst>
            <a:gd name="adj1" fmla="val 70000"/>
            <a:gd name="adj2" fmla="val 50000"/>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8890" rIns="17780" bIns="8890" numCol="1" spcCol="1270" anchor="ctr" anchorCtr="0">
          <a:noAutofit/>
        </a:bodyPr>
        <a:lstStyle/>
        <a:p>
          <a:pPr marL="0" lvl="0" indent="0" algn="ctr" defTabSz="622300">
            <a:lnSpc>
              <a:spcPts val="1680"/>
            </a:lnSpc>
            <a:spcBef>
              <a:spcPct val="0"/>
            </a:spcBef>
            <a:spcAft>
              <a:spcPct val="35000"/>
            </a:spcAft>
            <a:buNone/>
          </a:pPr>
          <a:r>
            <a:rPr kumimoji="1" lang="ja-JP" altLang="en-US" sz="1400" b="1" kern="1200">
              <a:latin typeface="メイリオ" panose="020B0604030504040204" pitchFamily="50" charset="-128"/>
              <a:ea typeface="メイリオ" panose="020B0604030504040204" pitchFamily="50" charset="-128"/>
            </a:rPr>
            <a:t>タイミング</a:t>
          </a:r>
          <a:endParaRPr kumimoji="1" lang="en-US" altLang="ja-JP" sz="1400" b="1" kern="1200">
            <a:latin typeface="メイリオ" panose="020B0604030504040204" pitchFamily="50" charset="-128"/>
            <a:ea typeface="メイリオ" panose="020B0604030504040204" pitchFamily="50" charset="-128"/>
          </a:endParaRPr>
        </a:p>
        <a:p>
          <a:pPr marL="0" lvl="0" indent="0" algn="ctr" defTabSz="622300">
            <a:lnSpc>
              <a:spcPts val="1680"/>
            </a:lnSpc>
            <a:spcBef>
              <a:spcPct val="0"/>
            </a:spcBef>
            <a:spcAft>
              <a:spcPct val="35000"/>
            </a:spcAft>
            <a:buNone/>
          </a:pPr>
          <a:r>
            <a:rPr kumimoji="1" lang="ja-JP" altLang="en-US" sz="1400" b="1" kern="1200">
              <a:latin typeface="メイリオ" panose="020B0604030504040204" pitchFamily="50" charset="-128"/>
              <a:ea typeface="メイリオ" panose="020B0604030504040204" pitchFamily="50" charset="-128"/>
            </a:rPr>
            <a:t>環境</a:t>
          </a:r>
          <a:r>
            <a:rPr kumimoji="1" lang="ja-JP" altLang="en-US" sz="1300" b="1" kern="1200">
              <a:latin typeface="メイリオ" panose="020B0604030504040204" pitchFamily="50" charset="-128"/>
              <a:ea typeface="メイリオ" panose="020B0604030504040204" pitchFamily="50" charset="-128"/>
            </a:rPr>
            <a:t>に</a:t>
          </a:r>
          <a:endParaRPr kumimoji="1" lang="en-US" altLang="ja-JP" sz="1300" b="1" kern="1200">
            <a:latin typeface="メイリオ" panose="020B0604030504040204" pitchFamily="50" charset="-128"/>
            <a:ea typeface="メイリオ" panose="020B0604030504040204" pitchFamily="50" charset="-128"/>
          </a:endParaRPr>
        </a:p>
        <a:p>
          <a:pPr marL="0" lvl="0" indent="0" algn="ctr" defTabSz="622300">
            <a:lnSpc>
              <a:spcPts val="1680"/>
            </a:lnSpc>
            <a:spcBef>
              <a:spcPct val="0"/>
            </a:spcBef>
            <a:spcAft>
              <a:spcPct val="35000"/>
            </a:spcAft>
            <a:buNone/>
          </a:pPr>
          <a:r>
            <a:rPr kumimoji="1" lang="ja-JP" altLang="en-US" sz="1300" b="1" kern="1200">
              <a:latin typeface="メイリオ" panose="020B0604030504040204" pitchFamily="50" charset="-128"/>
              <a:ea typeface="メイリオ" panose="020B0604030504040204" pitchFamily="50" charset="-128"/>
            </a:rPr>
            <a:t>注意</a:t>
          </a:r>
        </a:p>
      </dsp:txBody>
      <dsp:txXfrm>
        <a:off x="3622625" y="534276"/>
        <a:ext cx="972966" cy="1221222"/>
      </dsp:txXfrm>
    </dsp:sp>
    <dsp:sp modelId="{6AAF651B-84C4-476B-AFF6-F6FA28EA0202}">
      <dsp:nvSpPr>
        <dsp:cNvPr id="0" name=""/>
        <dsp:cNvSpPr/>
      </dsp:nvSpPr>
      <dsp:spPr>
        <a:xfrm>
          <a:off x="2624711" y="645930"/>
          <a:ext cx="997914" cy="997914"/>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kumimoji="1" lang="ja-JP" altLang="en-US" sz="1700" kern="1200">
              <a:latin typeface="メイリオ" panose="020B0604030504040204" pitchFamily="50" charset="-128"/>
              <a:ea typeface="メイリオ" panose="020B0604030504040204" pitchFamily="50" charset="-128"/>
            </a:rPr>
            <a:t>声かけ</a:t>
          </a:r>
        </a:p>
      </dsp:txBody>
      <dsp:txXfrm>
        <a:off x="2770852" y="792071"/>
        <a:ext cx="705632" cy="705632"/>
      </dsp:txXfrm>
    </dsp:sp>
    <dsp:sp modelId="{D14D095A-73EA-46C4-A733-21F2E4000108}">
      <dsp:nvSpPr>
        <dsp:cNvPr id="0" name=""/>
        <dsp:cNvSpPr/>
      </dsp:nvSpPr>
      <dsp:spPr>
        <a:xfrm>
          <a:off x="5743192" y="272585"/>
          <a:ext cx="1995828" cy="1744604"/>
        </a:xfrm>
        <a:prstGeom prst="rightArrow">
          <a:avLst>
            <a:gd name="adj1" fmla="val 70000"/>
            <a:gd name="adj2" fmla="val 50000"/>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8890" rIns="17780" bIns="8890"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a:latin typeface="メイリオ" panose="020B0604030504040204" pitchFamily="50" charset="-128"/>
              <a:ea typeface="メイリオ" panose="020B0604030504040204" pitchFamily="50" charset="-128"/>
            </a:rPr>
            <a:t>表情や姿勢などを意識</a:t>
          </a:r>
        </a:p>
      </dsp:txBody>
      <dsp:txXfrm>
        <a:off x="6242149" y="534276"/>
        <a:ext cx="972966" cy="1221222"/>
      </dsp:txXfrm>
    </dsp:sp>
    <dsp:sp modelId="{1EBCFA60-7CC7-4675-8A53-F1901A12C1A3}">
      <dsp:nvSpPr>
        <dsp:cNvPr id="0" name=""/>
        <dsp:cNvSpPr/>
      </dsp:nvSpPr>
      <dsp:spPr>
        <a:xfrm>
          <a:off x="5244235" y="645930"/>
          <a:ext cx="997914" cy="997914"/>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kumimoji="1" lang="ja-JP" altLang="en-US" sz="1700" kern="1200">
              <a:latin typeface="メイリオ" panose="020B0604030504040204" pitchFamily="50" charset="-128"/>
              <a:ea typeface="メイリオ" panose="020B0604030504040204" pitchFamily="50" charset="-128"/>
            </a:rPr>
            <a:t>傾聴</a:t>
          </a:r>
        </a:p>
      </dsp:txBody>
      <dsp:txXfrm>
        <a:off x="5390376" y="792071"/>
        <a:ext cx="705632" cy="705632"/>
      </dsp:txXfrm>
    </dsp:sp>
    <dsp:sp modelId="{1533B985-178E-47F2-8873-F4D675C227D5}">
      <dsp:nvSpPr>
        <dsp:cNvPr id="0" name=""/>
        <dsp:cNvSpPr/>
      </dsp:nvSpPr>
      <dsp:spPr>
        <a:xfrm>
          <a:off x="8362716" y="272585"/>
          <a:ext cx="1995828" cy="1744604"/>
        </a:xfrm>
        <a:prstGeom prst="rightArrow">
          <a:avLst>
            <a:gd name="adj1" fmla="val 70000"/>
            <a:gd name="adj2" fmla="val 50000"/>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10160" rIns="20320" bIns="10160" numCol="1" spcCol="1270" anchor="ctr" anchorCtr="0">
          <a:noAutofit/>
        </a:bodyPr>
        <a:lstStyle/>
        <a:p>
          <a:pPr marL="0" lvl="0" indent="0" algn="ctr" defTabSz="711200">
            <a:lnSpc>
              <a:spcPct val="50000"/>
            </a:lnSpc>
            <a:spcBef>
              <a:spcPct val="0"/>
            </a:spcBef>
            <a:spcAft>
              <a:spcPct val="35000"/>
            </a:spcAft>
            <a:buNone/>
          </a:pPr>
          <a:r>
            <a:rPr kumimoji="1" lang="ja-JP" altLang="en-US" sz="1600" b="1" kern="1200">
              <a:latin typeface="メイリオ" panose="020B0604030504040204" pitchFamily="50" charset="-128"/>
              <a:ea typeface="メイリオ" panose="020B0604030504040204" pitchFamily="50" charset="-128"/>
            </a:rPr>
            <a:t>適切な</a:t>
          </a:r>
          <a:endParaRPr kumimoji="1" lang="en-US" altLang="ja-JP" sz="1600" b="1" kern="1200">
            <a:latin typeface="メイリオ" panose="020B0604030504040204" pitchFamily="50" charset="-128"/>
            <a:ea typeface="メイリオ" panose="020B0604030504040204" pitchFamily="50" charset="-128"/>
          </a:endParaRPr>
        </a:p>
        <a:p>
          <a:pPr marL="0" lvl="0" indent="0" algn="ctr" defTabSz="711200">
            <a:lnSpc>
              <a:spcPct val="50000"/>
            </a:lnSpc>
            <a:spcBef>
              <a:spcPct val="0"/>
            </a:spcBef>
            <a:spcAft>
              <a:spcPct val="35000"/>
            </a:spcAft>
            <a:buNone/>
          </a:pPr>
          <a:r>
            <a:rPr kumimoji="1" lang="ja-JP" altLang="en-US" sz="1600" b="1" kern="1200">
              <a:latin typeface="メイリオ" panose="020B0604030504040204" pitchFamily="50" charset="-128"/>
              <a:ea typeface="メイリオ" panose="020B0604030504040204" pitchFamily="50" charset="-128"/>
            </a:rPr>
            <a:t>連携先へ</a:t>
          </a:r>
        </a:p>
      </dsp:txBody>
      <dsp:txXfrm>
        <a:off x="8861674" y="534276"/>
        <a:ext cx="972966" cy="1221222"/>
      </dsp:txXfrm>
    </dsp:sp>
    <dsp:sp modelId="{4C899FB6-70A5-45DA-A610-900D27D747D8}">
      <dsp:nvSpPr>
        <dsp:cNvPr id="0" name=""/>
        <dsp:cNvSpPr/>
      </dsp:nvSpPr>
      <dsp:spPr>
        <a:xfrm>
          <a:off x="7863759" y="645930"/>
          <a:ext cx="997914" cy="997914"/>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kumimoji="1" lang="ja-JP" altLang="en-US" sz="1700" kern="1200">
              <a:latin typeface="メイリオ" panose="020B0604030504040204" pitchFamily="50" charset="-128"/>
              <a:ea typeface="メイリオ" panose="020B0604030504040204" pitchFamily="50" charset="-128"/>
            </a:rPr>
            <a:t>連携</a:t>
          </a:r>
          <a:endParaRPr kumimoji="1" lang="en-US" altLang="ja-JP" sz="1700" kern="1200">
            <a:latin typeface="メイリオ" panose="020B0604030504040204" pitchFamily="50" charset="-128"/>
            <a:ea typeface="メイリオ" panose="020B0604030504040204" pitchFamily="50" charset="-128"/>
          </a:endParaRPr>
        </a:p>
      </dsp:txBody>
      <dsp:txXfrm>
        <a:off x="8009900" y="792071"/>
        <a:ext cx="705632" cy="7056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FD66F0-04BC-409B-84DF-4FE6B9DD3768}">
      <dsp:nvSpPr>
        <dsp:cNvPr id="0" name=""/>
        <dsp:cNvSpPr/>
      </dsp:nvSpPr>
      <dsp:spPr>
        <a:xfrm rot="16200000">
          <a:off x="1083375" y="1758615"/>
          <a:ext cx="2534869" cy="337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97845" bIns="0" numCol="1" spcCol="1270" anchor="t" anchorCtr="0">
          <a:noAutofit/>
        </a:bodyPr>
        <a:lstStyle/>
        <a:p>
          <a:pPr marL="0" lvl="0" indent="0" algn="r" defTabSz="622300">
            <a:lnSpc>
              <a:spcPct val="90000"/>
            </a:lnSpc>
            <a:spcBef>
              <a:spcPct val="0"/>
            </a:spcBef>
            <a:spcAft>
              <a:spcPct val="35000"/>
            </a:spcAft>
            <a:buNone/>
          </a:pPr>
          <a:endParaRPr kumimoji="1" lang="ja-JP" altLang="en-US" sz="1400" kern="1200">
            <a:latin typeface="メイリオ" panose="020B0604030504040204" pitchFamily="50" charset="-128"/>
            <a:ea typeface="メイリオ" panose="020B0604030504040204" pitchFamily="50" charset="-128"/>
          </a:endParaRPr>
        </a:p>
      </dsp:txBody>
      <dsp:txXfrm>
        <a:off x="1083375" y="1758615"/>
        <a:ext cx="2534869" cy="337714"/>
      </dsp:txXfrm>
    </dsp:sp>
    <dsp:sp modelId="{194EAE5F-BD99-4C90-AF0C-18BDC9FBBC6C}">
      <dsp:nvSpPr>
        <dsp:cNvPr id="0" name=""/>
        <dsp:cNvSpPr/>
      </dsp:nvSpPr>
      <dsp:spPr>
        <a:xfrm>
          <a:off x="359852" y="462482"/>
          <a:ext cx="1682176" cy="2692057"/>
        </a:xfrm>
        <a:prstGeom prst="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297845" rIns="71120" bIns="71120" numCol="1" spcCol="1270" anchor="t" anchorCtr="0">
          <a:noAutofit/>
        </a:bodyPr>
        <a:lstStyle/>
        <a:p>
          <a:pPr marL="57150" lvl="1" indent="-57150" algn="l" defTabSz="444500">
            <a:lnSpc>
              <a:spcPct val="90000"/>
            </a:lnSpc>
            <a:spcBef>
              <a:spcPct val="0"/>
            </a:spcBef>
            <a:spcAft>
              <a:spcPct val="15000"/>
            </a:spcAft>
            <a:buFont typeface="Arial" panose="020B0604020202020204" pitchFamily="34" charset="0"/>
            <a:buChar char="•"/>
          </a:pPr>
          <a:r>
            <a:rPr kumimoji="1" lang="ja-JP" altLang="en-US" sz="1000" kern="1200">
              <a:latin typeface="メイリオ" panose="020B0604030504040204" pitchFamily="50" charset="-128"/>
              <a:ea typeface="メイリオ" panose="020B0604030504040204" pitchFamily="50" charset="-128"/>
            </a:rPr>
            <a:t>仕事でのミスや失敗</a:t>
          </a:r>
        </a:p>
        <a:p>
          <a:pPr marL="57150" lvl="1" indent="-57150" algn="l" defTabSz="444500">
            <a:lnSpc>
              <a:spcPct val="90000"/>
            </a:lnSpc>
            <a:spcBef>
              <a:spcPct val="0"/>
            </a:spcBef>
            <a:spcAft>
              <a:spcPct val="15000"/>
            </a:spcAft>
            <a:buFont typeface="Arial" panose="020B0604020202020204" pitchFamily="34" charset="0"/>
            <a:buChar char="•"/>
          </a:pPr>
          <a:r>
            <a:rPr kumimoji="1" lang="ja-JP" altLang="en-US" sz="1000" kern="1200">
              <a:latin typeface="メイリオ" panose="020B0604030504040204" pitchFamily="50" charset="-128"/>
              <a:ea typeface="メイリオ" panose="020B0604030504040204" pitchFamily="50" charset="-128"/>
            </a:rPr>
            <a:t>仕事の質的・量的変化</a:t>
          </a:r>
        </a:p>
        <a:p>
          <a:pPr marL="57150" lvl="1" indent="-57150" algn="l" defTabSz="444500">
            <a:lnSpc>
              <a:spcPct val="90000"/>
            </a:lnSpc>
            <a:spcBef>
              <a:spcPct val="0"/>
            </a:spcBef>
            <a:spcAft>
              <a:spcPct val="15000"/>
            </a:spcAft>
            <a:buFont typeface="Arial" panose="020B0604020202020204" pitchFamily="34" charset="0"/>
            <a:buChar char="•"/>
          </a:pPr>
          <a:r>
            <a:rPr kumimoji="1" lang="ja-JP" altLang="en-US" sz="1000" kern="1200">
              <a:latin typeface="メイリオ" panose="020B0604030504040204" pitchFamily="50" charset="-128"/>
              <a:ea typeface="メイリオ" panose="020B0604030504040204" pitchFamily="50" charset="-128"/>
            </a:rPr>
            <a:t>不祥事の発生</a:t>
          </a:r>
        </a:p>
        <a:p>
          <a:pPr marL="57150" lvl="1" indent="-57150" algn="l" defTabSz="444500">
            <a:lnSpc>
              <a:spcPct val="90000"/>
            </a:lnSpc>
            <a:spcBef>
              <a:spcPct val="0"/>
            </a:spcBef>
            <a:spcAft>
              <a:spcPct val="15000"/>
            </a:spcAft>
            <a:buFont typeface="Arial" panose="020B0604020202020204" pitchFamily="34" charset="0"/>
            <a:buChar char="•"/>
          </a:pPr>
          <a:r>
            <a:rPr kumimoji="1" lang="ja-JP" altLang="en-US" sz="1000" kern="1200">
              <a:latin typeface="メイリオ" panose="020B0604030504040204" pitchFamily="50" charset="-128"/>
              <a:ea typeface="メイリオ" panose="020B0604030504040204" pitchFamily="50" charset="-128"/>
            </a:rPr>
            <a:t>上司と部下との板挟み</a:t>
          </a:r>
        </a:p>
        <a:p>
          <a:pPr marL="57150" lvl="1" indent="-57150" algn="l" defTabSz="444500">
            <a:lnSpc>
              <a:spcPct val="90000"/>
            </a:lnSpc>
            <a:spcBef>
              <a:spcPct val="0"/>
            </a:spcBef>
            <a:spcAft>
              <a:spcPct val="15000"/>
            </a:spcAft>
            <a:buFont typeface="Arial" panose="020B0604020202020204" pitchFamily="34" charset="0"/>
            <a:buChar char="•"/>
          </a:pPr>
          <a:r>
            <a:rPr kumimoji="1" lang="ja-JP" altLang="en-US" sz="1000" kern="1200">
              <a:latin typeface="メイリオ" panose="020B0604030504040204" pitchFamily="50" charset="-128"/>
              <a:ea typeface="メイリオ" panose="020B0604030504040204" pitchFamily="50" charset="-128"/>
            </a:rPr>
            <a:t>デジタル化への不適応</a:t>
          </a:r>
        </a:p>
        <a:p>
          <a:pPr marL="57150" lvl="1" indent="-57150" algn="l" defTabSz="444500">
            <a:lnSpc>
              <a:spcPct val="90000"/>
            </a:lnSpc>
            <a:spcBef>
              <a:spcPct val="0"/>
            </a:spcBef>
            <a:spcAft>
              <a:spcPct val="15000"/>
            </a:spcAft>
            <a:buFont typeface="Arial" panose="020B0604020202020204" pitchFamily="34" charset="0"/>
            <a:buChar char="•"/>
          </a:pPr>
          <a:r>
            <a:rPr kumimoji="1" lang="ja-JP" altLang="en-US" sz="1000" kern="1200">
              <a:latin typeface="メイリオ" panose="020B0604030504040204" pitchFamily="50" charset="-128"/>
              <a:ea typeface="メイリオ" panose="020B0604030504040204" pitchFamily="50" charset="-128"/>
            </a:rPr>
            <a:t>住民からの訴訟</a:t>
          </a:r>
        </a:p>
        <a:p>
          <a:pPr marL="57150" lvl="1" indent="-57150" algn="l" defTabSz="444500">
            <a:lnSpc>
              <a:spcPct val="90000"/>
            </a:lnSpc>
            <a:spcBef>
              <a:spcPct val="0"/>
            </a:spcBef>
            <a:spcAft>
              <a:spcPct val="15000"/>
            </a:spcAft>
            <a:buFont typeface="Arial" panose="020B0604020202020204" pitchFamily="34" charset="0"/>
            <a:buChar char="•"/>
          </a:pPr>
          <a:r>
            <a:rPr kumimoji="1" lang="ja-JP" altLang="en-US" sz="1000" kern="1200">
              <a:latin typeface="メイリオ" panose="020B0604030504040204" pitchFamily="50" charset="-128"/>
              <a:ea typeface="メイリオ" panose="020B0604030504040204" pitchFamily="50" charset="-128"/>
            </a:rPr>
            <a:t>畑違いの部署への異動</a:t>
          </a:r>
        </a:p>
        <a:p>
          <a:pPr marL="57150" lvl="1" indent="-57150" algn="l" defTabSz="444500">
            <a:lnSpc>
              <a:spcPct val="90000"/>
            </a:lnSpc>
            <a:spcBef>
              <a:spcPct val="0"/>
            </a:spcBef>
            <a:spcAft>
              <a:spcPct val="15000"/>
            </a:spcAft>
            <a:buFont typeface="Arial" panose="020B0604020202020204" pitchFamily="34" charset="0"/>
            <a:buChar char="•"/>
          </a:pPr>
          <a:r>
            <a:rPr kumimoji="1" lang="ja-JP" altLang="en-US" sz="1000" kern="1200">
              <a:latin typeface="メイリオ" panose="020B0604030504040204" pitchFamily="50" charset="-128"/>
              <a:ea typeface="メイリオ" panose="020B0604030504040204" pitchFamily="50" charset="-128"/>
            </a:rPr>
            <a:t>災害対応</a:t>
          </a:r>
        </a:p>
      </dsp:txBody>
      <dsp:txXfrm>
        <a:off x="359852" y="462482"/>
        <a:ext cx="1682176" cy="2692057"/>
      </dsp:txXfrm>
    </dsp:sp>
    <dsp:sp modelId="{06101757-0A28-4710-8A91-A4F975438260}">
      <dsp:nvSpPr>
        <dsp:cNvPr id="0" name=""/>
        <dsp:cNvSpPr/>
      </dsp:nvSpPr>
      <dsp:spPr>
        <a:xfrm>
          <a:off x="0" y="48242"/>
          <a:ext cx="675428" cy="675428"/>
        </a:xfrm>
        <a:prstGeom prst="rect">
          <a:avLst/>
        </a:prstGeom>
        <a:blipFill>
          <a:blip xmlns:r="http://schemas.openxmlformats.org/officeDocument/2006/relationships" r:embed="rId1"/>
          <a:srcRect/>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dsp:style>
    </dsp:sp>
    <dsp:sp modelId="{A1881D0B-028A-42C3-92AC-7F8F7488DF2F}">
      <dsp:nvSpPr>
        <dsp:cNvPr id="0" name=""/>
        <dsp:cNvSpPr/>
      </dsp:nvSpPr>
      <dsp:spPr>
        <a:xfrm rot="16200000">
          <a:off x="986395" y="1813540"/>
          <a:ext cx="2534869" cy="337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eaVert" wrap="square" lIns="0" tIns="0" rIns="297845" bIns="0" numCol="1" spcCol="1270" anchor="t" anchorCtr="0">
          <a:noAutofit/>
        </a:bodyPr>
        <a:lstStyle/>
        <a:p>
          <a:pPr marL="0" lvl="0" indent="0" algn="r" defTabSz="2889250">
            <a:lnSpc>
              <a:spcPct val="90000"/>
            </a:lnSpc>
            <a:spcBef>
              <a:spcPct val="0"/>
            </a:spcBef>
            <a:spcAft>
              <a:spcPct val="35000"/>
            </a:spcAft>
            <a:buNone/>
          </a:pPr>
          <a:endParaRPr kumimoji="1" lang="ja-JP" altLang="en-US" sz="6500" kern="1200">
            <a:latin typeface="メイリオ" panose="020B0604030504040204" pitchFamily="50" charset="-128"/>
            <a:ea typeface="メイリオ" panose="020B0604030504040204" pitchFamily="50" charset="-128"/>
          </a:endParaRPr>
        </a:p>
      </dsp:txBody>
      <dsp:txXfrm>
        <a:off x="986395" y="1813540"/>
        <a:ext cx="2534869" cy="337714"/>
      </dsp:txXfrm>
    </dsp:sp>
    <dsp:sp modelId="{AC604783-9BC8-44A5-A4BC-A471564628A6}">
      <dsp:nvSpPr>
        <dsp:cNvPr id="0" name=""/>
        <dsp:cNvSpPr/>
      </dsp:nvSpPr>
      <dsp:spPr>
        <a:xfrm>
          <a:off x="2850402" y="473661"/>
          <a:ext cx="1682176" cy="2669699"/>
        </a:xfrm>
        <a:prstGeom prst="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297845" rIns="71120" bIns="71120" numCol="1" spcCol="1270" anchor="t" anchorCtr="0">
          <a:noAutofit/>
        </a:bodyPr>
        <a:lstStyle/>
        <a:p>
          <a:pPr marL="57150" lvl="1" indent="-57150" algn="l" defTabSz="444500">
            <a:lnSpc>
              <a:spcPct val="90000"/>
            </a:lnSpc>
            <a:spcBef>
              <a:spcPct val="0"/>
            </a:spcBef>
            <a:spcAft>
              <a:spcPct val="15000"/>
            </a:spcAft>
            <a:buFont typeface="Arial" panose="020B0604020202020204" pitchFamily="34" charset="0"/>
            <a:buChar char="•"/>
          </a:pPr>
          <a:r>
            <a:rPr kumimoji="1" lang="ja-JP" altLang="en-US" sz="1000" kern="1200">
              <a:latin typeface="メイリオ" panose="020B0604030504040204" pitchFamily="50" charset="-128"/>
              <a:ea typeface="メイリオ" panose="020B0604030504040204" pitchFamily="50" charset="-128"/>
            </a:rPr>
            <a:t>病気や怪我など自身の</a:t>
          </a:r>
        </a:p>
        <a:p>
          <a:pPr marL="57150" lvl="1" indent="-57150" algn="l" defTabSz="444500">
            <a:lnSpc>
              <a:spcPct val="90000"/>
            </a:lnSpc>
            <a:spcBef>
              <a:spcPct val="0"/>
            </a:spcBef>
            <a:spcAft>
              <a:spcPct val="15000"/>
            </a:spcAft>
            <a:buFont typeface="Arial" panose="020B0604020202020204" pitchFamily="34" charset="0"/>
            <a:buNone/>
          </a:pPr>
          <a:r>
            <a:rPr kumimoji="1" lang="ja-JP" altLang="en-US" sz="1000" kern="1200">
              <a:latin typeface="メイリオ" panose="020B0604030504040204" pitchFamily="50" charset="-128"/>
              <a:ea typeface="メイリオ" panose="020B0604030504040204" pitchFamily="50" charset="-128"/>
            </a:rPr>
            <a:t> 体調不良</a:t>
          </a:r>
        </a:p>
        <a:p>
          <a:pPr marL="57150" lvl="1" indent="-57150" algn="l" defTabSz="444500">
            <a:lnSpc>
              <a:spcPct val="90000"/>
            </a:lnSpc>
            <a:spcBef>
              <a:spcPct val="0"/>
            </a:spcBef>
            <a:spcAft>
              <a:spcPct val="15000"/>
            </a:spcAft>
            <a:buFont typeface="Arial" panose="020B0604020202020204" pitchFamily="34" charset="0"/>
            <a:buChar char="•"/>
          </a:pPr>
          <a:r>
            <a:rPr kumimoji="1" lang="ja-JP" altLang="en-US" sz="1000" kern="1200">
              <a:latin typeface="メイリオ" panose="020B0604030504040204" pitchFamily="50" charset="-128"/>
              <a:ea typeface="メイリオ" panose="020B0604030504040204" pitchFamily="50" charset="-128"/>
            </a:rPr>
            <a:t>家族の病気や介護</a:t>
          </a:r>
        </a:p>
        <a:p>
          <a:pPr marL="57150" lvl="1" indent="-57150" algn="l" defTabSz="444500">
            <a:lnSpc>
              <a:spcPct val="90000"/>
            </a:lnSpc>
            <a:spcBef>
              <a:spcPct val="0"/>
            </a:spcBef>
            <a:spcAft>
              <a:spcPct val="15000"/>
            </a:spcAft>
            <a:buFont typeface="Arial" panose="020B0604020202020204" pitchFamily="34" charset="0"/>
            <a:buChar char="•"/>
          </a:pPr>
          <a:r>
            <a:rPr kumimoji="1" lang="ja-JP" altLang="en-US" sz="1000" kern="1200">
              <a:latin typeface="メイリオ" panose="020B0604030504040204" pitchFamily="50" charset="-128"/>
              <a:ea typeface="メイリオ" panose="020B0604030504040204" pitchFamily="50" charset="-128"/>
            </a:rPr>
            <a:t>子の育児や進学</a:t>
          </a:r>
        </a:p>
        <a:p>
          <a:pPr marL="57150" lvl="1" indent="-57150" algn="l" defTabSz="444500">
            <a:lnSpc>
              <a:spcPct val="90000"/>
            </a:lnSpc>
            <a:spcBef>
              <a:spcPct val="0"/>
            </a:spcBef>
            <a:spcAft>
              <a:spcPct val="15000"/>
            </a:spcAft>
            <a:buFont typeface="Arial" panose="020B0604020202020204" pitchFamily="34" charset="0"/>
            <a:buChar char="•"/>
          </a:pPr>
          <a:r>
            <a:rPr kumimoji="1" lang="ja-JP" altLang="en-US" sz="1000" kern="1200">
              <a:latin typeface="メイリオ" panose="020B0604030504040204" pitchFamily="50" charset="-128"/>
              <a:ea typeface="メイリオ" panose="020B0604030504040204" pitchFamily="50" charset="-128"/>
            </a:rPr>
            <a:t>交際相手や配偶者との</a:t>
          </a:r>
        </a:p>
        <a:p>
          <a:pPr marL="57150" lvl="1" indent="-57150" algn="l" defTabSz="444500">
            <a:lnSpc>
              <a:spcPct val="90000"/>
            </a:lnSpc>
            <a:spcBef>
              <a:spcPct val="0"/>
            </a:spcBef>
            <a:spcAft>
              <a:spcPct val="15000"/>
            </a:spcAft>
            <a:buFont typeface="Arial" panose="020B0604020202020204" pitchFamily="34" charset="0"/>
            <a:buNone/>
          </a:pPr>
          <a:r>
            <a:rPr kumimoji="1" lang="ja-JP" altLang="en-US" sz="1000" kern="1200">
              <a:latin typeface="メイリオ" panose="020B0604030504040204" pitchFamily="50" charset="-128"/>
              <a:ea typeface="メイリオ" panose="020B0604030504040204" pitchFamily="50" charset="-128"/>
            </a:rPr>
            <a:t> トラブル</a:t>
          </a:r>
        </a:p>
        <a:p>
          <a:pPr marL="57150" lvl="1" indent="-57150" algn="l" defTabSz="444500">
            <a:lnSpc>
              <a:spcPct val="90000"/>
            </a:lnSpc>
            <a:spcBef>
              <a:spcPct val="0"/>
            </a:spcBef>
            <a:spcAft>
              <a:spcPct val="15000"/>
            </a:spcAft>
            <a:buFont typeface="Arial" panose="020B0604020202020204" pitchFamily="34" charset="0"/>
            <a:buChar char="•"/>
          </a:pPr>
          <a:r>
            <a:rPr kumimoji="1" lang="ja-JP" altLang="en-US" sz="1000" kern="1200">
              <a:latin typeface="メイリオ" panose="020B0604030504040204" pitchFamily="50" charset="-128"/>
              <a:ea typeface="メイリオ" panose="020B0604030504040204" pitchFamily="50" charset="-128"/>
            </a:rPr>
            <a:t>引っ越しや近所との</a:t>
          </a:r>
        </a:p>
        <a:p>
          <a:pPr marL="57150" lvl="1" indent="-57150" algn="l" defTabSz="444500">
            <a:lnSpc>
              <a:spcPct val="90000"/>
            </a:lnSpc>
            <a:spcBef>
              <a:spcPct val="0"/>
            </a:spcBef>
            <a:spcAft>
              <a:spcPct val="15000"/>
            </a:spcAft>
            <a:buFont typeface="Arial" panose="020B0604020202020204" pitchFamily="34" charset="0"/>
            <a:buNone/>
          </a:pPr>
          <a:r>
            <a:rPr kumimoji="1" lang="ja-JP" altLang="en-US" sz="1000" kern="1200">
              <a:latin typeface="メイリオ" panose="020B0604030504040204" pitchFamily="50" charset="-128"/>
              <a:ea typeface="メイリオ" panose="020B0604030504040204" pitchFamily="50" charset="-128"/>
            </a:rPr>
            <a:t> トラブルなど住環境問題</a:t>
          </a:r>
        </a:p>
        <a:p>
          <a:pPr marL="57150" lvl="1" indent="-57150" algn="l" defTabSz="444500">
            <a:lnSpc>
              <a:spcPct val="90000"/>
            </a:lnSpc>
            <a:spcBef>
              <a:spcPct val="0"/>
            </a:spcBef>
            <a:spcAft>
              <a:spcPct val="15000"/>
            </a:spcAft>
            <a:buFont typeface="Arial" panose="020B0604020202020204" pitchFamily="34" charset="0"/>
            <a:buChar char="•"/>
          </a:pPr>
          <a:r>
            <a:rPr kumimoji="1" lang="ja-JP" altLang="en-US" sz="1000" kern="1200">
              <a:latin typeface="メイリオ" panose="020B0604030504040204" pitchFamily="50" charset="-128"/>
              <a:ea typeface="メイリオ" panose="020B0604030504040204" pitchFamily="50" charset="-128"/>
            </a:rPr>
            <a:t>金銭問題</a:t>
          </a:r>
        </a:p>
      </dsp:txBody>
      <dsp:txXfrm>
        <a:off x="2850402" y="473661"/>
        <a:ext cx="1682176" cy="2669699"/>
      </dsp:txXfrm>
    </dsp:sp>
    <dsp:sp modelId="{3D1D5C07-034F-477E-A441-2F09B1C8114E}">
      <dsp:nvSpPr>
        <dsp:cNvPr id="0" name=""/>
        <dsp:cNvSpPr/>
      </dsp:nvSpPr>
      <dsp:spPr>
        <a:xfrm>
          <a:off x="2399094" y="33356"/>
          <a:ext cx="770745" cy="675428"/>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CC19F6-C505-4BBE-8552-41A50B4FEFA6}">
      <dsp:nvSpPr>
        <dsp:cNvPr id="0" name=""/>
        <dsp:cNvSpPr/>
      </dsp:nvSpPr>
      <dsp:spPr>
        <a:xfrm>
          <a:off x="509331" y="0"/>
          <a:ext cx="638269" cy="478702"/>
        </a:xfrm>
        <a:prstGeom prst="upArrow">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143E35-FF22-4132-8D64-A24320295AEC}">
      <dsp:nvSpPr>
        <dsp:cNvPr id="0" name=""/>
        <dsp:cNvSpPr/>
      </dsp:nvSpPr>
      <dsp:spPr>
        <a:xfrm>
          <a:off x="1192738" y="58865"/>
          <a:ext cx="2864099" cy="478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0" rIns="78232" bIns="78232" numCol="1" spcCol="1270" anchor="ctr" anchorCtr="0">
          <a:noAutofit/>
        </a:bodyPr>
        <a:lstStyle/>
        <a:p>
          <a:pPr marL="0" lvl="0" indent="0" algn="l" defTabSz="488950">
            <a:lnSpc>
              <a:spcPct val="90000"/>
            </a:lnSpc>
            <a:spcBef>
              <a:spcPct val="0"/>
            </a:spcBef>
            <a:spcAft>
              <a:spcPct val="35000"/>
            </a:spcAft>
            <a:buNone/>
          </a:pPr>
          <a:r>
            <a:rPr kumimoji="1" lang="ja-JP" altLang="en-US" sz="1100" b="1" kern="12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最近こんなことが起こっていませんか？</a:t>
          </a:r>
          <a:endParaRPr kumimoji="1" lang="en-US" altLang="ja-JP" sz="1100" b="1" kern="12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dsp:txBody>
      <dsp:txXfrm>
        <a:off x="1192738" y="58865"/>
        <a:ext cx="2864099" cy="478702"/>
      </dsp:txXfrm>
    </dsp:sp>
    <dsp:sp modelId="{82CC5AAB-EA2A-42F6-B51D-89B880DE4CF5}">
      <dsp:nvSpPr>
        <dsp:cNvPr id="0" name=""/>
        <dsp:cNvSpPr/>
      </dsp:nvSpPr>
      <dsp:spPr>
        <a:xfrm>
          <a:off x="700812" y="484902"/>
          <a:ext cx="638269" cy="478702"/>
        </a:xfrm>
        <a:prstGeom prst="downArrow">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B4638E7-7C1C-48BE-95FE-0C4033E5331E}">
      <dsp:nvSpPr>
        <dsp:cNvPr id="0" name=""/>
        <dsp:cNvSpPr/>
      </dsp:nvSpPr>
      <dsp:spPr>
        <a:xfrm>
          <a:off x="1398446" y="518593"/>
          <a:ext cx="3424162" cy="478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0" rIns="78232" bIns="78232" numCol="1" spcCol="1270" anchor="ctr" anchorCtr="0">
          <a:noAutofit/>
        </a:bodyPr>
        <a:lstStyle/>
        <a:p>
          <a:pPr marL="0" lvl="0" indent="0" algn="l" defTabSz="488950">
            <a:lnSpc>
              <a:spcPct val="90000"/>
            </a:lnSpc>
            <a:spcBef>
              <a:spcPct val="0"/>
            </a:spcBef>
            <a:spcAft>
              <a:spcPct val="35000"/>
            </a:spcAft>
            <a:buNone/>
          </a:pPr>
          <a:r>
            <a:rPr kumimoji="1" lang="ja-JP" altLang="en-US" sz="1100" b="1" kern="12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管理監督者のストレスはこんな特徴があります</a:t>
          </a:r>
        </a:p>
      </dsp:txBody>
      <dsp:txXfrm>
        <a:off x="1398446" y="518593"/>
        <a:ext cx="3424162" cy="4787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081E6E-038A-4BBC-A7A9-1CBEE0B06F79}">
      <dsp:nvSpPr>
        <dsp:cNvPr id="0" name=""/>
        <dsp:cNvSpPr/>
      </dsp:nvSpPr>
      <dsp:spPr>
        <a:xfrm rot="5400000">
          <a:off x="2198107" y="-1066300"/>
          <a:ext cx="1288691" cy="3421882"/>
        </a:xfrm>
        <a:prstGeom prst="round2Same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311150">
            <a:lnSpc>
              <a:spcPct val="90000"/>
            </a:lnSpc>
            <a:spcBef>
              <a:spcPct val="0"/>
            </a:spcBef>
            <a:spcAft>
              <a:spcPct val="15000"/>
            </a:spcAft>
            <a:buNone/>
          </a:pPr>
          <a:r>
            <a:rPr kumimoji="1" lang="ja-JP" altLang="en-US" sz="700" kern="1200">
              <a:latin typeface="メイリオ" panose="020B0604030504040204" pitchFamily="50" charset="-128"/>
              <a:ea typeface="メイリオ" panose="020B0604030504040204" pitchFamily="50" charset="-128"/>
            </a:rPr>
            <a:t>  </a:t>
          </a:r>
          <a:r>
            <a:rPr kumimoji="1" lang="ja-JP" altLang="en-US" sz="900" kern="1200">
              <a:latin typeface="メイリオ" panose="020B0604030504040204" pitchFamily="50" charset="-128"/>
              <a:ea typeface="メイリオ" panose="020B0604030504040204" pitchFamily="50" charset="-128"/>
            </a:rPr>
            <a:t>仕事がより高度な内容へと変化するとともに、部下や後輩の業務管理といった管理監督業務も増えるため、</a:t>
          </a:r>
          <a:r>
            <a:rPr kumimoji="1" lang="ja-JP" altLang="en-US" sz="900" b="1" kern="1200">
              <a:latin typeface="メイリオ" panose="020B0604030504040204" pitchFamily="50" charset="-128"/>
              <a:ea typeface="メイリオ" panose="020B0604030504040204" pitchFamily="50" charset="-128"/>
            </a:rPr>
            <a:t>仕事の質的変化がストレスの要因</a:t>
          </a:r>
          <a:r>
            <a:rPr kumimoji="1" lang="ja-JP" altLang="en-US" sz="900" kern="1200">
              <a:latin typeface="メイリオ" panose="020B0604030504040204" pitchFamily="50" charset="-128"/>
              <a:ea typeface="メイリオ" panose="020B0604030504040204" pitchFamily="50" charset="-128"/>
            </a:rPr>
            <a:t>となります。また、上司と部下との板挟みとなり、</a:t>
          </a:r>
          <a:r>
            <a:rPr kumimoji="1" lang="ja-JP" altLang="en-US" sz="900" b="1" u="none" kern="1200">
              <a:latin typeface="メイリオ" panose="020B0604030504040204" pitchFamily="50" charset="-128"/>
              <a:ea typeface="メイリオ" panose="020B0604030504040204" pitchFamily="50" charset="-128"/>
            </a:rPr>
            <a:t>人間関係でのストレスも増加</a:t>
          </a:r>
          <a:r>
            <a:rPr kumimoji="1" lang="ja-JP" altLang="en-US" sz="900" kern="1200">
              <a:latin typeface="メイリオ" panose="020B0604030504040204" pitchFamily="50" charset="-128"/>
              <a:ea typeface="メイリオ" panose="020B0604030504040204" pitchFamily="50" charset="-128"/>
            </a:rPr>
            <a:t>しやすくなります。</a:t>
          </a:r>
          <a:endParaRPr kumimoji="1" lang="ja-JP" altLang="en-US" sz="700" kern="1200">
            <a:latin typeface="メイリオ" panose="020B0604030504040204" pitchFamily="50" charset="-128"/>
            <a:ea typeface="メイリオ" panose="020B0604030504040204" pitchFamily="50" charset="-128"/>
          </a:endParaRPr>
        </a:p>
      </dsp:txBody>
      <dsp:txXfrm rot="-5400000">
        <a:off x="1131512" y="63204"/>
        <a:ext cx="3358973" cy="1162873"/>
      </dsp:txXfrm>
    </dsp:sp>
    <dsp:sp modelId="{77A4918D-AB33-45FF-9CF2-9BBE2A1A3B77}">
      <dsp:nvSpPr>
        <dsp:cNvPr id="0" name=""/>
        <dsp:cNvSpPr/>
      </dsp:nvSpPr>
      <dsp:spPr>
        <a:xfrm>
          <a:off x="1322" y="12468"/>
          <a:ext cx="1130190" cy="1264345"/>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kumimoji="1" lang="ja-JP" altLang="en-US" sz="2000" kern="1200">
              <a:latin typeface="メイリオ" panose="020B0604030504040204" pitchFamily="50" charset="-128"/>
              <a:ea typeface="メイリオ" panose="020B0604030504040204" pitchFamily="50" charset="-128"/>
            </a:rPr>
            <a:t>３０代</a:t>
          </a:r>
          <a:endParaRPr kumimoji="1" lang="en-US" altLang="ja-JP" sz="2000" kern="1200">
            <a:latin typeface="メイリオ" panose="020B0604030504040204" pitchFamily="50" charset="-128"/>
            <a:ea typeface="メイリオ" panose="020B0604030504040204" pitchFamily="50" charset="-128"/>
          </a:endParaRPr>
        </a:p>
        <a:p>
          <a:pPr marL="0" lvl="0" indent="0" algn="ctr" defTabSz="889000">
            <a:lnSpc>
              <a:spcPct val="90000"/>
            </a:lnSpc>
            <a:spcBef>
              <a:spcPct val="0"/>
            </a:spcBef>
            <a:spcAft>
              <a:spcPct val="35000"/>
            </a:spcAft>
            <a:buNone/>
          </a:pPr>
          <a:r>
            <a:rPr kumimoji="1" lang="ja-JP" altLang="en-US" sz="2000" kern="1200">
              <a:latin typeface="メイリオ" panose="020B0604030504040204" pitchFamily="50" charset="-128"/>
              <a:ea typeface="メイリオ" panose="020B0604030504040204" pitchFamily="50" charset="-128"/>
            </a:rPr>
            <a:t>４０代</a:t>
          </a:r>
        </a:p>
      </dsp:txBody>
      <dsp:txXfrm>
        <a:off x="56493" y="67639"/>
        <a:ext cx="1019848" cy="1154003"/>
      </dsp:txXfrm>
    </dsp:sp>
    <dsp:sp modelId="{59E9553A-B33F-452F-942C-50AFE827ED19}">
      <dsp:nvSpPr>
        <dsp:cNvPr id="0" name=""/>
        <dsp:cNvSpPr/>
      </dsp:nvSpPr>
      <dsp:spPr>
        <a:xfrm rot="5400000">
          <a:off x="2209389" y="274536"/>
          <a:ext cx="1265680" cy="3421015"/>
        </a:xfrm>
        <a:prstGeom prst="round2Same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355600">
            <a:lnSpc>
              <a:spcPct val="90000"/>
            </a:lnSpc>
            <a:spcBef>
              <a:spcPct val="0"/>
            </a:spcBef>
            <a:spcAft>
              <a:spcPct val="15000"/>
            </a:spcAft>
            <a:buNone/>
          </a:pPr>
          <a:r>
            <a:rPr kumimoji="1" lang="en-US" altLang="ja-JP" sz="800" kern="1200">
              <a:latin typeface="メイリオ" panose="020B0604030504040204" pitchFamily="50" charset="-128"/>
              <a:ea typeface="メイリオ" panose="020B0604030504040204" pitchFamily="50" charset="-128"/>
            </a:rPr>
            <a:t>  </a:t>
          </a:r>
          <a:r>
            <a:rPr kumimoji="1" lang="en-US" altLang="ja-JP" sz="900" kern="1200">
              <a:latin typeface="メイリオ" panose="020B0604030504040204" pitchFamily="50" charset="-128"/>
              <a:ea typeface="メイリオ" panose="020B0604030504040204" pitchFamily="50" charset="-128"/>
            </a:rPr>
            <a:t>50</a:t>
          </a:r>
          <a:r>
            <a:rPr kumimoji="1" lang="ja-JP" altLang="en-US" sz="900" kern="1200">
              <a:latin typeface="メイリオ" panose="020B0604030504040204" pitchFamily="50" charset="-128"/>
              <a:ea typeface="メイリオ" panose="020B0604030504040204" pitchFamily="50" charset="-128"/>
            </a:rPr>
            <a:t>歳を超えると管理監督業務の割合が高まり、</a:t>
          </a:r>
          <a:r>
            <a:rPr kumimoji="1" lang="ja-JP" altLang="en-US" sz="900" b="1" kern="1200">
              <a:latin typeface="メイリオ" panose="020B0604030504040204" pitchFamily="50" charset="-128"/>
              <a:ea typeface="メイリオ" panose="020B0604030504040204" pitchFamily="50" charset="-128"/>
            </a:rPr>
            <a:t>職場における役割の変化</a:t>
          </a:r>
          <a:r>
            <a:rPr kumimoji="1" lang="ja-JP" altLang="en-US" sz="900" kern="1200">
              <a:latin typeface="メイリオ" panose="020B0604030504040204" pitchFamily="50" charset="-128"/>
              <a:ea typeface="メイリオ" panose="020B0604030504040204" pitchFamily="50" charset="-128"/>
            </a:rPr>
            <a:t>が生じます。また、</a:t>
          </a:r>
          <a:r>
            <a:rPr kumimoji="1" lang="ja-JP" altLang="en-US" sz="900" b="1" kern="1200">
              <a:latin typeface="メイリオ" panose="020B0604030504040204" pitchFamily="50" charset="-128"/>
              <a:ea typeface="メイリオ" panose="020B0604030504040204" pitchFamily="50" charset="-128"/>
            </a:rPr>
            <a:t>身体機能の衰えや不調</a:t>
          </a:r>
          <a:r>
            <a:rPr kumimoji="1" lang="ja-JP" altLang="en-US" sz="900" kern="1200">
              <a:latin typeface="メイリオ" panose="020B0604030504040204" pitchFamily="50" charset="-128"/>
              <a:ea typeface="メイリオ" panose="020B0604030504040204" pitchFamily="50" charset="-128"/>
            </a:rPr>
            <a:t>が増えてきます。こうした変化に加え、若年層職員とのジェネレーションギャップや子の進学や自立、親の介護などの</a:t>
          </a:r>
          <a:r>
            <a:rPr kumimoji="1" lang="ja-JP" altLang="en-US" sz="900" b="1" kern="1200">
              <a:latin typeface="メイリオ" panose="020B0604030504040204" pitchFamily="50" charset="-128"/>
              <a:ea typeface="メイリオ" panose="020B0604030504040204" pitchFamily="50" charset="-128"/>
            </a:rPr>
            <a:t>職場外での変化もストレスの要因</a:t>
          </a:r>
          <a:r>
            <a:rPr kumimoji="1" lang="ja-JP" altLang="en-US" sz="900" kern="1200">
              <a:latin typeface="メイリオ" panose="020B0604030504040204" pitchFamily="50" charset="-128"/>
              <a:ea typeface="メイリオ" panose="020B0604030504040204" pitchFamily="50" charset="-128"/>
            </a:rPr>
            <a:t>となります。</a:t>
          </a:r>
          <a:endParaRPr kumimoji="1" lang="ja-JP" altLang="en-US" sz="800" kern="1200">
            <a:latin typeface="メイリオ" panose="020B0604030504040204" pitchFamily="50" charset="-128"/>
            <a:ea typeface="メイリオ" panose="020B0604030504040204" pitchFamily="50" charset="-128"/>
          </a:endParaRPr>
        </a:p>
      </dsp:txBody>
      <dsp:txXfrm rot="-5400000">
        <a:off x="1131722" y="1413989"/>
        <a:ext cx="3359230" cy="1142110"/>
      </dsp:txXfrm>
    </dsp:sp>
    <dsp:sp modelId="{E7A4286B-5B25-462B-95E7-2B00B4350305}">
      <dsp:nvSpPr>
        <dsp:cNvPr id="0" name=""/>
        <dsp:cNvSpPr/>
      </dsp:nvSpPr>
      <dsp:spPr>
        <a:xfrm>
          <a:off x="1322" y="1352871"/>
          <a:ext cx="1130400" cy="1264345"/>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kumimoji="1" lang="ja-JP" altLang="en-US" sz="2000" kern="1200">
              <a:latin typeface="メイリオ" panose="020B0604030504040204" pitchFamily="50" charset="-128"/>
              <a:ea typeface="メイリオ" panose="020B0604030504040204" pitchFamily="50" charset="-128"/>
            </a:rPr>
            <a:t>５０代～</a:t>
          </a:r>
        </a:p>
      </dsp:txBody>
      <dsp:txXfrm>
        <a:off x="56504" y="1408053"/>
        <a:ext cx="1020036" cy="115398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CC19F6-C505-4BBE-8552-41A50B4FEFA6}">
      <dsp:nvSpPr>
        <dsp:cNvPr id="0" name=""/>
        <dsp:cNvSpPr/>
      </dsp:nvSpPr>
      <dsp:spPr>
        <a:xfrm>
          <a:off x="614600" y="0"/>
          <a:ext cx="638269" cy="478702"/>
        </a:xfrm>
        <a:prstGeom prst="upArrow">
          <a:avLst/>
        </a:prstGeom>
        <a:solidFill>
          <a:srgbClr val="92D050"/>
        </a:solid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2143E35-FF22-4132-8D64-A24320295AEC}">
      <dsp:nvSpPr>
        <dsp:cNvPr id="0" name=""/>
        <dsp:cNvSpPr/>
      </dsp:nvSpPr>
      <dsp:spPr>
        <a:xfrm>
          <a:off x="1290880" y="115841"/>
          <a:ext cx="2864099" cy="478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0" rIns="78232" bIns="78232" numCol="1" spcCol="1270" anchor="ctr" anchorCtr="0">
          <a:noAutofit/>
        </a:bodyPr>
        <a:lstStyle/>
        <a:p>
          <a:pPr marL="0" lvl="0" indent="0" algn="l" defTabSz="488950">
            <a:lnSpc>
              <a:spcPct val="90000"/>
            </a:lnSpc>
            <a:spcBef>
              <a:spcPct val="0"/>
            </a:spcBef>
            <a:spcAft>
              <a:spcPct val="35000"/>
            </a:spcAft>
            <a:buNone/>
          </a:pPr>
          <a:r>
            <a:rPr kumimoji="1" lang="ja-JP" altLang="en-US" sz="1100" b="1" kern="12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ストレスに気づくには？</a:t>
          </a:r>
          <a:endParaRPr kumimoji="1" lang="en-US" altLang="ja-JP" sz="1100" b="1" kern="12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dsp:txBody>
      <dsp:txXfrm>
        <a:off x="1290880" y="115841"/>
        <a:ext cx="2864099" cy="478702"/>
      </dsp:txXfrm>
    </dsp:sp>
    <dsp:sp modelId="{82CC5AAB-EA2A-42F6-B51D-89B880DE4CF5}">
      <dsp:nvSpPr>
        <dsp:cNvPr id="0" name=""/>
        <dsp:cNvSpPr/>
      </dsp:nvSpPr>
      <dsp:spPr>
        <a:xfrm>
          <a:off x="806081" y="518593"/>
          <a:ext cx="638269" cy="478702"/>
        </a:xfrm>
        <a:prstGeom prst="downArrow">
          <a:avLst/>
        </a:prstGeom>
        <a:solidFill>
          <a:srgbClr val="92D050"/>
        </a:solid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B4638E7-7C1C-48BE-95FE-0C4033E5331E}">
      <dsp:nvSpPr>
        <dsp:cNvPr id="0" name=""/>
        <dsp:cNvSpPr/>
      </dsp:nvSpPr>
      <dsp:spPr>
        <a:xfrm>
          <a:off x="1323803" y="496913"/>
          <a:ext cx="3003084" cy="478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0" rIns="78232" bIns="78232" numCol="1" spcCol="1270" anchor="ctr" anchorCtr="0">
          <a:noAutofit/>
        </a:bodyPr>
        <a:lstStyle/>
        <a:p>
          <a:pPr marL="0" lvl="0" indent="0" algn="l" defTabSz="488950">
            <a:lnSpc>
              <a:spcPct val="90000"/>
            </a:lnSpc>
            <a:spcBef>
              <a:spcPct val="0"/>
            </a:spcBef>
            <a:spcAft>
              <a:spcPct val="35000"/>
            </a:spcAft>
            <a:buNone/>
          </a:pPr>
          <a:r>
            <a:rPr kumimoji="1" lang="ja-JP" altLang="en-US" sz="1100" b="1" kern="12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ストレスをうまくコントロールしましょう</a:t>
          </a:r>
        </a:p>
      </dsp:txBody>
      <dsp:txXfrm>
        <a:off x="1323803" y="496913"/>
        <a:ext cx="3003084" cy="47870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B310EF-BC89-44C1-9885-772DF6107450}">
      <dsp:nvSpPr>
        <dsp:cNvPr id="0" name=""/>
        <dsp:cNvSpPr/>
      </dsp:nvSpPr>
      <dsp:spPr>
        <a:xfrm>
          <a:off x="0" y="6410"/>
          <a:ext cx="2212302" cy="780930"/>
        </a:xfrm>
        <a:prstGeom prst="roundRect">
          <a:avLst/>
        </a:prstGeom>
        <a:solidFill>
          <a:schemeClr val="accent6">
            <a:lumMod val="60000"/>
            <a:lumOff val="40000"/>
          </a:schemeClr>
        </a:solidFill>
        <a:ln w="2540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a:latin typeface="メイリオ" panose="020B0604030504040204" pitchFamily="50" charset="-128"/>
              <a:ea typeface="メイリオ" panose="020B0604030504040204" pitchFamily="50" charset="-128"/>
            </a:rPr>
            <a:t>気づきやすい身体的変化</a:t>
          </a:r>
        </a:p>
      </dsp:txBody>
      <dsp:txXfrm>
        <a:off x="38122" y="44532"/>
        <a:ext cx="2136058" cy="704686"/>
      </dsp:txXfrm>
    </dsp:sp>
    <dsp:sp modelId="{A417B814-1838-4F27-B1C7-CDF17E0D5777}">
      <dsp:nvSpPr>
        <dsp:cNvPr id="0" name=""/>
        <dsp:cNvSpPr/>
      </dsp:nvSpPr>
      <dsp:spPr>
        <a:xfrm>
          <a:off x="0" y="787341"/>
          <a:ext cx="2212302" cy="2691000"/>
        </a:xfrm>
        <a:prstGeom prst="rect">
          <a:avLst/>
        </a:prstGeom>
        <a:noFill/>
        <a:ln w="6350">
          <a:noFill/>
        </a:ln>
        <a:effectLst/>
      </dsp:spPr>
      <dsp:style>
        <a:lnRef idx="0">
          <a:scrgbClr r="0" g="0" b="0"/>
        </a:lnRef>
        <a:fillRef idx="0">
          <a:scrgbClr r="0" g="0" b="0"/>
        </a:fillRef>
        <a:effectRef idx="0">
          <a:scrgbClr r="0" g="0" b="0"/>
        </a:effectRef>
        <a:fontRef idx="minor"/>
      </dsp:style>
      <dsp:txBody>
        <a:bodyPr spcFirstLastPara="0" vert="horz" wrap="square" lIns="70241" tIns="13970" rIns="78232" bIns="13970" numCol="1" spcCol="1270" anchor="t" anchorCtr="0">
          <a:noAutofit/>
        </a:bodyPr>
        <a:lstStyle/>
        <a:p>
          <a:pPr marL="57150" lvl="1" indent="-57150" algn="l" defTabSz="488950">
            <a:lnSpc>
              <a:spcPct val="90000"/>
            </a:lnSpc>
            <a:spcBef>
              <a:spcPct val="0"/>
            </a:spcBef>
            <a:spcAft>
              <a:spcPct val="20000"/>
            </a:spcAft>
            <a:buFont typeface="Wingdings" panose="05000000000000000000" pitchFamily="2" charset="2"/>
            <a:buChar char="p"/>
          </a:pPr>
          <a:r>
            <a:rPr kumimoji="1" lang="ja-JP" altLang="en-US" sz="1100" kern="1200">
              <a:latin typeface="メイリオ" panose="020B0604030504040204" pitchFamily="50" charset="-128"/>
              <a:ea typeface="メイリオ" panose="020B0604030504040204" pitchFamily="50" charset="-128"/>
            </a:rPr>
            <a:t>よく眠れない</a:t>
          </a:r>
        </a:p>
        <a:p>
          <a:pPr marL="57150" lvl="1" indent="-57150" algn="l" defTabSz="488950">
            <a:lnSpc>
              <a:spcPct val="90000"/>
            </a:lnSpc>
            <a:spcBef>
              <a:spcPct val="0"/>
            </a:spcBef>
            <a:spcAft>
              <a:spcPct val="20000"/>
            </a:spcAft>
            <a:buFont typeface="Wingdings" panose="05000000000000000000" pitchFamily="2" charset="2"/>
            <a:buChar char="p"/>
          </a:pPr>
          <a:r>
            <a:rPr kumimoji="1" lang="ja-JP" altLang="en-US" sz="1100" kern="1200">
              <a:latin typeface="メイリオ" panose="020B0604030504040204" pitchFamily="50" charset="-128"/>
              <a:ea typeface="メイリオ" panose="020B0604030504040204" pitchFamily="50" charset="-128"/>
            </a:rPr>
            <a:t>イライラする</a:t>
          </a:r>
        </a:p>
        <a:p>
          <a:pPr marL="57150" lvl="1" indent="-57150" algn="l" defTabSz="488950">
            <a:lnSpc>
              <a:spcPct val="90000"/>
            </a:lnSpc>
            <a:spcBef>
              <a:spcPct val="0"/>
            </a:spcBef>
            <a:spcAft>
              <a:spcPct val="20000"/>
            </a:spcAft>
            <a:buFont typeface="Wingdings" panose="05000000000000000000" pitchFamily="2" charset="2"/>
            <a:buChar char="p"/>
          </a:pPr>
          <a:r>
            <a:rPr kumimoji="1" lang="ja-JP" altLang="en-US" sz="1100" kern="1200">
              <a:latin typeface="メイリオ" panose="020B0604030504040204" pitchFamily="50" charset="-128"/>
              <a:ea typeface="メイリオ" panose="020B0604030504040204" pitchFamily="50" charset="-128"/>
            </a:rPr>
            <a:t>頭痛・腰痛がする</a:t>
          </a:r>
        </a:p>
        <a:p>
          <a:pPr marL="57150" lvl="1" indent="-57150" algn="l" defTabSz="488950">
            <a:lnSpc>
              <a:spcPct val="90000"/>
            </a:lnSpc>
            <a:spcBef>
              <a:spcPct val="0"/>
            </a:spcBef>
            <a:spcAft>
              <a:spcPct val="20000"/>
            </a:spcAft>
            <a:buFont typeface="Wingdings" panose="05000000000000000000" pitchFamily="2" charset="2"/>
            <a:buChar char="p"/>
          </a:pPr>
          <a:r>
            <a:rPr kumimoji="1" lang="ja-JP" altLang="en-US" sz="1100" kern="1200">
              <a:latin typeface="メイリオ" panose="020B0604030504040204" pitchFamily="50" charset="-128"/>
              <a:ea typeface="メイリオ" panose="020B0604030504040204" pitchFamily="50" charset="-128"/>
            </a:rPr>
            <a:t>手や足の裏に汗をかく</a:t>
          </a:r>
        </a:p>
        <a:p>
          <a:pPr marL="57150" lvl="1" indent="-57150" algn="l" defTabSz="488950">
            <a:lnSpc>
              <a:spcPct val="90000"/>
            </a:lnSpc>
            <a:spcBef>
              <a:spcPct val="0"/>
            </a:spcBef>
            <a:spcAft>
              <a:spcPct val="20000"/>
            </a:spcAft>
            <a:buFont typeface="Wingdings" panose="05000000000000000000" pitchFamily="2" charset="2"/>
            <a:buChar char="p"/>
          </a:pPr>
          <a:r>
            <a:rPr kumimoji="1" lang="ja-JP" altLang="en-US" sz="1100" kern="1200">
              <a:latin typeface="メイリオ" panose="020B0604030504040204" pitchFamily="50" charset="-128"/>
              <a:ea typeface="メイリオ" panose="020B0604030504040204" pitchFamily="50" charset="-128"/>
            </a:rPr>
            <a:t>食欲がなくなる</a:t>
          </a:r>
        </a:p>
        <a:p>
          <a:pPr marL="57150" lvl="1" indent="-57150" algn="l" defTabSz="488950">
            <a:lnSpc>
              <a:spcPct val="90000"/>
            </a:lnSpc>
            <a:spcBef>
              <a:spcPct val="0"/>
            </a:spcBef>
            <a:spcAft>
              <a:spcPct val="20000"/>
            </a:spcAft>
            <a:buFont typeface="Wingdings" panose="05000000000000000000" pitchFamily="2" charset="2"/>
            <a:buChar char="p"/>
          </a:pPr>
          <a:r>
            <a:rPr kumimoji="1" lang="ja-JP" altLang="en-US" sz="1100" kern="1200">
              <a:latin typeface="メイリオ" panose="020B0604030504040204" pitchFamily="50" charset="-128"/>
              <a:ea typeface="メイリオ" panose="020B0604030504040204" pitchFamily="50" charset="-128"/>
            </a:rPr>
            <a:t>飲酒・喫煙が増える</a:t>
          </a:r>
        </a:p>
        <a:p>
          <a:pPr marL="57150" lvl="1" indent="-57150" algn="l" defTabSz="488950">
            <a:lnSpc>
              <a:spcPct val="90000"/>
            </a:lnSpc>
            <a:spcBef>
              <a:spcPct val="0"/>
            </a:spcBef>
            <a:spcAft>
              <a:spcPct val="20000"/>
            </a:spcAft>
            <a:buFont typeface="Wingdings" panose="05000000000000000000" pitchFamily="2" charset="2"/>
            <a:buChar char="p"/>
          </a:pPr>
          <a:r>
            <a:rPr kumimoji="1" lang="ja-JP" altLang="en-US" sz="1100" kern="1200">
              <a:latin typeface="メイリオ" panose="020B0604030504040204" pitchFamily="50" charset="-128"/>
              <a:ea typeface="メイリオ" panose="020B0604030504040204" pitchFamily="50" charset="-128"/>
            </a:rPr>
            <a:t>胃腸の調子が悪い</a:t>
          </a:r>
        </a:p>
        <a:p>
          <a:pPr marL="57150" lvl="1" indent="-57150" algn="l" defTabSz="488950">
            <a:lnSpc>
              <a:spcPct val="90000"/>
            </a:lnSpc>
            <a:spcBef>
              <a:spcPct val="0"/>
            </a:spcBef>
            <a:spcAft>
              <a:spcPct val="20000"/>
            </a:spcAft>
            <a:buFont typeface="Wingdings" panose="05000000000000000000" pitchFamily="2" charset="2"/>
            <a:buChar char="p"/>
          </a:pPr>
          <a:r>
            <a:rPr kumimoji="1" lang="ja-JP" altLang="en-US" sz="1100" kern="1200">
              <a:latin typeface="メイリオ" panose="020B0604030504040204" pitchFamily="50" charset="-128"/>
              <a:ea typeface="メイリオ" panose="020B0604030504040204" pitchFamily="50" charset="-128"/>
            </a:rPr>
            <a:t>動悸がする</a:t>
          </a:r>
        </a:p>
        <a:p>
          <a:pPr marL="57150" lvl="1" indent="-57150" algn="l" defTabSz="488950">
            <a:lnSpc>
              <a:spcPct val="90000"/>
            </a:lnSpc>
            <a:spcBef>
              <a:spcPct val="0"/>
            </a:spcBef>
            <a:spcAft>
              <a:spcPct val="20000"/>
            </a:spcAft>
            <a:buFont typeface="Wingdings" panose="05000000000000000000" pitchFamily="2" charset="2"/>
            <a:buChar char="p"/>
          </a:pPr>
          <a:r>
            <a:rPr kumimoji="1" lang="ja-JP" altLang="en-US" sz="1100" kern="1200">
              <a:latin typeface="メイリオ" panose="020B0604030504040204" pitchFamily="50" charset="-128"/>
              <a:ea typeface="メイリオ" panose="020B0604030504040204" pitchFamily="50" charset="-128"/>
            </a:rPr>
            <a:t>気が遠くなる</a:t>
          </a:r>
        </a:p>
      </dsp:txBody>
      <dsp:txXfrm>
        <a:off x="0" y="787341"/>
        <a:ext cx="2212302" cy="26910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B310EF-BC89-44C1-9885-772DF6107450}">
      <dsp:nvSpPr>
        <dsp:cNvPr id="0" name=""/>
        <dsp:cNvSpPr/>
      </dsp:nvSpPr>
      <dsp:spPr>
        <a:xfrm>
          <a:off x="0" y="312121"/>
          <a:ext cx="2253587" cy="792404"/>
        </a:xfrm>
        <a:prstGeom prst="roundRect">
          <a:avLst/>
        </a:prstGeom>
        <a:solidFill>
          <a:schemeClr val="accent6">
            <a:lumMod val="60000"/>
            <a:lumOff val="40000"/>
          </a:schemeClr>
        </a:solidFill>
        <a:ln w="2540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a:latin typeface="メイリオ" panose="020B0604030504040204" pitchFamily="50" charset="-128"/>
              <a:ea typeface="メイリオ" panose="020B0604030504040204" pitchFamily="50" charset="-128"/>
            </a:rPr>
            <a:t>ストレスチェックを活用</a:t>
          </a:r>
        </a:p>
      </dsp:txBody>
      <dsp:txXfrm>
        <a:off x="38682" y="350803"/>
        <a:ext cx="2176223" cy="715040"/>
      </dsp:txXfrm>
    </dsp:sp>
    <dsp:sp modelId="{A417B814-1838-4F27-B1C7-CDF17E0D5777}">
      <dsp:nvSpPr>
        <dsp:cNvPr id="0" name=""/>
        <dsp:cNvSpPr/>
      </dsp:nvSpPr>
      <dsp:spPr>
        <a:xfrm>
          <a:off x="0" y="1114159"/>
          <a:ext cx="2253587" cy="1782787"/>
        </a:xfrm>
        <a:prstGeom prst="rect">
          <a:avLst/>
        </a:prstGeom>
        <a:noFill/>
        <a:ln w="6350">
          <a:noFill/>
        </a:ln>
        <a:effectLst/>
      </dsp:spPr>
      <dsp:style>
        <a:lnRef idx="0">
          <a:scrgbClr r="0" g="0" b="0"/>
        </a:lnRef>
        <a:fillRef idx="0">
          <a:scrgbClr r="0" g="0" b="0"/>
        </a:fillRef>
        <a:effectRef idx="0">
          <a:scrgbClr r="0" g="0" b="0"/>
        </a:effectRef>
        <a:fontRef idx="minor"/>
      </dsp:style>
      <dsp:txBody>
        <a:bodyPr spcFirstLastPara="0" vert="horz" wrap="square" lIns="71551" tIns="13970" rIns="78232" bIns="13970" numCol="1" spcCol="1270" anchor="t" anchorCtr="0">
          <a:noAutofit/>
        </a:bodyPr>
        <a:lstStyle/>
        <a:p>
          <a:pPr marL="57150" lvl="1" indent="-57150" algn="l" defTabSz="488950">
            <a:lnSpc>
              <a:spcPct val="90000"/>
            </a:lnSpc>
            <a:spcBef>
              <a:spcPct val="0"/>
            </a:spcBef>
            <a:spcAft>
              <a:spcPct val="20000"/>
            </a:spcAft>
            <a:buFont typeface="Wingdings" panose="05000000000000000000" pitchFamily="2" charset="2"/>
            <a:buNone/>
          </a:pPr>
          <a:r>
            <a:rPr kumimoji="1" lang="ja-JP" altLang="en-US" sz="1100" kern="1200">
              <a:latin typeface="メイリオ" panose="020B0604030504040204" pitchFamily="50" charset="-128"/>
              <a:ea typeface="メイリオ" panose="020B0604030504040204" pitchFamily="50" charset="-128"/>
            </a:rPr>
            <a:t> ストレスチェックを定期的に受けることで自らのストレス状態を確認するとともに、表面化しにくいメンタルヘルス不調に気づくきっかけとなるため、心の不調を未然に防ぐことができます。</a:t>
          </a:r>
        </a:p>
      </dsp:txBody>
      <dsp:txXfrm>
        <a:off x="0" y="1114159"/>
        <a:ext cx="2253587" cy="178278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A3AF7A-EEB3-4E21-B8D8-F08E3FE7F0D9}">
      <dsp:nvSpPr>
        <dsp:cNvPr id="0" name=""/>
        <dsp:cNvSpPr/>
      </dsp:nvSpPr>
      <dsp:spPr>
        <a:xfrm>
          <a:off x="0" y="78637"/>
          <a:ext cx="4530180" cy="441090"/>
        </a:xfrm>
        <a:prstGeom prst="roundRect">
          <a:avLst/>
        </a:prstGeom>
        <a:gradFill flip="none" rotWithShape="1">
          <a:gsLst>
            <a:gs pos="65000">
              <a:schemeClr val="accent6">
                <a:lumMod val="60000"/>
                <a:lumOff val="40000"/>
              </a:schemeClr>
            </a:gs>
            <a:gs pos="96000">
              <a:schemeClr val="bg1"/>
            </a:gs>
          </a:gsLst>
          <a:lin ang="0" scaled="1"/>
          <a:tileRect/>
        </a:gra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kumimoji="1" lang="ja-JP" altLang="en-US" sz="1300" kern="1200">
              <a:latin typeface="メイリオ" panose="020B0604030504040204" pitchFamily="50" charset="-128"/>
              <a:ea typeface="メイリオ" panose="020B0604030504040204" pitchFamily="50" charset="-128"/>
            </a:rPr>
            <a:t>食事と睡眠</a:t>
          </a:r>
        </a:p>
      </dsp:txBody>
      <dsp:txXfrm>
        <a:off x="21532" y="100169"/>
        <a:ext cx="4487116" cy="398026"/>
      </dsp:txXfrm>
    </dsp:sp>
    <dsp:sp modelId="{97D694BA-B235-4F72-9D20-A58CA0D79C94}">
      <dsp:nvSpPr>
        <dsp:cNvPr id="0" name=""/>
        <dsp:cNvSpPr/>
      </dsp:nvSpPr>
      <dsp:spPr>
        <a:xfrm>
          <a:off x="0" y="511726"/>
          <a:ext cx="4530180" cy="7131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833" tIns="16510" rIns="92456" bIns="16510" numCol="1" spcCol="1270" anchor="t" anchorCtr="0">
          <a:noAutofit/>
        </a:bodyPr>
        <a:lstStyle/>
        <a:p>
          <a:pPr marL="57150" lvl="1" indent="-57150" algn="l" defTabSz="444500">
            <a:lnSpc>
              <a:spcPct val="90000"/>
            </a:lnSpc>
            <a:spcBef>
              <a:spcPct val="0"/>
            </a:spcBef>
            <a:spcAft>
              <a:spcPct val="20000"/>
            </a:spcAft>
            <a:buNone/>
          </a:pPr>
          <a:r>
            <a:rPr kumimoji="1" lang="ja-JP" altLang="en-US" sz="1000" kern="1200" dirty="0">
              <a:latin typeface="メイリオ" panose="020B0604030504040204" pitchFamily="50" charset="-128"/>
              <a:ea typeface="メイリオ" panose="020B0604030504040204" pitchFamily="50" charset="-128"/>
            </a:rPr>
            <a:t> 十分な睡眠時間の確保と１日３食のバランスのとれた食事が理想です。まずは日中に眠気を感じない程度の睡眠や朝食を摂る、野菜の摂取、夕食は就寝２時間前までに摂ることなどから始めましょう。</a:t>
          </a:r>
        </a:p>
      </dsp:txBody>
      <dsp:txXfrm>
        <a:off x="0" y="511726"/>
        <a:ext cx="4530180" cy="713114"/>
      </dsp:txXfrm>
    </dsp:sp>
    <dsp:sp modelId="{55A965A7-7E6A-41BB-8C6E-7B6FD58440F8}">
      <dsp:nvSpPr>
        <dsp:cNvPr id="0" name=""/>
        <dsp:cNvSpPr/>
      </dsp:nvSpPr>
      <dsp:spPr>
        <a:xfrm>
          <a:off x="0" y="1224841"/>
          <a:ext cx="4530180" cy="441090"/>
        </a:xfrm>
        <a:prstGeom prst="roundRect">
          <a:avLst/>
        </a:prstGeom>
        <a:gradFill flip="none" rotWithShape="1">
          <a:gsLst>
            <a:gs pos="65000">
              <a:schemeClr val="accent6">
                <a:lumMod val="60000"/>
                <a:lumOff val="40000"/>
              </a:schemeClr>
            </a:gs>
            <a:gs pos="96000">
              <a:schemeClr val="bg1"/>
            </a:gs>
          </a:gsLst>
          <a:lin ang="0" scaled="1"/>
          <a:tileRect/>
        </a:gra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kumimoji="1" lang="ja-JP" altLang="en-US" sz="1300" kern="1200">
              <a:latin typeface="メイリオ" panose="020B0604030504040204" pitchFamily="50" charset="-128"/>
              <a:ea typeface="メイリオ" panose="020B0604030504040204" pitchFamily="50" charset="-128"/>
            </a:rPr>
            <a:t>休息と運動</a:t>
          </a:r>
        </a:p>
      </dsp:txBody>
      <dsp:txXfrm>
        <a:off x="21532" y="1246373"/>
        <a:ext cx="4487116" cy="398026"/>
      </dsp:txXfrm>
    </dsp:sp>
    <dsp:sp modelId="{89C2C6D3-FFC9-444F-A7DC-4545621DDD16}">
      <dsp:nvSpPr>
        <dsp:cNvPr id="0" name=""/>
        <dsp:cNvSpPr/>
      </dsp:nvSpPr>
      <dsp:spPr>
        <a:xfrm>
          <a:off x="0" y="1665931"/>
          <a:ext cx="4530180" cy="941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833" tIns="16510" rIns="92456" bIns="16510" numCol="1" spcCol="1270" anchor="t" anchorCtr="0">
          <a:noAutofit/>
        </a:bodyPr>
        <a:lstStyle/>
        <a:p>
          <a:pPr marL="57150" lvl="1" indent="-57150" algn="l" defTabSz="444500">
            <a:lnSpc>
              <a:spcPct val="90000"/>
            </a:lnSpc>
            <a:spcBef>
              <a:spcPct val="0"/>
            </a:spcBef>
            <a:spcAft>
              <a:spcPct val="20000"/>
            </a:spcAft>
            <a:buNone/>
          </a:pPr>
          <a:r>
            <a:rPr kumimoji="1" lang="ja-JP" altLang="en-US" sz="1000" kern="1200" dirty="0">
              <a:latin typeface="メイリオ" panose="020B0604030504040204" pitchFamily="50" charset="-128"/>
              <a:ea typeface="メイリオ" panose="020B0604030504040204" pitchFamily="50" charset="-128"/>
            </a:rPr>
            <a:t> 趣味を満喫したり、休暇を取得するなどしっかりとオフの時間を作りましょう。また、昼休みに散歩をしたり、階段を使うなど適度な運動を継続することもストレス対策となります。呼吸法やストレッチなど自分に合った対処法を見つけましょう。</a:t>
          </a:r>
        </a:p>
      </dsp:txBody>
      <dsp:txXfrm>
        <a:off x="0" y="1665931"/>
        <a:ext cx="4530180" cy="94185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a:lvl1pPr>
          </a:lstStyle>
          <a:p>
            <a:fld id="{5A1F2424-DC46-4E44-BC1C-CC6115AE54F6}" type="datetimeFigureOut">
              <a:rPr kumimoji="1" lang="ja-JP" altLang="en-US" smtClean="0"/>
              <a:t>2025/2/14</a:t>
            </a:fld>
            <a:endParaRPr kumimoji="1" lang="ja-JP" altLang="en-US"/>
          </a:p>
        </p:txBody>
      </p:sp>
      <p:sp>
        <p:nvSpPr>
          <p:cNvPr id="4" name="スライド イメージ プレースホルダー 3"/>
          <p:cNvSpPr>
            <a:spLocks noGrp="1" noRot="1" noChangeAspect="1"/>
          </p:cNvSpPr>
          <p:nvPr>
            <p:ph type="sldImg" idx="2"/>
          </p:nvPr>
        </p:nvSpPr>
        <p:spPr>
          <a:xfrm>
            <a:off x="1050925" y="1243013"/>
            <a:ext cx="4703763"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a:lvl1pPr>
          </a:lstStyle>
          <a:p>
            <a:fld id="{81A78307-932B-48CE-B580-B68B6AE44EC7}" type="slidenum">
              <a:rPr kumimoji="1" lang="ja-JP" altLang="en-US" smtClean="0"/>
              <a:t>‹#›</a:t>
            </a:fld>
            <a:endParaRPr kumimoji="1" lang="ja-JP" altLang="en-US"/>
          </a:p>
        </p:txBody>
      </p:sp>
    </p:spTree>
    <p:extLst>
      <p:ext uri="{BB962C8B-B14F-4D97-AF65-F5344CB8AC3E}">
        <p14:creationId xmlns:p14="http://schemas.microsoft.com/office/powerpoint/2010/main" val="24410232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63464" y="1272531"/>
            <a:ext cx="8180785" cy="2707052"/>
          </a:xfrm>
        </p:spPr>
        <p:txBody>
          <a:bodyPr anchor="b"/>
          <a:lstStyle>
            <a:lvl1pPr algn="ctr">
              <a:defRPr sz="5368"/>
            </a:lvl1pPr>
          </a:lstStyle>
          <a:p>
            <a:r>
              <a:rPr lang="en-GB" altLang="ja-JP"/>
              <a:t>Click to edit Master title style</a:t>
            </a:r>
            <a:endParaRPr lang="en-US"/>
          </a:p>
        </p:txBody>
      </p:sp>
      <p:sp>
        <p:nvSpPr>
          <p:cNvPr id="3" name="Subtitle 2"/>
          <p:cNvSpPr>
            <a:spLocks noGrp="1"/>
          </p:cNvSpPr>
          <p:nvPr>
            <p:ph type="subTitle" idx="1"/>
          </p:nvPr>
        </p:nvSpPr>
        <p:spPr>
          <a:xfrm>
            <a:off x="1363464" y="4083977"/>
            <a:ext cx="8180785" cy="1877297"/>
          </a:xfrm>
        </p:spPr>
        <p:txBody>
          <a:bodyPr/>
          <a:lstStyle>
            <a:lvl1pPr marL="0" indent="0" algn="ctr">
              <a:buNone/>
              <a:defRPr sz="2147"/>
            </a:lvl1pPr>
            <a:lvl2pPr marL="409057" indent="0" algn="ctr">
              <a:buNone/>
              <a:defRPr sz="1789"/>
            </a:lvl2pPr>
            <a:lvl3pPr marL="818114" indent="0" algn="ctr">
              <a:buNone/>
              <a:defRPr sz="1610"/>
            </a:lvl3pPr>
            <a:lvl4pPr marL="1227171" indent="0" algn="ctr">
              <a:buNone/>
              <a:defRPr sz="1432"/>
            </a:lvl4pPr>
            <a:lvl5pPr marL="1636227" indent="0" algn="ctr">
              <a:buNone/>
              <a:defRPr sz="1432"/>
            </a:lvl5pPr>
            <a:lvl6pPr marL="2045284" indent="0" algn="ctr">
              <a:buNone/>
              <a:defRPr sz="1432"/>
            </a:lvl6pPr>
            <a:lvl7pPr marL="2454341" indent="0" algn="ctr">
              <a:buNone/>
              <a:defRPr sz="1432"/>
            </a:lvl7pPr>
            <a:lvl8pPr marL="2863398" indent="0" algn="ctr">
              <a:buNone/>
              <a:defRPr sz="1432"/>
            </a:lvl8pPr>
            <a:lvl9pPr marL="3272455" indent="0" algn="ctr">
              <a:buNone/>
              <a:defRPr sz="1432"/>
            </a:lvl9pPr>
          </a:lstStyle>
          <a:p>
            <a:r>
              <a:rPr lang="en-GB" altLang="ja-JP"/>
              <a:t>Click to edit Master subtitle style</a:t>
            </a:r>
            <a:endParaRPr lang="en-US"/>
          </a:p>
        </p:txBody>
      </p:sp>
      <p:sp>
        <p:nvSpPr>
          <p:cNvPr id="4" name="Date Placeholder 3"/>
          <p:cNvSpPr>
            <a:spLocks noGrp="1"/>
          </p:cNvSpPr>
          <p:nvPr>
            <p:ph type="dt" sz="half" idx="10"/>
          </p:nvPr>
        </p:nvSpPr>
        <p:spPr/>
        <p:txBody>
          <a:bodyPr/>
          <a:lstStyle/>
          <a:p>
            <a:fld id="{CE5C4858-8498-4B77-8A5A-934A07C7775C}" type="datetime1">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8EA788-77CB-1843-8B90-3503B30D0575}" type="slidenum">
              <a:rPr kumimoji="1" lang="ja-JP" altLang="en-US" smtClean="0"/>
              <a:t>‹#›</a:t>
            </a:fld>
            <a:endParaRPr kumimoji="1" lang="ja-JP" altLang="en-US"/>
          </a:p>
        </p:txBody>
      </p:sp>
    </p:spTree>
    <p:extLst>
      <p:ext uri="{BB962C8B-B14F-4D97-AF65-F5344CB8AC3E}">
        <p14:creationId xmlns:p14="http://schemas.microsoft.com/office/powerpoint/2010/main" val="2234912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ja-JP"/>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ltLang="ja-JP"/>
              <a:t>Click to edit Master text styles</a:t>
            </a:r>
          </a:p>
          <a:p>
            <a:pPr lvl="1"/>
            <a:r>
              <a:rPr lang="en-GB" altLang="ja-JP"/>
              <a:t>Second level</a:t>
            </a:r>
          </a:p>
          <a:p>
            <a:pPr lvl="2"/>
            <a:r>
              <a:rPr lang="en-GB" altLang="ja-JP"/>
              <a:t>Third level</a:t>
            </a:r>
          </a:p>
          <a:p>
            <a:pPr lvl="3"/>
            <a:r>
              <a:rPr lang="en-GB" altLang="ja-JP"/>
              <a:t>Fourth level</a:t>
            </a:r>
          </a:p>
          <a:p>
            <a:pPr lvl="4"/>
            <a:r>
              <a:rPr lang="en-GB" altLang="ja-JP"/>
              <a:t>Fifth level</a:t>
            </a:r>
            <a:endParaRPr lang="en-US"/>
          </a:p>
        </p:txBody>
      </p:sp>
      <p:sp>
        <p:nvSpPr>
          <p:cNvPr id="4" name="Date Placeholder 3"/>
          <p:cNvSpPr>
            <a:spLocks noGrp="1"/>
          </p:cNvSpPr>
          <p:nvPr>
            <p:ph type="dt" sz="half" idx="10"/>
          </p:nvPr>
        </p:nvSpPr>
        <p:spPr/>
        <p:txBody>
          <a:bodyPr/>
          <a:lstStyle/>
          <a:p>
            <a:fld id="{7AAE62CA-AEE4-4D03-A257-AD15724FFD76}" type="datetime1">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8EA788-77CB-1843-8B90-3503B30D0575}" type="slidenum">
              <a:rPr kumimoji="1" lang="ja-JP" altLang="en-US" smtClean="0"/>
              <a:t>‹#›</a:t>
            </a:fld>
            <a:endParaRPr kumimoji="1" lang="ja-JP" altLang="en-US"/>
          </a:p>
        </p:txBody>
      </p:sp>
    </p:spTree>
    <p:extLst>
      <p:ext uri="{BB962C8B-B14F-4D97-AF65-F5344CB8AC3E}">
        <p14:creationId xmlns:p14="http://schemas.microsoft.com/office/powerpoint/2010/main" val="4055832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05832" y="413978"/>
            <a:ext cx="2351976" cy="6589440"/>
          </a:xfrm>
        </p:spPr>
        <p:txBody>
          <a:bodyPr vert="eaVert"/>
          <a:lstStyle/>
          <a:p>
            <a:r>
              <a:rPr lang="en-GB" altLang="ja-JP"/>
              <a:t>Click to edit Master title style</a:t>
            </a:r>
            <a:endParaRPr lang="en-US"/>
          </a:p>
        </p:txBody>
      </p:sp>
      <p:sp>
        <p:nvSpPr>
          <p:cNvPr id="3" name="Vertical Text Placeholder 2"/>
          <p:cNvSpPr>
            <a:spLocks noGrp="1"/>
          </p:cNvSpPr>
          <p:nvPr>
            <p:ph type="body" orient="vert" idx="1"/>
          </p:nvPr>
        </p:nvSpPr>
        <p:spPr>
          <a:xfrm>
            <a:off x="749905" y="413978"/>
            <a:ext cx="6919580" cy="6589440"/>
          </a:xfrm>
        </p:spPr>
        <p:txBody>
          <a:bodyPr vert="eaVert"/>
          <a:lstStyle/>
          <a:p>
            <a:pPr lvl="0"/>
            <a:r>
              <a:rPr lang="en-GB" altLang="ja-JP"/>
              <a:t>Click to edit Master text styles</a:t>
            </a:r>
          </a:p>
          <a:p>
            <a:pPr lvl="1"/>
            <a:r>
              <a:rPr lang="en-GB" altLang="ja-JP"/>
              <a:t>Second level</a:t>
            </a:r>
          </a:p>
          <a:p>
            <a:pPr lvl="2"/>
            <a:r>
              <a:rPr lang="en-GB" altLang="ja-JP"/>
              <a:t>Third level</a:t>
            </a:r>
          </a:p>
          <a:p>
            <a:pPr lvl="3"/>
            <a:r>
              <a:rPr lang="en-GB" altLang="ja-JP"/>
              <a:t>Fourth level</a:t>
            </a:r>
          </a:p>
          <a:p>
            <a:pPr lvl="4"/>
            <a:r>
              <a:rPr lang="en-GB" altLang="ja-JP"/>
              <a:t>Fifth level</a:t>
            </a:r>
            <a:endParaRPr lang="en-US"/>
          </a:p>
        </p:txBody>
      </p:sp>
      <p:sp>
        <p:nvSpPr>
          <p:cNvPr id="4" name="Date Placeholder 3"/>
          <p:cNvSpPr>
            <a:spLocks noGrp="1"/>
          </p:cNvSpPr>
          <p:nvPr>
            <p:ph type="dt" sz="half" idx="10"/>
          </p:nvPr>
        </p:nvSpPr>
        <p:spPr/>
        <p:txBody>
          <a:bodyPr/>
          <a:lstStyle/>
          <a:p>
            <a:fld id="{3DDF7321-FEF1-4A93-A5C3-27564195CE23}" type="datetime1">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8EA788-77CB-1843-8B90-3503B30D0575}" type="slidenum">
              <a:rPr kumimoji="1" lang="ja-JP" altLang="en-US" smtClean="0"/>
              <a:t>‹#›</a:t>
            </a:fld>
            <a:endParaRPr kumimoji="1" lang="ja-JP" altLang="en-US"/>
          </a:p>
        </p:txBody>
      </p:sp>
    </p:spTree>
    <p:extLst>
      <p:ext uri="{BB962C8B-B14F-4D97-AF65-F5344CB8AC3E}">
        <p14:creationId xmlns:p14="http://schemas.microsoft.com/office/powerpoint/2010/main" val="281207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ja-JP"/>
              <a:t>Click to edit Master title style</a:t>
            </a:r>
            <a:endParaRPr lang="en-US"/>
          </a:p>
        </p:txBody>
      </p:sp>
      <p:sp>
        <p:nvSpPr>
          <p:cNvPr id="3" name="Content Placeholder 2"/>
          <p:cNvSpPr>
            <a:spLocks noGrp="1"/>
          </p:cNvSpPr>
          <p:nvPr>
            <p:ph idx="1"/>
          </p:nvPr>
        </p:nvSpPr>
        <p:spPr/>
        <p:txBody>
          <a:bodyPr/>
          <a:lstStyle/>
          <a:p>
            <a:pPr lvl="0"/>
            <a:r>
              <a:rPr lang="en-GB" altLang="ja-JP"/>
              <a:t>Click to edit Master text styles</a:t>
            </a:r>
          </a:p>
          <a:p>
            <a:pPr lvl="1"/>
            <a:r>
              <a:rPr lang="en-GB" altLang="ja-JP"/>
              <a:t>Second level</a:t>
            </a:r>
          </a:p>
          <a:p>
            <a:pPr lvl="2"/>
            <a:r>
              <a:rPr lang="en-GB" altLang="ja-JP"/>
              <a:t>Third level</a:t>
            </a:r>
          </a:p>
          <a:p>
            <a:pPr lvl="3"/>
            <a:r>
              <a:rPr lang="en-GB" altLang="ja-JP"/>
              <a:t>Fourth level</a:t>
            </a:r>
          </a:p>
          <a:p>
            <a:pPr lvl="4"/>
            <a:r>
              <a:rPr lang="en-GB" altLang="ja-JP"/>
              <a:t>Fifth level</a:t>
            </a:r>
            <a:endParaRPr lang="en-US"/>
          </a:p>
        </p:txBody>
      </p:sp>
      <p:sp>
        <p:nvSpPr>
          <p:cNvPr id="4" name="Date Placeholder 3"/>
          <p:cNvSpPr>
            <a:spLocks noGrp="1"/>
          </p:cNvSpPr>
          <p:nvPr>
            <p:ph type="dt" sz="half" idx="10"/>
          </p:nvPr>
        </p:nvSpPr>
        <p:spPr/>
        <p:txBody>
          <a:bodyPr/>
          <a:lstStyle/>
          <a:p>
            <a:fld id="{A02C23C8-5A37-4726-B2CA-95462C25E36A}" type="datetime1">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8EA788-77CB-1843-8B90-3503B30D0575}" type="slidenum">
              <a:rPr kumimoji="1" lang="ja-JP" altLang="en-US" smtClean="0"/>
              <a:t>‹#›</a:t>
            </a:fld>
            <a:endParaRPr kumimoji="1" lang="ja-JP" altLang="en-US"/>
          </a:p>
        </p:txBody>
      </p:sp>
    </p:spTree>
    <p:extLst>
      <p:ext uri="{BB962C8B-B14F-4D97-AF65-F5344CB8AC3E}">
        <p14:creationId xmlns:p14="http://schemas.microsoft.com/office/powerpoint/2010/main" val="3943811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44224" y="1938495"/>
            <a:ext cx="9407902" cy="3234423"/>
          </a:xfrm>
        </p:spPr>
        <p:txBody>
          <a:bodyPr anchor="b"/>
          <a:lstStyle>
            <a:lvl1pPr>
              <a:defRPr sz="5368"/>
            </a:lvl1pPr>
          </a:lstStyle>
          <a:p>
            <a:r>
              <a:rPr lang="en-GB" altLang="ja-JP"/>
              <a:t>Click to edit Master title style</a:t>
            </a:r>
            <a:endParaRPr lang="en-US"/>
          </a:p>
        </p:txBody>
      </p:sp>
      <p:sp>
        <p:nvSpPr>
          <p:cNvPr id="3" name="Text Placeholder 2"/>
          <p:cNvSpPr>
            <a:spLocks noGrp="1"/>
          </p:cNvSpPr>
          <p:nvPr>
            <p:ph type="body" idx="1"/>
          </p:nvPr>
        </p:nvSpPr>
        <p:spPr>
          <a:xfrm>
            <a:off x="744224" y="5203517"/>
            <a:ext cx="9407902" cy="1700906"/>
          </a:xfrm>
        </p:spPr>
        <p:txBody>
          <a:bodyPr/>
          <a:lstStyle>
            <a:lvl1pPr marL="0" indent="0">
              <a:buNone/>
              <a:defRPr sz="2147">
                <a:solidFill>
                  <a:schemeClr val="tx1">
                    <a:tint val="82000"/>
                  </a:schemeClr>
                </a:solidFill>
              </a:defRPr>
            </a:lvl1pPr>
            <a:lvl2pPr marL="409057" indent="0">
              <a:buNone/>
              <a:defRPr sz="1789">
                <a:solidFill>
                  <a:schemeClr val="tx1">
                    <a:tint val="82000"/>
                  </a:schemeClr>
                </a:solidFill>
              </a:defRPr>
            </a:lvl2pPr>
            <a:lvl3pPr marL="818114" indent="0">
              <a:buNone/>
              <a:defRPr sz="1610">
                <a:solidFill>
                  <a:schemeClr val="tx1">
                    <a:tint val="82000"/>
                  </a:schemeClr>
                </a:solidFill>
              </a:defRPr>
            </a:lvl3pPr>
            <a:lvl4pPr marL="1227171" indent="0">
              <a:buNone/>
              <a:defRPr sz="1432">
                <a:solidFill>
                  <a:schemeClr val="tx1">
                    <a:tint val="82000"/>
                  </a:schemeClr>
                </a:solidFill>
              </a:defRPr>
            </a:lvl4pPr>
            <a:lvl5pPr marL="1636227" indent="0">
              <a:buNone/>
              <a:defRPr sz="1432">
                <a:solidFill>
                  <a:schemeClr val="tx1">
                    <a:tint val="82000"/>
                  </a:schemeClr>
                </a:solidFill>
              </a:defRPr>
            </a:lvl5pPr>
            <a:lvl6pPr marL="2045284" indent="0">
              <a:buNone/>
              <a:defRPr sz="1432">
                <a:solidFill>
                  <a:schemeClr val="tx1">
                    <a:tint val="82000"/>
                  </a:schemeClr>
                </a:solidFill>
              </a:defRPr>
            </a:lvl6pPr>
            <a:lvl7pPr marL="2454341" indent="0">
              <a:buNone/>
              <a:defRPr sz="1432">
                <a:solidFill>
                  <a:schemeClr val="tx1">
                    <a:tint val="82000"/>
                  </a:schemeClr>
                </a:solidFill>
              </a:defRPr>
            </a:lvl7pPr>
            <a:lvl8pPr marL="2863398" indent="0">
              <a:buNone/>
              <a:defRPr sz="1432">
                <a:solidFill>
                  <a:schemeClr val="tx1">
                    <a:tint val="82000"/>
                  </a:schemeClr>
                </a:solidFill>
              </a:defRPr>
            </a:lvl8pPr>
            <a:lvl9pPr marL="3272455" indent="0">
              <a:buNone/>
              <a:defRPr sz="1432">
                <a:solidFill>
                  <a:schemeClr val="tx1">
                    <a:tint val="82000"/>
                  </a:schemeClr>
                </a:solidFill>
              </a:defRPr>
            </a:lvl9pPr>
          </a:lstStyle>
          <a:p>
            <a:pPr lvl="0"/>
            <a:r>
              <a:rPr lang="en-GB" altLang="ja-JP"/>
              <a:t>Click to edit Master text styles</a:t>
            </a:r>
          </a:p>
        </p:txBody>
      </p:sp>
      <p:sp>
        <p:nvSpPr>
          <p:cNvPr id="4" name="Date Placeholder 3"/>
          <p:cNvSpPr>
            <a:spLocks noGrp="1"/>
          </p:cNvSpPr>
          <p:nvPr>
            <p:ph type="dt" sz="half" idx="10"/>
          </p:nvPr>
        </p:nvSpPr>
        <p:spPr/>
        <p:txBody>
          <a:bodyPr/>
          <a:lstStyle/>
          <a:p>
            <a:fld id="{5A027025-D5F1-4857-B65F-79B00C0058CF}" type="datetime1">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8EA788-77CB-1843-8B90-3503B30D0575}" type="slidenum">
              <a:rPr kumimoji="1" lang="ja-JP" altLang="en-US" smtClean="0"/>
              <a:t>‹#›</a:t>
            </a:fld>
            <a:endParaRPr kumimoji="1" lang="ja-JP" altLang="en-US"/>
          </a:p>
        </p:txBody>
      </p:sp>
    </p:spTree>
    <p:extLst>
      <p:ext uri="{BB962C8B-B14F-4D97-AF65-F5344CB8AC3E}">
        <p14:creationId xmlns:p14="http://schemas.microsoft.com/office/powerpoint/2010/main" val="3807361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ja-JP"/>
              <a:t>Click to edit Master title style</a:t>
            </a:r>
            <a:endParaRPr lang="en-US"/>
          </a:p>
        </p:txBody>
      </p:sp>
      <p:sp>
        <p:nvSpPr>
          <p:cNvPr id="3" name="Content Placeholder 2"/>
          <p:cNvSpPr>
            <a:spLocks noGrp="1"/>
          </p:cNvSpPr>
          <p:nvPr>
            <p:ph sz="half" idx="1"/>
          </p:nvPr>
        </p:nvSpPr>
        <p:spPr>
          <a:xfrm>
            <a:off x="749905" y="2069887"/>
            <a:ext cx="4635778" cy="4933531"/>
          </a:xfrm>
        </p:spPr>
        <p:txBody>
          <a:bodyPr/>
          <a:lstStyle/>
          <a:p>
            <a:pPr lvl="0"/>
            <a:r>
              <a:rPr lang="en-GB" altLang="ja-JP"/>
              <a:t>Click to edit Master text styles</a:t>
            </a:r>
          </a:p>
          <a:p>
            <a:pPr lvl="1"/>
            <a:r>
              <a:rPr lang="en-GB" altLang="ja-JP"/>
              <a:t>Second level</a:t>
            </a:r>
          </a:p>
          <a:p>
            <a:pPr lvl="2"/>
            <a:r>
              <a:rPr lang="en-GB" altLang="ja-JP"/>
              <a:t>Third level</a:t>
            </a:r>
          </a:p>
          <a:p>
            <a:pPr lvl="3"/>
            <a:r>
              <a:rPr lang="en-GB" altLang="ja-JP"/>
              <a:t>Fourth level</a:t>
            </a:r>
          </a:p>
          <a:p>
            <a:pPr lvl="4"/>
            <a:r>
              <a:rPr lang="en-GB" altLang="ja-JP"/>
              <a:t>Fifth level</a:t>
            </a:r>
            <a:endParaRPr lang="en-US"/>
          </a:p>
        </p:txBody>
      </p:sp>
      <p:sp>
        <p:nvSpPr>
          <p:cNvPr id="4" name="Content Placeholder 3"/>
          <p:cNvSpPr>
            <a:spLocks noGrp="1"/>
          </p:cNvSpPr>
          <p:nvPr>
            <p:ph sz="half" idx="2"/>
          </p:nvPr>
        </p:nvSpPr>
        <p:spPr>
          <a:xfrm>
            <a:off x="5522030" y="2069887"/>
            <a:ext cx="4635778" cy="4933531"/>
          </a:xfrm>
        </p:spPr>
        <p:txBody>
          <a:bodyPr/>
          <a:lstStyle/>
          <a:p>
            <a:pPr lvl="0"/>
            <a:r>
              <a:rPr lang="en-GB" altLang="ja-JP"/>
              <a:t>Click to edit Master text styles</a:t>
            </a:r>
          </a:p>
          <a:p>
            <a:pPr lvl="1"/>
            <a:r>
              <a:rPr lang="en-GB" altLang="ja-JP"/>
              <a:t>Second level</a:t>
            </a:r>
          </a:p>
          <a:p>
            <a:pPr lvl="2"/>
            <a:r>
              <a:rPr lang="en-GB" altLang="ja-JP"/>
              <a:t>Third level</a:t>
            </a:r>
          </a:p>
          <a:p>
            <a:pPr lvl="3"/>
            <a:r>
              <a:rPr lang="en-GB" altLang="ja-JP"/>
              <a:t>Fourth level</a:t>
            </a:r>
          </a:p>
          <a:p>
            <a:pPr lvl="4"/>
            <a:r>
              <a:rPr lang="en-GB" altLang="ja-JP"/>
              <a:t>Fifth level</a:t>
            </a:r>
            <a:endParaRPr lang="en-US"/>
          </a:p>
        </p:txBody>
      </p:sp>
      <p:sp>
        <p:nvSpPr>
          <p:cNvPr id="5" name="Date Placeholder 4"/>
          <p:cNvSpPr>
            <a:spLocks noGrp="1"/>
          </p:cNvSpPr>
          <p:nvPr>
            <p:ph type="dt" sz="half" idx="10"/>
          </p:nvPr>
        </p:nvSpPr>
        <p:spPr/>
        <p:txBody>
          <a:bodyPr/>
          <a:lstStyle/>
          <a:p>
            <a:fld id="{81C24E24-958C-4712-9367-AA661EC3533B}" type="datetime1">
              <a:rPr kumimoji="1" lang="ja-JP" altLang="en-US" smtClean="0"/>
              <a:t>2025/2/14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18EA788-77CB-1843-8B90-3503B30D0575}" type="slidenum">
              <a:rPr kumimoji="1" lang="ja-JP" altLang="en-US" smtClean="0"/>
              <a:t>‹#›</a:t>
            </a:fld>
            <a:endParaRPr kumimoji="1" lang="ja-JP" altLang="en-US"/>
          </a:p>
        </p:txBody>
      </p:sp>
    </p:spTree>
    <p:extLst>
      <p:ext uri="{BB962C8B-B14F-4D97-AF65-F5344CB8AC3E}">
        <p14:creationId xmlns:p14="http://schemas.microsoft.com/office/powerpoint/2010/main" val="2166505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51326" y="413978"/>
            <a:ext cx="9407902" cy="1502918"/>
          </a:xfrm>
        </p:spPr>
        <p:txBody>
          <a:bodyPr/>
          <a:lstStyle/>
          <a:p>
            <a:r>
              <a:rPr lang="en-GB" altLang="ja-JP"/>
              <a:t>Click to edit Master title style</a:t>
            </a:r>
            <a:endParaRPr lang="en-US"/>
          </a:p>
        </p:txBody>
      </p:sp>
      <p:sp>
        <p:nvSpPr>
          <p:cNvPr id="3" name="Text Placeholder 2"/>
          <p:cNvSpPr>
            <a:spLocks noGrp="1"/>
          </p:cNvSpPr>
          <p:nvPr>
            <p:ph type="body" idx="1"/>
          </p:nvPr>
        </p:nvSpPr>
        <p:spPr>
          <a:xfrm>
            <a:off x="751327" y="1906097"/>
            <a:ext cx="4614473" cy="934148"/>
          </a:xfrm>
        </p:spPr>
        <p:txBody>
          <a:bodyPr anchor="b"/>
          <a:lstStyle>
            <a:lvl1pPr marL="0" indent="0">
              <a:buNone/>
              <a:defRPr sz="2147" b="1"/>
            </a:lvl1pPr>
            <a:lvl2pPr marL="409057" indent="0">
              <a:buNone/>
              <a:defRPr sz="1789" b="1"/>
            </a:lvl2pPr>
            <a:lvl3pPr marL="818114" indent="0">
              <a:buNone/>
              <a:defRPr sz="1610" b="1"/>
            </a:lvl3pPr>
            <a:lvl4pPr marL="1227171" indent="0">
              <a:buNone/>
              <a:defRPr sz="1432" b="1"/>
            </a:lvl4pPr>
            <a:lvl5pPr marL="1636227" indent="0">
              <a:buNone/>
              <a:defRPr sz="1432" b="1"/>
            </a:lvl5pPr>
            <a:lvl6pPr marL="2045284" indent="0">
              <a:buNone/>
              <a:defRPr sz="1432" b="1"/>
            </a:lvl6pPr>
            <a:lvl7pPr marL="2454341" indent="0">
              <a:buNone/>
              <a:defRPr sz="1432" b="1"/>
            </a:lvl7pPr>
            <a:lvl8pPr marL="2863398" indent="0">
              <a:buNone/>
              <a:defRPr sz="1432" b="1"/>
            </a:lvl8pPr>
            <a:lvl9pPr marL="3272455" indent="0">
              <a:buNone/>
              <a:defRPr sz="1432" b="1"/>
            </a:lvl9pPr>
          </a:lstStyle>
          <a:p>
            <a:pPr lvl="0"/>
            <a:r>
              <a:rPr lang="en-GB" altLang="ja-JP"/>
              <a:t>Click to edit Master text styles</a:t>
            </a:r>
          </a:p>
        </p:txBody>
      </p:sp>
      <p:sp>
        <p:nvSpPr>
          <p:cNvPr id="4" name="Content Placeholder 3"/>
          <p:cNvSpPr>
            <a:spLocks noGrp="1"/>
          </p:cNvSpPr>
          <p:nvPr>
            <p:ph sz="half" idx="2"/>
          </p:nvPr>
        </p:nvSpPr>
        <p:spPr>
          <a:xfrm>
            <a:off x="751327" y="2840245"/>
            <a:ext cx="4614473" cy="4177572"/>
          </a:xfrm>
        </p:spPr>
        <p:txBody>
          <a:bodyPr/>
          <a:lstStyle/>
          <a:p>
            <a:pPr lvl="0"/>
            <a:r>
              <a:rPr lang="en-GB" altLang="ja-JP"/>
              <a:t>Click to edit Master text styles</a:t>
            </a:r>
          </a:p>
          <a:p>
            <a:pPr lvl="1"/>
            <a:r>
              <a:rPr lang="en-GB" altLang="ja-JP"/>
              <a:t>Second level</a:t>
            </a:r>
          </a:p>
          <a:p>
            <a:pPr lvl="2"/>
            <a:r>
              <a:rPr lang="en-GB" altLang="ja-JP"/>
              <a:t>Third level</a:t>
            </a:r>
          </a:p>
          <a:p>
            <a:pPr lvl="3"/>
            <a:r>
              <a:rPr lang="en-GB" altLang="ja-JP"/>
              <a:t>Fourth level</a:t>
            </a:r>
          </a:p>
          <a:p>
            <a:pPr lvl="4"/>
            <a:r>
              <a:rPr lang="en-GB" altLang="ja-JP"/>
              <a:t>Fifth level</a:t>
            </a:r>
            <a:endParaRPr lang="en-US"/>
          </a:p>
        </p:txBody>
      </p:sp>
      <p:sp>
        <p:nvSpPr>
          <p:cNvPr id="5" name="Text Placeholder 4"/>
          <p:cNvSpPr>
            <a:spLocks noGrp="1"/>
          </p:cNvSpPr>
          <p:nvPr>
            <p:ph type="body" sz="quarter" idx="3"/>
          </p:nvPr>
        </p:nvSpPr>
        <p:spPr>
          <a:xfrm>
            <a:off x="5522030" y="1906097"/>
            <a:ext cx="4637199" cy="934148"/>
          </a:xfrm>
        </p:spPr>
        <p:txBody>
          <a:bodyPr anchor="b"/>
          <a:lstStyle>
            <a:lvl1pPr marL="0" indent="0">
              <a:buNone/>
              <a:defRPr sz="2147" b="1"/>
            </a:lvl1pPr>
            <a:lvl2pPr marL="409057" indent="0">
              <a:buNone/>
              <a:defRPr sz="1789" b="1"/>
            </a:lvl2pPr>
            <a:lvl3pPr marL="818114" indent="0">
              <a:buNone/>
              <a:defRPr sz="1610" b="1"/>
            </a:lvl3pPr>
            <a:lvl4pPr marL="1227171" indent="0">
              <a:buNone/>
              <a:defRPr sz="1432" b="1"/>
            </a:lvl4pPr>
            <a:lvl5pPr marL="1636227" indent="0">
              <a:buNone/>
              <a:defRPr sz="1432" b="1"/>
            </a:lvl5pPr>
            <a:lvl6pPr marL="2045284" indent="0">
              <a:buNone/>
              <a:defRPr sz="1432" b="1"/>
            </a:lvl6pPr>
            <a:lvl7pPr marL="2454341" indent="0">
              <a:buNone/>
              <a:defRPr sz="1432" b="1"/>
            </a:lvl7pPr>
            <a:lvl8pPr marL="2863398" indent="0">
              <a:buNone/>
              <a:defRPr sz="1432" b="1"/>
            </a:lvl8pPr>
            <a:lvl9pPr marL="3272455" indent="0">
              <a:buNone/>
              <a:defRPr sz="1432" b="1"/>
            </a:lvl9pPr>
          </a:lstStyle>
          <a:p>
            <a:pPr lvl="0"/>
            <a:r>
              <a:rPr lang="en-GB" altLang="ja-JP"/>
              <a:t>Click to edit Master text styles</a:t>
            </a:r>
          </a:p>
        </p:txBody>
      </p:sp>
      <p:sp>
        <p:nvSpPr>
          <p:cNvPr id="6" name="Content Placeholder 5"/>
          <p:cNvSpPr>
            <a:spLocks noGrp="1"/>
          </p:cNvSpPr>
          <p:nvPr>
            <p:ph sz="quarter" idx="4"/>
          </p:nvPr>
        </p:nvSpPr>
        <p:spPr>
          <a:xfrm>
            <a:off x="5522030" y="2840245"/>
            <a:ext cx="4637199" cy="4177572"/>
          </a:xfrm>
        </p:spPr>
        <p:txBody>
          <a:bodyPr/>
          <a:lstStyle/>
          <a:p>
            <a:pPr lvl="0"/>
            <a:r>
              <a:rPr lang="en-GB" altLang="ja-JP"/>
              <a:t>Click to edit Master text styles</a:t>
            </a:r>
          </a:p>
          <a:p>
            <a:pPr lvl="1"/>
            <a:r>
              <a:rPr lang="en-GB" altLang="ja-JP"/>
              <a:t>Second level</a:t>
            </a:r>
          </a:p>
          <a:p>
            <a:pPr lvl="2"/>
            <a:r>
              <a:rPr lang="en-GB" altLang="ja-JP"/>
              <a:t>Third level</a:t>
            </a:r>
          </a:p>
          <a:p>
            <a:pPr lvl="3"/>
            <a:r>
              <a:rPr lang="en-GB" altLang="ja-JP"/>
              <a:t>Fourth level</a:t>
            </a:r>
          </a:p>
          <a:p>
            <a:pPr lvl="4"/>
            <a:r>
              <a:rPr lang="en-GB" altLang="ja-JP"/>
              <a:t>Fifth level</a:t>
            </a:r>
            <a:endParaRPr lang="en-US"/>
          </a:p>
        </p:txBody>
      </p:sp>
      <p:sp>
        <p:nvSpPr>
          <p:cNvPr id="7" name="Date Placeholder 6"/>
          <p:cNvSpPr>
            <a:spLocks noGrp="1"/>
          </p:cNvSpPr>
          <p:nvPr>
            <p:ph type="dt" sz="half" idx="10"/>
          </p:nvPr>
        </p:nvSpPr>
        <p:spPr/>
        <p:txBody>
          <a:bodyPr/>
          <a:lstStyle/>
          <a:p>
            <a:fld id="{CFA54671-9B7B-4BBA-B1D2-C47778753E3D}" type="datetime1">
              <a:rPr kumimoji="1" lang="ja-JP" altLang="en-US" smtClean="0"/>
              <a:t>2025/2/14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18EA788-77CB-1843-8B90-3503B30D0575}" type="slidenum">
              <a:rPr kumimoji="1" lang="ja-JP" altLang="en-US" smtClean="0"/>
              <a:t>‹#›</a:t>
            </a:fld>
            <a:endParaRPr kumimoji="1" lang="ja-JP" altLang="en-US"/>
          </a:p>
        </p:txBody>
      </p:sp>
    </p:spTree>
    <p:extLst>
      <p:ext uri="{BB962C8B-B14F-4D97-AF65-F5344CB8AC3E}">
        <p14:creationId xmlns:p14="http://schemas.microsoft.com/office/powerpoint/2010/main" val="4053723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ja-JP"/>
              <a:t>Click to edit Master title style</a:t>
            </a:r>
            <a:endParaRPr lang="en-US"/>
          </a:p>
        </p:txBody>
      </p:sp>
      <p:sp>
        <p:nvSpPr>
          <p:cNvPr id="3" name="Date Placeholder 2"/>
          <p:cNvSpPr>
            <a:spLocks noGrp="1"/>
          </p:cNvSpPr>
          <p:nvPr>
            <p:ph type="dt" sz="half" idx="10"/>
          </p:nvPr>
        </p:nvSpPr>
        <p:spPr/>
        <p:txBody>
          <a:bodyPr/>
          <a:lstStyle/>
          <a:p>
            <a:fld id="{AA69DF07-53D8-4C1E-AD33-52B119E7A11C}" type="datetime1">
              <a:rPr kumimoji="1" lang="ja-JP" altLang="en-US" smtClean="0"/>
              <a:t>2025/2/14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18EA788-77CB-1843-8B90-3503B30D0575}" type="slidenum">
              <a:rPr kumimoji="1" lang="ja-JP" altLang="en-US" smtClean="0"/>
              <a:t>‹#›</a:t>
            </a:fld>
            <a:endParaRPr kumimoji="1" lang="ja-JP" altLang="en-US"/>
          </a:p>
        </p:txBody>
      </p:sp>
    </p:spTree>
    <p:extLst>
      <p:ext uri="{BB962C8B-B14F-4D97-AF65-F5344CB8AC3E}">
        <p14:creationId xmlns:p14="http://schemas.microsoft.com/office/powerpoint/2010/main" val="2418214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E3D9C-5681-489C-B35A-7C02A1B8193E}" type="datetime1">
              <a:rPr kumimoji="1" lang="ja-JP" altLang="en-US" smtClean="0"/>
              <a:t>2025/2/14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18EA788-77CB-1843-8B90-3503B30D0575}" type="slidenum">
              <a:rPr kumimoji="1" lang="ja-JP" altLang="en-US" smtClean="0"/>
              <a:t>‹#›</a:t>
            </a:fld>
            <a:endParaRPr kumimoji="1" lang="ja-JP" altLang="en-US"/>
          </a:p>
        </p:txBody>
      </p:sp>
    </p:spTree>
    <p:extLst>
      <p:ext uri="{BB962C8B-B14F-4D97-AF65-F5344CB8AC3E}">
        <p14:creationId xmlns:p14="http://schemas.microsoft.com/office/powerpoint/2010/main" val="2593708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1326" y="518372"/>
            <a:ext cx="3518021" cy="1814301"/>
          </a:xfrm>
        </p:spPr>
        <p:txBody>
          <a:bodyPr anchor="b"/>
          <a:lstStyle>
            <a:lvl1pPr>
              <a:defRPr sz="2863"/>
            </a:lvl1pPr>
          </a:lstStyle>
          <a:p>
            <a:r>
              <a:rPr lang="en-GB" altLang="ja-JP"/>
              <a:t>Click to edit Master title style</a:t>
            </a:r>
            <a:endParaRPr lang="en-US"/>
          </a:p>
        </p:txBody>
      </p:sp>
      <p:sp>
        <p:nvSpPr>
          <p:cNvPr id="3" name="Content Placeholder 2"/>
          <p:cNvSpPr>
            <a:spLocks noGrp="1"/>
          </p:cNvSpPr>
          <p:nvPr>
            <p:ph idx="1"/>
          </p:nvPr>
        </p:nvSpPr>
        <p:spPr>
          <a:xfrm>
            <a:off x="4637199" y="1119539"/>
            <a:ext cx="5522030" cy="5525698"/>
          </a:xfrm>
        </p:spPr>
        <p:txBody>
          <a:bodyPr/>
          <a:lstStyle>
            <a:lvl1pPr>
              <a:defRPr sz="2863"/>
            </a:lvl1pPr>
            <a:lvl2pPr>
              <a:defRPr sz="2505"/>
            </a:lvl2pPr>
            <a:lvl3pPr>
              <a:defRPr sz="2147"/>
            </a:lvl3pPr>
            <a:lvl4pPr>
              <a:defRPr sz="1789"/>
            </a:lvl4pPr>
            <a:lvl5pPr>
              <a:defRPr sz="1789"/>
            </a:lvl5pPr>
            <a:lvl6pPr>
              <a:defRPr sz="1789"/>
            </a:lvl6pPr>
            <a:lvl7pPr>
              <a:defRPr sz="1789"/>
            </a:lvl7pPr>
            <a:lvl8pPr>
              <a:defRPr sz="1789"/>
            </a:lvl8pPr>
            <a:lvl9pPr>
              <a:defRPr sz="1789"/>
            </a:lvl9pPr>
          </a:lstStyle>
          <a:p>
            <a:pPr lvl="0"/>
            <a:r>
              <a:rPr lang="en-GB" altLang="ja-JP"/>
              <a:t>Click to edit Master text styles</a:t>
            </a:r>
          </a:p>
          <a:p>
            <a:pPr lvl="1"/>
            <a:r>
              <a:rPr lang="en-GB" altLang="ja-JP"/>
              <a:t>Second level</a:t>
            </a:r>
          </a:p>
          <a:p>
            <a:pPr lvl="2"/>
            <a:r>
              <a:rPr lang="en-GB" altLang="ja-JP"/>
              <a:t>Third level</a:t>
            </a:r>
          </a:p>
          <a:p>
            <a:pPr lvl="3"/>
            <a:r>
              <a:rPr lang="en-GB" altLang="ja-JP"/>
              <a:t>Fourth level</a:t>
            </a:r>
          </a:p>
          <a:p>
            <a:pPr lvl="4"/>
            <a:r>
              <a:rPr lang="en-GB" altLang="ja-JP"/>
              <a:t>Fifth level</a:t>
            </a:r>
            <a:endParaRPr lang="en-US"/>
          </a:p>
        </p:txBody>
      </p:sp>
      <p:sp>
        <p:nvSpPr>
          <p:cNvPr id="4" name="Text Placeholder 3"/>
          <p:cNvSpPr>
            <a:spLocks noGrp="1"/>
          </p:cNvSpPr>
          <p:nvPr>
            <p:ph type="body" sz="half" idx="2"/>
          </p:nvPr>
        </p:nvSpPr>
        <p:spPr>
          <a:xfrm>
            <a:off x="751326" y="2332673"/>
            <a:ext cx="3518021" cy="4321564"/>
          </a:xfrm>
        </p:spPr>
        <p:txBody>
          <a:bodyPr/>
          <a:lstStyle>
            <a:lvl1pPr marL="0" indent="0">
              <a:buNone/>
              <a:defRPr sz="1432"/>
            </a:lvl1pPr>
            <a:lvl2pPr marL="409057" indent="0">
              <a:buNone/>
              <a:defRPr sz="1253"/>
            </a:lvl2pPr>
            <a:lvl3pPr marL="818114" indent="0">
              <a:buNone/>
              <a:defRPr sz="1074"/>
            </a:lvl3pPr>
            <a:lvl4pPr marL="1227171" indent="0">
              <a:buNone/>
              <a:defRPr sz="895"/>
            </a:lvl4pPr>
            <a:lvl5pPr marL="1636227" indent="0">
              <a:buNone/>
              <a:defRPr sz="895"/>
            </a:lvl5pPr>
            <a:lvl6pPr marL="2045284" indent="0">
              <a:buNone/>
              <a:defRPr sz="895"/>
            </a:lvl6pPr>
            <a:lvl7pPr marL="2454341" indent="0">
              <a:buNone/>
              <a:defRPr sz="895"/>
            </a:lvl7pPr>
            <a:lvl8pPr marL="2863398" indent="0">
              <a:buNone/>
              <a:defRPr sz="895"/>
            </a:lvl8pPr>
            <a:lvl9pPr marL="3272455" indent="0">
              <a:buNone/>
              <a:defRPr sz="895"/>
            </a:lvl9pPr>
          </a:lstStyle>
          <a:p>
            <a:pPr lvl="0"/>
            <a:r>
              <a:rPr lang="en-GB" altLang="ja-JP"/>
              <a:t>Click to edit Master text styles</a:t>
            </a:r>
          </a:p>
        </p:txBody>
      </p:sp>
      <p:sp>
        <p:nvSpPr>
          <p:cNvPr id="5" name="Date Placeholder 4"/>
          <p:cNvSpPr>
            <a:spLocks noGrp="1"/>
          </p:cNvSpPr>
          <p:nvPr>
            <p:ph type="dt" sz="half" idx="10"/>
          </p:nvPr>
        </p:nvSpPr>
        <p:spPr/>
        <p:txBody>
          <a:bodyPr/>
          <a:lstStyle/>
          <a:p>
            <a:fld id="{23DBF50C-02FD-42F1-A1A9-FDCEEF9D05DA}" type="datetime1">
              <a:rPr kumimoji="1" lang="ja-JP" altLang="en-US" smtClean="0"/>
              <a:t>2025/2/14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18EA788-77CB-1843-8B90-3503B30D0575}" type="slidenum">
              <a:rPr kumimoji="1" lang="ja-JP" altLang="en-US" smtClean="0"/>
              <a:t>‹#›</a:t>
            </a:fld>
            <a:endParaRPr kumimoji="1" lang="ja-JP" altLang="en-US"/>
          </a:p>
        </p:txBody>
      </p:sp>
    </p:spTree>
    <p:extLst>
      <p:ext uri="{BB962C8B-B14F-4D97-AF65-F5344CB8AC3E}">
        <p14:creationId xmlns:p14="http://schemas.microsoft.com/office/powerpoint/2010/main" val="1851456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1326" y="518372"/>
            <a:ext cx="3518021" cy="1814301"/>
          </a:xfrm>
        </p:spPr>
        <p:txBody>
          <a:bodyPr anchor="b"/>
          <a:lstStyle>
            <a:lvl1pPr>
              <a:defRPr sz="2863"/>
            </a:lvl1pPr>
          </a:lstStyle>
          <a:p>
            <a:r>
              <a:rPr lang="en-GB" altLang="ja-JP"/>
              <a:t>Click to edit Master title style</a:t>
            </a:r>
            <a:endParaRPr lang="en-US"/>
          </a:p>
        </p:txBody>
      </p:sp>
      <p:sp>
        <p:nvSpPr>
          <p:cNvPr id="3" name="Picture Placeholder 2"/>
          <p:cNvSpPr>
            <a:spLocks noGrp="1" noChangeAspect="1"/>
          </p:cNvSpPr>
          <p:nvPr>
            <p:ph type="pic" idx="1"/>
          </p:nvPr>
        </p:nvSpPr>
        <p:spPr>
          <a:xfrm>
            <a:off x="4637199" y="1119539"/>
            <a:ext cx="5522030" cy="5525698"/>
          </a:xfrm>
        </p:spPr>
        <p:txBody>
          <a:bodyPr anchor="t"/>
          <a:lstStyle>
            <a:lvl1pPr marL="0" indent="0">
              <a:buNone/>
              <a:defRPr sz="2863"/>
            </a:lvl1pPr>
            <a:lvl2pPr marL="409057" indent="0">
              <a:buNone/>
              <a:defRPr sz="2505"/>
            </a:lvl2pPr>
            <a:lvl3pPr marL="818114" indent="0">
              <a:buNone/>
              <a:defRPr sz="2147"/>
            </a:lvl3pPr>
            <a:lvl4pPr marL="1227171" indent="0">
              <a:buNone/>
              <a:defRPr sz="1789"/>
            </a:lvl4pPr>
            <a:lvl5pPr marL="1636227" indent="0">
              <a:buNone/>
              <a:defRPr sz="1789"/>
            </a:lvl5pPr>
            <a:lvl6pPr marL="2045284" indent="0">
              <a:buNone/>
              <a:defRPr sz="1789"/>
            </a:lvl6pPr>
            <a:lvl7pPr marL="2454341" indent="0">
              <a:buNone/>
              <a:defRPr sz="1789"/>
            </a:lvl7pPr>
            <a:lvl8pPr marL="2863398" indent="0">
              <a:buNone/>
              <a:defRPr sz="1789"/>
            </a:lvl8pPr>
            <a:lvl9pPr marL="3272455" indent="0">
              <a:buNone/>
              <a:defRPr sz="1789"/>
            </a:lvl9pPr>
          </a:lstStyle>
          <a:p>
            <a:r>
              <a:rPr lang="en-GB" altLang="ja-JP"/>
              <a:t>Click icon to add picture</a:t>
            </a:r>
            <a:endParaRPr lang="en-US"/>
          </a:p>
        </p:txBody>
      </p:sp>
      <p:sp>
        <p:nvSpPr>
          <p:cNvPr id="4" name="Text Placeholder 3"/>
          <p:cNvSpPr>
            <a:spLocks noGrp="1"/>
          </p:cNvSpPr>
          <p:nvPr>
            <p:ph type="body" sz="half" idx="2"/>
          </p:nvPr>
        </p:nvSpPr>
        <p:spPr>
          <a:xfrm>
            <a:off x="751326" y="2332673"/>
            <a:ext cx="3518021" cy="4321564"/>
          </a:xfrm>
        </p:spPr>
        <p:txBody>
          <a:bodyPr/>
          <a:lstStyle>
            <a:lvl1pPr marL="0" indent="0">
              <a:buNone/>
              <a:defRPr sz="1432"/>
            </a:lvl1pPr>
            <a:lvl2pPr marL="409057" indent="0">
              <a:buNone/>
              <a:defRPr sz="1253"/>
            </a:lvl2pPr>
            <a:lvl3pPr marL="818114" indent="0">
              <a:buNone/>
              <a:defRPr sz="1074"/>
            </a:lvl3pPr>
            <a:lvl4pPr marL="1227171" indent="0">
              <a:buNone/>
              <a:defRPr sz="895"/>
            </a:lvl4pPr>
            <a:lvl5pPr marL="1636227" indent="0">
              <a:buNone/>
              <a:defRPr sz="895"/>
            </a:lvl5pPr>
            <a:lvl6pPr marL="2045284" indent="0">
              <a:buNone/>
              <a:defRPr sz="895"/>
            </a:lvl6pPr>
            <a:lvl7pPr marL="2454341" indent="0">
              <a:buNone/>
              <a:defRPr sz="895"/>
            </a:lvl7pPr>
            <a:lvl8pPr marL="2863398" indent="0">
              <a:buNone/>
              <a:defRPr sz="895"/>
            </a:lvl8pPr>
            <a:lvl9pPr marL="3272455" indent="0">
              <a:buNone/>
              <a:defRPr sz="895"/>
            </a:lvl9pPr>
          </a:lstStyle>
          <a:p>
            <a:pPr lvl="0"/>
            <a:r>
              <a:rPr lang="en-GB" altLang="ja-JP"/>
              <a:t>Click to edit Master text styles</a:t>
            </a:r>
          </a:p>
        </p:txBody>
      </p:sp>
      <p:sp>
        <p:nvSpPr>
          <p:cNvPr id="5" name="Date Placeholder 4"/>
          <p:cNvSpPr>
            <a:spLocks noGrp="1"/>
          </p:cNvSpPr>
          <p:nvPr>
            <p:ph type="dt" sz="half" idx="10"/>
          </p:nvPr>
        </p:nvSpPr>
        <p:spPr/>
        <p:txBody>
          <a:bodyPr/>
          <a:lstStyle/>
          <a:p>
            <a:fld id="{7AC7B5ED-5EB9-494B-9E4B-EEBD8DC28DA8}" type="datetime1">
              <a:rPr kumimoji="1" lang="ja-JP" altLang="en-US" smtClean="0"/>
              <a:t>2025/2/14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18EA788-77CB-1843-8B90-3503B30D0575}" type="slidenum">
              <a:rPr kumimoji="1" lang="ja-JP" altLang="en-US" smtClean="0"/>
              <a:t>‹#›</a:t>
            </a:fld>
            <a:endParaRPr kumimoji="1" lang="ja-JP" altLang="en-US"/>
          </a:p>
        </p:txBody>
      </p:sp>
    </p:spTree>
    <p:extLst>
      <p:ext uri="{BB962C8B-B14F-4D97-AF65-F5344CB8AC3E}">
        <p14:creationId xmlns:p14="http://schemas.microsoft.com/office/powerpoint/2010/main" val="651777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9906" y="413978"/>
            <a:ext cx="9407902" cy="1502918"/>
          </a:xfrm>
          <a:prstGeom prst="rect">
            <a:avLst/>
          </a:prstGeom>
        </p:spPr>
        <p:txBody>
          <a:bodyPr vert="horz" lIns="91440" tIns="45720" rIns="91440" bIns="45720" rtlCol="0" anchor="ctr">
            <a:normAutofit/>
          </a:bodyPr>
          <a:lstStyle/>
          <a:p>
            <a:r>
              <a:rPr lang="en-GB" altLang="ja-JP"/>
              <a:t>Click to edit Master title style</a:t>
            </a:r>
            <a:endParaRPr lang="en-US"/>
          </a:p>
        </p:txBody>
      </p:sp>
      <p:sp>
        <p:nvSpPr>
          <p:cNvPr id="3" name="Text Placeholder 2"/>
          <p:cNvSpPr>
            <a:spLocks noGrp="1"/>
          </p:cNvSpPr>
          <p:nvPr>
            <p:ph type="body" idx="1"/>
          </p:nvPr>
        </p:nvSpPr>
        <p:spPr>
          <a:xfrm>
            <a:off x="749906" y="2069887"/>
            <a:ext cx="9407902" cy="4933531"/>
          </a:xfrm>
          <a:prstGeom prst="rect">
            <a:avLst/>
          </a:prstGeom>
        </p:spPr>
        <p:txBody>
          <a:bodyPr vert="horz" lIns="91440" tIns="45720" rIns="91440" bIns="45720" rtlCol="0">
            <a:normAutofit/>
          </a:bodyPr>
          <a:lstStyle/>
          <a:p>
            <a:pPr lvl="0"/>
            <a:r>
              <a:rPr lang="en-GB" altLang="ja-JP"/>
              <a:t>Click to edit Master text styles</a:t>
            </a:r>
          </a:p>
          <a:p>
            <a:pPr lvl="1"/>
            <a:r>
              <a:rPr lang="en-GB" altLang="ja-JP"/>
              <a:t>Second level</a:t>
            </a:r>
          </a:p>
          <a:p>
            <a:pPr lvl="2"/>
            <a:r>
              <a:rPr lang="en-GB" altLang="ja-JP"/>
              <a:t>Third level</a:t>
            </a:r>
          </a:p>
          <a:p>
            <a:pPr lvl="3"/>
            <a:r>
              <a:rPr lang="en-GB" altLang="ja-JP"/>
              <a:t>Fourth level</a:t>
            </a:r>
          </a:p>
          <a:p>
            <a:pPr lvl="4"/>
            <a:r>
              <a:rPr lang="en-GB" altLang="ja-JP"/>
              <a:t>Fifth level</a:t>
            </a:r>
            <a:endParaRPr lang="en-US"/>
          </a:p>
        </p:txBody>
      </p:sp>
      <p:sp>
        <p:nvSpPr>
          <p:cNvPr id="4" name="Date Placeholder 3"/>
          <p:cNvSpPr>
            <a:spLocks noGrp="1"/>
          </p:cNvSpPr>
          <p:nvPr>
            <p:ph type="dt" sz="half" idx="2"/>
          </p:nvPr>
        </p:nvSpPr>
        <p:spPr>
          <a:xfrm>
            <a:off x="749905" y="7206807"/>
            <a:ext cx="2454235" cy="413977"/>
          </a:xfrm>
          <a:prstGeom prst="rect">
            <a:avLst/>
          </a:prstGeom>
        </p:spPr>
        <p:txBody>
          <a:bodyPr vert="horz" lIns="91440" tIns="45720" rIns="91440" bIns="45720" rtlCol="0" anchor="ctr"/>
          <a:lstStyle>
            <a:lvl1pPr algn="l">
              <a:defRPr sz="1074">
                <a:solidFill>
                  <a:schemeClr val="tx1">
                    <a:tint val="82000"/>
                  </a:schemeClr>
                </a:solidFill>
              </a:defRPr>
            </a:lvl1pPr>
          </a:lstStyle>
          <a:p>
            <a:fld id="{DBBEA1FD-9633-40DD-BD6C-83D0AA948F92}" type="datetime1">
              <a:rPr kumimoji="1" lang="ja-JP" altLang="en-US" smtClean="0"/>
              <a:t>2025/2/14</a:t>
            </a:fld>
            <a:endParaRPr kumimoji="1" lang="ja-JP" altLang="en-US"/>
          </a:p>
        </p:txBody>
      </p:sp>
      <p:sp>
        <p:nvSpPr>
          <p:cNvPr id="5" name="Footer Placeholder 4"/>
          <p:cNvSpPr>
            <a:spLocks noGrp="1"/>
          </p:cNvSpPr>
          <p:nvPr>
            <p:ph type="ftr" sz="quarter" idx="3"/>
          </p:nvPr>
        </p:nvSpPr>
        <p:spPr>
          <a:xfrm>
            <a:off x="3613180" y="7206807"/>
            <a:ext cx="3681353" cy="413977"/>
          </a:xfrm>
          <a:prstGeom prst="rect">
            <a:avLst/>
          </a:prstGeom>
        </p:spPr>
        <p:txBody>
          <a:bodyPr vert="horz" lIns="91440" tIns="45720" rIns="91440" bIns="45720" rtlCol="0" anchor="ctr"/>
          <a:lstStyle>
            <a:lvl1pPr algn="ctr">
              <a:defRPr sz="1074">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7703573" y="7206807"/>
            <a:ext cx="2454235" cy="413977"/>
          </a:xfrm>
          <a:prstGeom prst="rect">
            <a:avLst/>
          </a:prstGeom>
        </p:spPr>
        <p:txBody>
          <a:bodyPr vert="horz" lIns="91440" tIns="45720" rIns="91440" bIns="45720" rtlCol="0" anchor="ctr"/>
          <a:lstStyle>
            <a:lvl1pPr algn="r">
              <a:defRPr sz="1074">
                <a:solidFill>
                  <a:schemeClr val="tx1">
                    <a:tint val="82000"/>
                  </a:schemeClr>
                </a:solidFill>
              </a:defRPr>
            </a:lvl1pPr>
          </a:lstStyle>
          <a:p>
            <a:fld id="{D18EA788-77CB-1843-8B90-3503B30D0575}" type="slidenum">
              <a:rPr kumimoji="1" lang="ja-JP" altLang="en-US" smtClean="0"/>
              <a:t>‹#›</a:t>
            </a:fld>
            <a:endParaRPr kumimoji="1" lang="ja-JP" altLang="en-US"/>
          </a:p>
        </p:txBody>
      </p:sp>
    </p:spTree>
    <p:extLst>
      <p:ext uri="{BB962C8B-B14F-4D97-AF65-F5344CB8AC3E}">
        <p14:creationId xmlns:p14="http://schemas.microsoft.com/office/powerpoint/2010/main" val="10754607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818114" rtl="0" eaLnBrk="1" latinLnBrk="0" hangingPunct="1">
        <a:lnSpc>
          <a:spcPct val="90000"/>
        </a:lnSpc>
        <a:spcBef>
          <a:spcPct val="0"/>
        </a:spcBef>
        <a:buNone/>
        <a:defRPr sz="3937" kern="1200">
          <a:solidFill>
            <a:schemeClr val="tx1"/>
          </a:solidFill>
          <a:latin typeface="+mj-lt"/>
          <a:ea typeface="+mj-ea"/>
          <a:cs typeface="+mj-cs"/>
        </a:defRPr>
      </a:lvl1pPr>
    </p:titleStyle>
    <p:bodyStyle>
      <a:lvl1pPr marL="204528" indent="-204528" algn="l" defTabSz="818114" rtl="0" eaLnBrk="1" latinLnBrk="0" hangingPunct="1">
        <a:lnSpc>
          <a:spcPct val="90000"/>
        </a:lnSpc>
        <a:spcBef>
          <a:spcPts val="895"/>
        </a:spcBef>
        <a:buFont typeface="Arial" panose="020B0604020202020204" pitchFamily="34" charset="0"/>
        <a:buChar char="•"/>
        <a:defRPr sz="2505" kern="1200">
          <a:solidFill>
            <a:schemeClr val="tx1"/>
          </a:solidFill>
          <a:latin typeface="+mn-lt"/>
          <a:ea typeface="+mn-ea"/>
          <a:cs typeface="+mn-cs"/>
        </a:defRPr>
      </a:lvl1pPr>
      <a:lvl2pPr marL="613585" indent="-204528" algn="l" defTabSz="818114" rtl="0" eaLnBrk="1" latinLnBrk="0" hangingPunct="1">
        <a:lnSpc>
          <a:spcPct val="90000"/>
        </a:lnSpc>
        <a:spcBef>
          <a:spcPts val="447"/>
        </a:spcBef>
        <a:buFont typeface="Arial" panose="020B0604020202020204" pitchFamily="34" charset="0"/>
        <a:buChar char="•"/>
        <a:defRPr sz="2147" kern="1200">
          <a:solidFill>
            <a:schemeClr val="tx1"/>
          </a:solidFill>
          <a:latin typeface="+mn-lt"/>
          <a:ea typeface="+mn-ea"/>
          <a:cs typeface="+mn-cs"/>
        </a:defRPr>
      </a:lvl2pPr>
      <a:lvl3pPr marL="1022642" indent="-204528" algn="l" defTabSz="818114" rtl="0" eaLnBrk="1" latinLnBrk="0" hangingPunct="1">
        <a:lnSpc>
          <a:spcPct val="90000"/>
        </a:lnSpc>
        <a:spcBef>
          <a:spcPts val="447"/>
        </a:spcBef>
        <a:buFont typeface="Arial" panose="020B0604020202020204" pitchFamily="34" charset="0"/>
        <a:buChar char="•"/>
        <a:defRPr sz="1789" kern="1200">
          <a:solidFill>
            <a:schemeClr val="tx1"/>
          </a:solidFill>
          <a:latin typeface="+mn-lt"/>
          <a:ea typeface="+mn-ea"/>
          <a:cs typeface="+mn-cs"/>
        </a:defRPr>
      </a:lvl3pPr>
      <a:lvl4pPr marL="1431699" indent="-204528" algn="l" defTabSz="818114" rtl="0" eaLnBrk="1" latinLnBrk="0" hangingPunct="1">
        <a:lnSpc>
          <a:spcPct val="90000"/>
        </a:lnSpc>
        <a:spcBef>
          <a:spcPts val="447"/>
        </a:spcBef>
        <a:buFont typeface="Arial" panose="020B0604020202020204" pitchFamily="34" charset="0"/>
        <a:buChar char="•"/>
        <a:defRPr sz="1610" kern="1200">
          <a:solidFill>
            <a:schemeClr val="tx1"/>
          </a:solidFill>
          <a:latin typeface="+mn-lt"/>
          <a:ea typeface="+mn-ea"/>
          <a:cs typeface="+mn-cs"/>
        </a:defRPr>
      </a:lvl4pPr>
      <a:lvl5pPr marL="1840756" indent="-204528" algn="l" defTabSz="818114" rtl="0" eaLnBrk="1" latinLnBrk="0" hangingPunct="1">
        <a:lnSpc>
          <a:spcPct val="90000"/>
        </a:lnSpc>
        <a:spcBef>
          <a:spcPts val="447"/>
        </a:spcBef>
        <a:buFont typeface="Arial" panose="020B0604020202020204" pitchFamily="34" charset="0"/>
        <a:buChar char="•"/>
        <a:defRPr sz="1610" kern="1200">
          <a:solidFill>
            <a:schemeClr val="tx1"/>
          </a:solidFill>
          <a:latin typeface="+mn-lt"/>
          <a:ea typeface="+mn-ea"/>
          <a:cs typeface="+mn-cs"/>
        </a:defRPr>
      </a:lvl5pPr>
      <a:lvl6pPr marL="2249813" indent="-204528" algn="l" defTabSz="818114" rtl="0" eaLnBrk="1" latinLnBrk="0" hangingPunct="1">
        <a:lnSpc>
          <a:spcPct val="90000"/>
        </a:lnSpc>
        <a:spcBef>
          <a:spcPts val="447"/>
        </a:spcBef>
        <a:buFont typeface="Arial" panose="020B0604020202020204" pitchFamily="34" charset="0"/>
        <a:buChar char="•"/>
        <a:defRPr sz="1610" kern="1200">
          <a:solidFill>
            <a:schemeClr val="tx1"/>
          </a:solidFill>
          <a:latin typeface="+mn-lt"/>
          <a:ea typeface="+mn-ea"/>
          <a:cs typeface="+mn-cs"/>
        </a:defRPr>
      </a:lvl6pPr>
      <a:lvl7pPr marL="2658869" indent="-204528" algn="l" defTabSz="818114" rtl="0" eaLnBrk="1" latinLnBrk="0" hangingPunct="1">
        <a:lnSpc>
          <a:spcPct val="90000"/>
        </a:lnSpc>
        <a:spcBef>
          <a:spcPts val="447"/>
        </a:spcBef>
        <a:buFont typeface="Arial" panose="020B0604020202020204" pitchFamily="34" charset="0"/>
        <a:buChar char="•"/>
        <a:defRPr sz="1610" kern="1200">
          <a:solidFill>
            <a:schemeClr val="tx1"/>
          </a:solidFill>
          <a:latin typeface="+mn-lt"/>
          <a:ea typeface="+mn-ea"/>
          <a:cs typeface="+mn-cs"/>
        </a:defRPr>
      </a:lvl7pPr>
      <a:lvl8pPr marL="3067926" indent="-204528" algn="l" defTabSz="818114" rtl="0" eaLnBrk="1" latinLnBrk="0" hangingPunct="1">
        <a:lnSpc>
          <a:spcPct val="90000"/>
        </a:lnSpc>
        <a:spcBef>
          <a:spcPts val="447"/>
        </a:spcBef>
        <a:buFont typeface="Arial" panose="020B0604020202020204" pitchFamily="34" charset="0"/>
        <a:buChar char="•"/>
        <a:defRPr sz="1610" kern="1200">
          <a:solidFill>
            <a:schemeClr val="tx1"/>
          </a:solidFill>
          <a:latin typeface="+mn-lt"/>
          <a:ea typeface="+mn-ea"/>
          <a:cs typeface="+mn-cs"/>
        </a:defRPr>
      </a:lvl8pPr>
      <a:lvl9pPr marL="3476983" indent="-204528" algn="l" defTabSz="818114" rtl="0" eaLnBrk="1" latinLnBrk="0" hangingPunct="1">
        <a:lnSpc>
          <a:spcPct val="90000"/>
        </a:lnSpc>
        <a:spcBef>
          <a:spcPts val="447"/>
        </a:spcBef>
        <a:buFont typeface="Arial" panose="020B0604020202020204" pitchFamily="34" charset="0"/>
        <a:buChar char="•"/>
        <a:defRPr sz="1610" kern="1200">
          <a:solidFill>
            <a:schemeClr val="tx1"/>
          </a:solidFill>
          <a:latin typeface="+mn-lt"/>
          <a:ea typeface="+mn-ea"/>
          <a:cs typeface="+mn-cs"/>
        </a:defRPr>
      </a:lvl9pPr>
    </p:bodyStyle>
    <p:otherStyle>
      <a:defPPr>
        <a:defRPr lang="en-US"/>
      </a:defPPr>
      <a:lvl1pPr marL="0" algn="l" defTabSz="818114" rtl="0" eaLnBrk="1" latinLnBrk="0" hangingPunct="1">
        <a:defRPr sz="1610" kern="1200">
          <a:solidFill>
            <a:schemeClr val="tx1"/>
          </a:solidFill>
          <a:latin typeface="+mn-lt"/>
          <a:ea typeface="+mn-ea"/>
          <a:cs typeface="+mn-cs"/>
        </a:defRPr>
      </a:lvl1pPr>
      <a:lvl2pPr marL="409057" algn="l" defTabSz="818114" rtl="0" eaLnBrk="1" latinLnBrk="0" hangingPunct="1">
        <a:defRPr sz="1610" kern="1200">
          <a:solidFill>
            <a:schemeClr val="tx1"/>
          </a:solidFill>
          <a:latin typeface="+mn-lt"/>
          <a:ea typeface="+mn-ea"/>
          <a:cs typeface="+mn-cs"/>
        </a:defRPr>
      </a:lvl2pPr>
      <a:lvl3pPr marL="818114" algn="l" defTabSz="818114" rtl="0" eaLnBrk="1" latinLnBrk="0" hangingPunct="1">
        <a:defRPr sz="1610" kern="1200">
          <a:solidFill>
            <a:schemeClr val="tx1"/>
          </a:solidFill>
          <a:latin typeface="+mn-lt"/>
          <a:ea typeface="+mn-ea"/>
          <a:cs typeface="+mn-cs"/>
        </a:defRPr>
      </a:lvl3pPr>
      <a:lvl4pPr marL="1227171" algn="l" defTabSz="818114" rtl="0" eaLnBrk="1" latinLnBrk="0" hangingPunct="1">
        <a:defRPr sz="1610" kern="1200">
          <a:solidFill>
            <a:schemeClr val="tx1"/>
          </a:solidFill>
          <a:latin typeface="+mn-lt"/>
          <a:ea typeface="+mn-ea"/>
          <a:cs typeface="+mn-cs"/>
        </a:defRPr>
      </a:lvl4pPr>
      <a:lvl5pPr marL="1636227" algn="l" defTabSz="818114" rtl="0" eaLnBrk="1" latinLnBrk="0" hangingPunct="1">
        <a:defRPr sz="1610" kern="1200">
          <a:solidFill>
            <a:schemeClr val="tx1"/>
          </a:solidFill>
          <a:latin typeface="+mn-lt"/>
          <a:ea typeface="+mn-ea"/>
          <a:cs typeface="+mn-cs"/>
        </a:defRPr>
      </a:lvl5pPr>
      <a:lvl6pPr marL="2045284" algn="l" defTabSz="818114" rtl="0" eaLnBrk="1" latinLnBrk="0" hangingPunct="1">
        <a:defRPr sz="1610" kern="1200">
          <a:solidFill>
            <a:schemeClr val="tx1"/>
          </a:solidFill>
          <a:latin typeface="+mn-lt"/>
          <a:ea typeface="+mn-ea"/>
          <a:cs typeface="+mn-cs"/>
        </a:defRPr>
      </a:lvl6pPr>
      <a:lvl7pPr marL="2454341" algn="l" defTabSz="818114" rtl="0" eaLnBrk="1" latinLnBrk="0" hangingPunct="1">
        <a:defRPr sz="1610" kern="1200">
          <a:solidFill>
            <a:schemeClr val="tx1"/>
          </a:solidFill>
          <a:latin typeface="+mn-lt"/>
          <a:ea typeface="+mn-ea"/>
          <a:cs typeface="+mn-cs"/>
        </a:defRPr>
      </a:lvl7pPr>
      <a:lvl8pPr marL="2863398" algn="l" defTabSz="818114" rtl="0" eaLnBrk="1" latinLnBrk="0" hangingPunct="1">
        <a:defRPr sz="1610" kern="1200">
          <a:solidFill>
            <a:schemeClr val="tx1"/>
          </a:solidFill>
          <a:latin typeface="+mn-lt"/>
          <a:ea typeface="+mn-ea"/>
          <a:cs typeface="+mn-cs"/>
        </a:defRPr>
      </a:lvl8pPr>
      <a:lvl9pPr marL="3272455" algn="l" defTabSz="818114" rtl="0" eaLnBrk="1" latinLnBrk="0" hangingPunct="1">
        <a:defRPr sz="161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jpeg"/><Relationship Id="rId3" Type="http://schemas.openxmlformats.org/officeDocument/2006/relationships/diagramLayout" Target="../diagrams/layout1.xml"/><Relationship Id="rId7" Type="http://schemas.openxmlformats.org/officeDocument/2006/relationships/image" Target="../media/image1.png"/><Relationship Id="rId12" Type="http://schemas.openxmlformats.org/officeDocument/2006/relationships/image" Target="../media/image6.jpe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openxmlformats.org/officeDocument/2006/relationships/image" Target="../media/image5.png"/><Relationship Id="rId5" Type="http://schemas.openxmlformats.org/officeDocument/2006/relationships/diagramColors" Target="../diagrams/colors1.xml"/><Relationship Id="rId10" Type="http://schemas.openxmlformats.org/officeDocument/2006/relationships/image" Target="../media/image4.png"/><Relationship Id="rId4" Type="http://schemas.openxmlformats.org/officeDocument/2006/relationships/diagramQuickStyle" Target="../diagrams/quickStyle1.xml"/><Relationship Id="rId9"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3.xml"/><Relationship Id="rId13" Type="http://schemas.openxmlformats.org/officeDocument/2006/relationships/diagramLayout" Target="../diagrams/layout4.xml"/><Relationship Id="rId18" Type="http://schemas.openxmlformats.org/officeDocument/2006/relationships/diagramLayout" Target="../diagrams/layout5.xml"/><Relationship Id="rId26" Type="http://schemas.microsoft.com/office/2007/relationships/diagramDrawing" Target="../diagrams/drawing6.xml"/><Relationship Id="rId3" Type="http://schemas.openxmlformats.org/officeDocument/2006/relationships/diagramLayout" Target="../diagrams/layout2.xml"/><Relationship Id="rId21" Type="http://schemas.microsoft.com/office/2007/relationships/diagramDrawing" Target="../diagrams/drawing5.xml"/><Relationship Id="rId34" Type="http://schemas.openxmlformats.org/officeDocument/2006/relationships/diagramQuickStyle" Target="../diagrams/quickStyle8.xml"/><Relationship Id="rId7" Type="http://schemas.openxmlformats.org/officeDocument/2006/relationships/diagramData" Target="../diagrams/data3.xml"/><Relationship Id="rId12" Type="http://schemas.openxmlformats.org/officeDocument/2006/relationships/diagramData" Target="../diagrams/data4.xml"/><Relationship Id="rId17" Type="http://schemas.openxmlformats.org/officeDocument/2006/relationships/diagramData" Target="../diagrams/data5.xml"/><Relationship Id="rId25" Type="http://schemas.openxmlformats.org/officeDocument/2006/relationships/diagramColors" Target="../diagrams/colors6.xml"/><Relationship Id="rId33" Type="http://schemas.openxmlformats.org/officeDocument/2006/relationships/diagramLayout" Target="../diagrams/layout8.xml"/><Relationship Id="rId38" Type="http://schemas.openxmlformats.org/officeDocument/2006/relationships/image" Target="../media/image11.png"/><Relationship Id="rId2" Type="http://schemas.openxmlformats.org/officeDocument/2006/relationships/diagramData" Target="../diagrams/data2.xml"/><Relationship Id="rId16" Type="http://schemas.microsoft.com/office/2007/relationships/diagramDrawing" Target="../diagrams/drawing4.xml"/><Relationship Id="rId20" Type="http://schemas.openxmlformats.org/officeDocument/2006/relationships/diagramColors" Target="../diagrams/colors5.xml"/><Relationship Id="rId29" Type="http://schemas.openxmlformats.org/officeDocument/2006/relationships/diagramQuickStyle" Target="../diagrams/quickStyle7.xml"/><Relationship Id="rId1" Type="http://schemas.openxmlformats.org/officeDocument/2006/relationships/slideLayout" Target="../slideLayouts/slideLayout7.xml"/><Relationship Id="rId6" Type="http://schemas.microsoft.com/office/2007/relationships/diagramDrawing" Target="../diagrams/drawing2.xml"/><Relationship Id="rId11" Type="http://schemas.microsoft.com/office/2007/relationships/diagramDrawing" Target="../diagrams/drawing3.xml"/><Relationship Id="rId24" Type="http://schemas.openxmlformats.org/officeDocument/2006/relationships/diagramQuickStyle" Target="../diagrams/quickStyle6.xml"/><Relationship Id="rId32" Type="http://schemas.openxmlformats.org/officeDocument/2006/relationships/diagramData" Target="../diagrams/data8.xml"/><Relationship Id="rId37" Type="http://schemas.openxmlformats.org/officeDocument/2006/relationships/image" Target="../media/image10.png"/><Relationship Id="rId5" Type="http://schemas.openxmlformats.org/officeDocument/2006/relationships/diagramColors" Target="../diagrams/colors2.xml"/><Relationship Id="rId15" Type="http://schemas.openxmlformats.org/officeDocument/2006/relationships/diagramColors" Target="../diagrams/colors4.xml"/><Relationship Id="rId23" Type="http://schemas.openxmlformats.org/officeDocument/2006/relationships/diagramLayout" Target="../diagrams/layout6.xml"/><Relationship Id="rId28" Type="http://schemas.openxmlformats.org/officeDocument/2006/relationships/diagramLayout" Target="../diagrams/layout7.xml"/><Relationship Id="rId36" Type="http://schemas.microsoft.com/office/2007/relationships/diagramDrawing" Target="../diagrams/drawing8.xml"/><Relationship Id="rId10" Type="http://schemas.openxmlformats.org/officeDocument/2006/relationships/diagramColors" Target="../diagrams/colors3.xml"/><Relationship Id="rId19" Type="http://schemas.openxmlformats.org/officeDocument/2006/relationships/diagramQuickStyle" Target="../diagrams/quickStyle5.xml"/><Relationship Id="rId31" Type="http://schemas.microsoft.com/office/2007/relationships/diagramDrawing" Target="../diagrams/drawing7.xml"/><Relationship Id="rId4" Type="http://schemas.openxmlformats.org/officeDocument/2006/relationships/diagramQuickStyle" Target="../diagrams/quickStyle2.xml"/><Relationship Id="rId9" Type="http://schemas.openxmlformats.org/officeDocument/2006/relationships/diagramQuickStyle" Target="../diagrams/quickStyle3.xml"/><Relationship Id="rId14" Type="http://schemas.openxmlformats.org/officeDocument/2006/relationships/diagramQuickStyle" Target="../diagrams/quickStyle4.xml"/><Relationship Id="rId22" Type="http://schemas.openxmlformats.org/officeDocument/2006/relationships/diagramData" Target="../diagrams/data6.xml"/><Relationship Id="rId27" Type="http://schemas.openxmlformats.org/officeDocument/2006/relationships/diagramData" Target="../diagrams/data7.xml"/><Relationship Id="rId30" Type="http://schemas.openxmlformats.org/officeDocument/2006/relationships/diagramColors" Target="../diagrams/colors7.xml"/><Relationship Id="rId35" Type="http://schemas.openxmlformats.org/officeDocument/2006/relationships/diagramColors" Target="../diagrams/colors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D7F5F-8989-4DC2-BAE6-42174A9E6F30}"/>
              </a:ext>
            </a:extLst>
          </p:cNvPr>
          <p:cNvSpPr txBox="1">
            <a:spLocks/>
          </p:cNvSpPr>
          <p:nvPr/>
        </p:nvSpPr>
        <p:spPr>
          <a:xfrm>
            <a:off x="104720" y="197251"/>
            <a:ext cx="9407902" cy="512391"/>
          </a:xfrm>
          <a:prstGeom prst="rect">
            <a:avLst/>
          </a:prstGeom>
        </p:spPr>
        <p:txBody>
          <a:bodyPr>
            <a:normAutofit fontScale="97500" lnSpcReduction="10000"/>
          </a:bodyPr>
          <a:lstStyle>
            <a:lvl1pPr algn="l" defTabSz="818114" rtl="0" eaLnBrk="1" latinLnBrk="0" hangingPunct="1">
              <a:lnSpc>
                <a:spcPct val="90000"/>
              </a:lnSpc>
              <a:spcBef>
                <a:spcPct val="0"/>
              </a:spcBef>
              <a:buNone/>
              <a:defRPr sz="3937" kern="1200">
                <a:solidFill>
                  <a:schemeClr val="tx1"/>
                </a:solidFill>
                <a:latin typeface="+mj-lt"/>
                <a:ea typeface="+mj-ea"/>
                <a:cs typeface="+mj-cs"/>
              </a:defRPr>
            </a:lvl1pPr>
          </a:lstStyle>
          <a:p>
            <a:r>
              <a:rPr kumimoji="1" lang="ja-JP" altLang="en-US" sz="3221" b="1" dirty="0">
                <a:latin typeface="メイリオ" panose="020B0604030504040204" pitchFamily="50" charset="-128"/>
                <a:ea typeface="メイリオ" panose="020B0604030504040204" pitchFamily="50" charset="-128"/>
              </a:rPr>
              <a:t>組織におけるラインケア</a:t>
            </a:r>
            <a:r>
              <a:rPr kumimoji="1" lang="ja-JP" altLang="en-US" sz="2416" b="1" dirty="0">
                <a:latin typeface="メイリオ" panose="020B0604030504040204" pitchFamily="50" charset="-128"/>
                <a:ea typeface="メイリオ" panose="020B0604030504040204" pitchFamily="50" charset="-128"/>
              </a:rPr>
              <a:t>＜管理監督者＞</a:t>
            </a:r>
            <a:endParaRPr kumimoji="1" lang="ja-JP" altLang="en-US" sz="2900" b="1" dirty="0">
              <a:latin typeface="メイリオ" panose="020B0604030504040204" pitchFamily="50" charset="-128"/>
              <a:ea typeface="メイリオ" panose="020B0604030504040204" pitchFamily="50" charset="-128"/>
            </a:endParaRPr>
          </a:p>
        </p:txBody>
      </p:sp>
      <p:graphicFrame>
        <p:nvGraphicFramePr>
          <p:cNvPr id="3" name="図表 2">
            <a:extLst>
              <a:ext uri="{FF2B5EF4-FFF2-40B4-BE49-F238E27FC236}">
                <a16:creationId xmlns:a16="http://schemas.microsoft.com/office/drawing/2014/main" id="{10D97BF4-AB61-4235-8957-5713D9186F44}"/>
              </a:ext>
            </a:extLst>
          </p:cNvPr>
          <p:cNvGraphicFramePr/>
          <p:nvPr>
            <p:extLst>
              <p:ext uri="{D42A27DB-BD31-4B8C-83A1-F6EECF244321}">
                <p14:modId xmlns:p14="http://schemas.microsoft.com/office/powerpoint/2010/main" val="1963660493"/>
              </p:ext>
            </p:extLst>
          </p:nvPr>
        </p:nvGraphicFramePr>
        <p:xfrm>
          <a:off x="118896" y="1742042"/>
          <a:ext cx="10363732" cy="22897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表 3">
            <a:extLst>
              <a:ext uri="{FF2B5EF4-FFF2-40B4-BE49-F238E27FC236}">
                <a16:creationId xmlns:a16="http://schemas.microsoft.com/office/drawing/2014/main" id="{250887BA-4F20-4F6B-BFC9-7EF0E470E02E}"/>
              </a:ext>
            </a:extLst>
          </p:cNvPr>
          <p:cNvGraphicFramePr>
            <a:graphicFrameLocks noGrp="1"/>
          </p:cNvGraphicFramePr>
          <p:nvPr>
            <p:extLst>
              <p:ext uri="{D42A27DB-BD31-4B8C-83A1-F6EECF244321}">
                <p14:modId xmlns:p14="http://schemas.microsoft.com/office/powerpoint/2010/main" val="896413957"/>
              </p:ext>
            </p:extLst>
          </p:nvPr>
        </p:nvGraphicFramePr>
        <p:xfrm>
          <a:off x="68875" y="3841801"/>
          <a:ext cx="2705844" cy="3372428"/>
        </p:xfrm>
        <a:graphic>
          <a:graphicData uri="http://schemas.openxmlformats.org/drawingml/2006/table">
            <a:tbl>
              <a:tblPr firstRow="1" bandRow="1">
                <a:tableStyleId>{21E4AEA4-8DFA-4A89-87EB-49C32662AFE0}</a:tableStyleId>
              </a:tblPr>
              <a:tblGrid>
                <a:gridCol w="818093">
                  <a:extLst>
                    <a:ext uri="{9D8B030D-6E8A-4147-A177-3AD203B41FA5}">
                      <a16:colId xmlns:a16="http://schemas.microsoft.com/office/drawing/2014/main" val="1059421813"/>
                    </a:ext>
                  </a:extLst>
                </a:gridCol>
                <a:gridCol w="1887751">
                  <a:extLst>
                    <a:ext uri="{9D8B030D-6E8A-4147-A177-3AD203B41FA5}">
                      <a16:colId xmlns:a16="http://schemas.microsoft.com/office/drawing/2014/main" val="2792048320"/>
                    </a:ext>
                  </a:extLst>
                </a:gridCol>
              </a:tblGrid>
              <a:tr h="367147">
                <a:tc gridSpan="2">
                  <a:txBody>
                    <a:bodyPr/>
                    <a:lstStyle/>
                    <a:p>
                      <a:pPr algn="ctr"/>
                      <a:r>
                        <a:rPr kumimoji="1" lang="ja-JP" altLang="en-US" sz="1300">
                          <a:latin typeface="メイリオ" panose="020B0604030504040204" pitchFamily="50" charset="-128"/>
                          <a:ea typeface="メイリオ" panose="020B0604030504040204" pitchFamily="50" charset="-128"/>
                        </a:rPr>
                        <a:t>こんなサインがでていませんか？</a:t>
                      </a:r>
                    </a:p>
                  </a:txBody>
                  <a:tcPr marL="81808" marR="81808" marT="40904" marB="40904" anchor="ctr"/>
                </a:tc>
                <a:tc hMerge="1">
                  <a:txBody>
                    <a:bodyPr/>
                    <a:lstStyle/>
                    <a:p>
                      <a:pPr algn="ctr"/>
                      <a:endParaRPr kumimoji="1" lang="ja-JP" altLang="en-US" sz="140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153248192"/>
                  </a:ext>
                </a:extLst>
              </a:tr>
              <a:tr h="1357940">
                <a:tc>
                  <a:txBody>
                    <a:bodyPr/>
                    <a:lstStyle/>
                    <a:p>
                      <a:pPr algn="ctr"/>
                      <a:r>
                        <a:rPr kumimoji="1" lang="ja-JP" altLang="en-US" sz="1400">
                          <a:latin typeface="メイリオ" panose="020B0604030504040204" pitchFamily="50" charset="-128"/>
                          <a:ea typeface="メイリオ" panose="020B0604030504040204" pitchFamily="50" charset="-128"/>
                        </a:rPr>
                        <a:t>心身の</a:t>
                      </a:r>
                      <a:endParaRPr kumimoji="1" lang="en-US" altLang="ja-JP" sz="1400">
                        <a:latin typeface="メイリオ" panose="020B0604030504040204" pitchFamily="50" charset="-128"/>
                        <a:ea typeface="メイリオ" panose="020B0604030504040204" pitchFamily="50" charset="-128"/>
                      </a:endParaRPr>
                    </a:p>
                    <a:p>
                      <a:pPr algn="ctr"/>
                      <a:r>
                        <a:rPr kumimoji="1" lang="ja-JP" altLang="en-US" sz="1400">
                          <a:latin typeface="メイリオ" panose="020B0604030504040204" pitchFamily="50" charset="-128"/>
                          <a:ea typeface="メイリオ" panose="020B0604030504040204" pitchFamily="50" charset="-128"/>
                        </a:rPr>
                        <a:t>状態</a:t>
                      </a:r>
                    </a:p>
                  </a:txBody>
                  <a:tcPr marL="81808" marR="81808" marT="40904" marB="40904" anchor="ctr"/>
                </a:tc>
                <a:tc>
                  <a:txBody>
                    <a:bodyPr/>
                    <a:lstStyle/>
                    <a:p>
                      <a:r>
                        <a:rPr kumimoji="1" lang="ja-JP" altLang="en-US" sz="1200">
                          <a:latin typeface="メイリオ" panose="020B0604030504040204" pitchFamily="50" charset="-128"/>
                          <a:ea typeface="メイリオ" panose="020B0604030504040204" pitchFamily="50" charset="-128"/>
                        </a:rPr>
                        <a:t>顔色が悪い</a:t>
                      </a:r>
                      <a:endParaRPr kumimoji="1" lang="en-US" altLang="ja-JP" sz="1200">
                        <a:latin typeface="メイリオ" panose="020B0604030504040204" pitchFamily="50" charset="-128"/>
                        <a:ea typeface="メイリオ" panose="020B0604030504040204" pitchFamily="50" charset="-128"/>
                      </a:endParaRPr>
                    </a:p>
                    <a:p>
                      <a:r>
                        <a:rPr kumimoji="1" lang="ja-JP" altLang="en-US" sz="1200">
                          <a:latin typeface="メイリオ" panose="020B0604030504040204" pitchFamily="50" charset="-128"/>
                          <a:ea typeface="メイリオ" panose="020B0604030504040204" pitchFamily="50" charset="-128"/>
                        </a:rPr>
                        <a:t>肌が急に荒れた</a:t>
                      </a:r>
                      <a:endParaRPr kumimoji="1" lang="en-US" altLang="ja-JP" sz="1200">
                        <a:latin typeface="メイリオ" panose="020B0604030504040204" pitchFamily="50" charset="-128"/>
                        <a:ea typeface="メイリオ" panose="020B0604030504040204" pitchFamily="50" charset="-128"/>
                      </a:endParaRPr>
                    </a:p>
                    <a:p>
                      <a:r>
                        <a:rPr kumimoji="1" lang="ja-JP" altLang="en-US" sz="1200">
                          <a:latin typeface="メイリオ" panose="020B0604030504040204" pitchFamily="50" charset="-128"/>
                          <a:ea typeface="メイリオ" panose="020B0604030504040204" pitchFamily="50" charset="-128"/>
                        </a:rPr>
                        <a:t>身だしなみが乱れた</a:t>
                      </a:r>
                      <a:endParaRPr kumimoji="1" lang="en-US" altLang="ja-JP" sz="1200">
                        <a:latin typeface="メイリオ" panose="020B0604030504040204" pitchFamily="50" charset="-128"/>
                        <a:ea typeface="メイリオ" panose="020B0604030504040204" pitchFamily="50" charset="-128"/>
                      </a:endParaRPr>
                    </a:p>
                    <a:p>
                      <a:r>
                        <a:rPr kumimoji="1" lang="ja-JP" altLang="en-US" sz="1200">
                          <a:latin typeface="メイリオ" panose="020B0604030504040204" pitchFamily="50" charset="-128"/>
                          <a:ea typeface="メイリオ" panose="020B0604030504040204" pitchFamily="50" charset="-128"/>
                        </a:rPr>
                        <a:t>不眠・頭痛・食欲不振・疲労感・急に痩せた</a:t>
                      </a:r>
                    </a:p>
                  </a:txBody>
                  <a:tcPr marL="81808" marR="81808" marT="40904" marB="40904" anchor="ctr"/>
                </a:tc>
                <a:extLst>
                  <a:ext uri="{0D108BD9-81ED-4DB2-BD59-A6C34878D82A}">
                    <a16:rowId xmlns:a16="http://schemas.microsoft.com/office/drawing/2014/main" val="2568416732"/>
                  </a:ext>
                </a:extLst>
              </a:tr>
              <a:tr h="832577">
                <a:tc>
                  <a:txBody>
                    <a:bodyPr/>
                    <a:lstStyle/>
                    <a:p>
                      <a:pPr algn="ctr"/>
                      <a:r>
                        <a:rPr kumimoji="1" lang="ja-JP" altLang="en-US" sz="1400">
                          <a:latin typeface="メイリオ" panose="020B0604030504040204" pitchFamily="50" charset="-128"/>
                          <a:ea typeface="メイリオ" panose="020B0604030504040204" pitchFamily="50" charset="-128"/>
                        </a:rPr>
                        <a:t>仕事</a:t>
                      </a:r>
                      <a:endParaRPr kumimoji="1" lang="en-US" altLang="ja-JP" sz="1400">
                        <a:latin typeface="メイリオ" panose="020B0604030504040204" pitchFamily="50" charset="-128"/>
                        <a:ea typeface="メイリオ" panose="020B0604030504040204" pitchFamily="50" charset="-128"/>
                      </a:endParaRPr>
                    </a:p>
                  </a:txBody>
                  <a:tcPr marL="81808" marR="81808" marT="40904" marB="40904" anchor="ctr"/>
                </a:tc>
                <a:tc>
                  <a:txBody>
                    <a:bodyPr/>
                    <a:lstStyle/>
                    <a:p>
                      <a:r>
                        <a:rPr kumimoji="1" lang="ja-JP" altLang="en-US" sz="1100">
                          <a:latin typeface="メイリオ" panose="020B0604030504040204" pitchFamily="50" charset="-128"/>
                          <a:ea typeface="メイリオ" panose="020B0604030504040204" pitchFamily="50" charset="-128"/>
                        </a:rPr>
                        <a:t>ミスが増えた</a:t>
                      </a:r>
                      <a:endParaRPr kumimoji="1" lang="en-US" altLang="ja-JP" sz="1100">
                        <a:latin typeface="メイリオ" panose="020B0604030504040204" pitchFamily="50" charset="-128"/>
                        <a:ea typeface="メイリオ" panose="020B0604030504040204" pitchFamily="50" charset="-128"/>
                      </a:endParaRPr>
                    </a:p>
                    <a:p>
                      <a:r>
                        <a:rPr kumimoji="1" lang="ja-JP" altLang="en-US" sz="1100">
                          <a:latin typeface="メイリオ" panose="020B0604030504040204" pitchFamily="50" charset="-128"/>
                          <a:ea typeface="メイリオ" panose="020B0604030504040204" pitchFamily="50" charset="-128"/>
                        </a:rPr>
                        <a:t>同僚とのトラブルや苦情が増えた</a:t>
                      </a:r>
                      <a:endParaRPr kumimoji="1" lang="en-US" altLang="ja-JP" sz="1100">
                        <a:latin typeface="メイリオ" panose="020B0604030504040204" pitchFamily="50" charset="-128"/>
                        <a:ea typeface="メイリオ" panose="020B0604030504040204" pitchFamily="50" charset="-128"/>
                      </a:endParaRPr>
                    </a:p>
                    <a:p>
                      <a:r>
                        <a:rPr kumimoji="1" lang="ja-JP" altLang="en-US" sz="1100">
                          <a:latin typeface="メイリオ" panose="020B0604030504040204" pitchFamily="50" charset="-128"/>
                          <a:ea typeface="メイリオ" panose="020B0604030504040204" pitchFamily="50" charset="-128"/>
                        </a:rPr>
                        <a:t>効率が落ちた</a:t>
                      </a:r>
                      <a:endParaRPr kumimoji="1" lang="en-US" altLang="ja-JP" sz="1100">
                        <a:latin typeface="メイリオ" panose="020B0604030504040204" pitchFamily="50" charset="-128"/>
                        <a:ea typeface="メイリオ" panose="020B0604030504040204" pitchFamily="50" charset="-128"/>
                      </a:endParaRPr>
                    </a:p>
                  </a:txBody>
                  <a:tcPr marL="81808" marR="81808" marT="40904" marB="40904" anchor="ctr"/>
                </a:tc>
                <a:extLst>
                  <a:ext uri="{0D108BD9-81ED-4DB2-BD59-A6C34878D82A}">
                    <a16:rowId xmlns:a16="http://schemas.microsoft.com/office/drawing/2014/main" val="2190107596"/>
                  </a:ext>
                </a:extLst>
              </a:tr>
              <a:tr h="814764">
                <a:tc>
                  <a:txBody>
                    <a:bodyPr/>
                    <a:lstStyle/>
                    <a:p>
                      <a:pPr algn="ctr"/>
                      <a:r>
                        <a:rPr kumimoji="1" lang="ja-JP" altLang="en-US" sz="1400">
                          <a:latin typeface="メイリオ" panose="020B0604030504040204" pitchFamily="50" charset="-128"/>
                          <a:ea typeface="メイリオ" panose="020B0604030504040204" pitchFamily="50" charset="-128"/>
                        </a:rPr>
                        <a:t>勤怠</a:t>
                      </a:r>
                    </a:p>
                  </a:txBody>
                  <a:tcPr marL="81808" marR="81808" marT="40904" marB="40904" anchor="ctr"/>
                </a:tc>
                <a:tc>
                  <a:txBody>
                    <a:bodyPr/>
                    <a:lstStyle/>
                    <a:p>
                      <a:r>
                        <a:rPr kumimoji="1" lang="ja-JP" altLang="en-US" sz="1100">
                          <a:latin typeface="メイリオ" panose="020B0604030504040204" pitchFamily="50" charset="-128"/>
                          <a:ea typeface="メイリオ" panose="020B0604030504040204" pitchFamily="50" charset="-128"/>
                        </a:rPr>
                        <a:t>遅刻・早退・欠勤が増えた</a:t>
                      </a:r>
                      <a:endParaRPr kumimoji="1" lang="en-US" altLang="ja-JP" sz="1100">
                        <a:latin typeface="メイリオ" panose="020B0604030504040204" pitchFamily="50" charset="-128"/>
                        <a:ea typeface="メイリオ" panose="020B0604030504040204" pitchFamily="50" charset="-128"/>
                      </a:endParaRPr>
                    </a:p>
                    <a:p>
                      <a:r>
                        <a:rPr kumimoji="1" lang="ja-JP" altLang="en-US" sz="1100">
                          <a:latin typeface="メイリオ" panose="020B0604030504040204" pitchFamily="50" charset="-128"/>
                          <a:ea typeface="メイリオ" panose="020B0604030504040204" pitchFamily="50" charset="-128"/>
                        </a:rPr>
                        <a:t>無断欠勤</a:t>
                      </a:r>
                      <a:endParaRPr kumimoji="1" lang="en-US" altLang="ja-JP" sz="1100">
                        <a:latin typeface="メイリオ" panose="020B0604030504040204" pitchFamily="50" charset="-128"/>
                        <a:ea typeface="メイリオ" panose="020B0604030504040204" pitchFamily="50" charset="-128"/>
                      </a:endParaRPr>
                    </a:p>
                    <a:p>
                      <a:r>
                        <a:rPr kumimoji="1" lang="ja-JP" altLang="en-US" sz="1100">
                          <a:latin typeface="メイリオ" panose="020B0604030504040204" pitchFamily="50" charset="-128"/>
                          <a:ea typeface="メイリオ" panose="020B0604030504040204" pitchFamily="50" charset="-128"/>
                        </a:rPr>
                        <a:t>当日休</a:t>
                      </a:r>
                      <a:endParaRPr kumimoji="1" lang="en-US" altLang="ja-JP" sz="1100">
                        <a:latin typeface="メイリオ" panose="020B0604030504040204" pitchFamily="50" charset="-128"/>
                        <a:ea typeface="メイリオ" panose="020B0604030504040204" pitchFamily="50" charset="-128"/>
                      </a:endParaRPr>
                    </a:p>
                    <a:p>
                      <a:r>
                        <a:rPr kumimoji="1" lang="ja-JP" altLang="en-US" sz="1100">
                          <a:latin typeface="メイリオ" panose="020B0604030504040204" pitchFamily="50" charset="-128"/>
                          <a:ea typeface="メイリオ" panose="020B0604030504040204" pitchFamily="50" charset="-128"/>
                        </a:rPr>
                        <a:t>不自然な残業</a:t>
                      </a:r>
                    </a:p>
                  </a:txBody>
                  <a:tcPr marL="81808" marR="81808" marT="40904" marB="40904" anchor="ctr"/>
                </a:tc>
                <a:extLst>
                  <a:ext uri="{0D108BD9-81ED-4DB2-BD59-A6C34878D82A}">
                    <a16:rowId xmlns:a16="http://schemas.microsoft.com/office/drawing/2014/main" val="2246821251"/>
                  </a:ext>
                </a:extLst>
              </a:tr>
            </a:tbl>
          </a:graphicData>
        </a:graphic>
      </p:graphicFrame>
      <p:graphicFrame>
        <p:nvGraphicFramePr>
          <p:cNvPr id="5" name="表 4">
            <a:extLst>
              <a:ext uri="{FF2B5EF4-FFF2-40B4-BE49-F238E27FC236}">
                <a16:creationId xmlns:a16="http://schemas.microsoft.com/office/drawing/2014/main" id="{0563C886-CFDB-4882-86D5-082065EA3786}"/>
              </a:ext>
            </a:extLst>
          </p:cNvPr>
          <p:cNvGraphicFramePr>
            <a:graphicFrameLocks noGrp="1"/>
          </p:cNvGraphicFramePr>
          <p:nvPr>
            <p:extLst>
              <p:ext uri="{D42A27DB-BD31-4B8C-83A1-F6EECF244321}">
                <p14:modId xmlns:p14="http://schemas.microsoft.com/office/powerpoint/2010/main" val="412256429"/>
              </p:ext>
            </p:extLst>
          </p:nvPr>
        </p:nvGraphicFramePr>
        <p:xfrm>
          <a:off x="2774720" y="3841802"/>
          <a:ext cx="2705844" cy="3372428"/>
        </p:xfrm>
        <a:graphic>
          <a:graphicData uri="http://schemas.openxmlformats.org/drawingml/2006/table">
            <a:tbl>
              <a:tblPr firstRow="1" bandRow="1">
                <a:tableStyleId>{21E4AEA4-8DFA-4A89-87EB-49C32662AFE0}</a:tableStyleId>
              </a:tblPr>
              <a:tblGrid>
                <a:gridCol w="1149580">
                  <a:extLst>
                    <a:ext uri="{9D8B030D-6E8A-4147-A177-3AD203B41FA5}">
                      <a16:colId xmlns:a16="http://schemas.microsoft.com/office/drawing/2014/main" val="1059421813"/>
                    </a:ext>
                  </a:extLst>
                </a:gridCol>
                <a:gridCol w="1556264">
                  <a:extLst>
                    <a:ext uri="{9D8B030D-6E8A-4147-A177-3AD203B41FA5}">
                      <a16:colId xmlns:a16="http://schemas.microsoft.com/office/drawing/2014/main" val="2792048320"/>
                    </a:ext>
                  </a:extLst>
                </a:gridCol>
              </a:tblGrid>
              <a:tr h="363487">
                <a:tc gridSpan="2">
                  <a:txBody>
                    <a:bodyPr/>
                    <a:lstStyle/>
                    <a:p>
                      <a:pPr algn="ctr"/>
                      <a:r>
                        <a:rPr kumimoji="1" lang="ja-JP" altLang="en-US" sz="1300">
                          <a:latin typeface="メイリオ" panose="020B0604030504040204" pitchFamily="50" charset="-128"/>
                          <a:ea typeface="メイリオ" panose="020B0604030504040204" pitchFamily="50" charset="-128"/>
                        </a:rPr>
                        <a:t>こんなことに気をつけましょう</a:t>
                      </a:r>
                    </a:p>
                  </a:txBody>
                  <a:tcPr marL="81808" marR="81808" marT="40904" marB="40904" anchor="ctr"/>
                </a:tc>
                <a:tc hMerge="1">
                  <a:txBody>
                    <a:bodyPr/>
                    <a:lstStyle/>
                    <a:p>
                      <a:endParaRPr kumimoji="1" lang="ja-JP" altLang="en-US"/>
                    </a:p>
                  </a:txBody>
                  <a:tcPr/>
                </a:tc>
                <a:extLst>
                  <a:ext uri="{0D108BD9-81ED-4DB2-BD59-A6C34878D82A}">
                    <a16:rowId xmlns:a16="http://schemas.microsoft.com/office/drawing/2014/main" val="1153248192"/>
                  </a:ext>
                </a:extLst>
              </a:tr>
              <a:tr h="1103278">
                <a:tc>
                  <a:txBody>
                    <a:bodyPr/>
                    <a:lstStyle/>
                    <a:p>
                      <a:pPr algn="ctr"/>
                      <a:r>
                        <a:rPr kumimoji="1" lang="ja-JP" altLang="en-US" sz="1400">
                          <a:latin typeface="メイリオ" panose="020B0604030504040204" pitchFamily="50" charset="-128"/>
                          <a:ea typeface="メイリオ" panose="020B0604030504040204" pitchFamily="50" charset="-128"/>
                        </a:rPr>
                        <a:t>タイミング</a:t>
                      </a:r>
                    </a:p>
                  </a:txBody>
                  <a:tcPr marL="81808" marR="81808" marT="40904" marB="40904" anchor="ctr"/>
                </a:tc>
                <a:tc>
                  <a:txBody>
                    <a:bodyPr/>
                    <a:lstStyle/>
                    <a:p>
                      <a:r>
                        <a:rPr kumimoji="1" lang="ja-JP" altLang="en-US" sz="1200">
                          <a:latin typeface="メイリオ" panose="020B0604030504040204" pitchFamily="50" charset="-128"/>
                          <a:ea typeface="メイリオ" panose="020B0604030504040204" pitchFamily="50" charset="-128"/>
                        </a:rPr>
                        <a:t>残業明け・休日明け</a:t>
                      </a:r>
                      <a:endParaRPr kumimoji="1" lang="en-US" altLang="ja-JP" sz="1200">
                        <a:latin typeface="メイリオ" panose="020B0604030504040204" pitchFamily="50" charset="-128"/>
                        <a:ea typeface="メイリオ" panose="020B0604030504040204" pitchFamily="50" charset="-128"/>
                      </a:endParaRPr>
                    </a:p>
                    <a:p>
                      <a:r>
                        <a:rPr kumimoji="1" lang="ja-JP" altLang="en-US" sz="1200">
                          <a:latin typeface="メイリオ" panose="020B0604030504040204" pitchFamily="50" charset="-128"/>
                          <a:ea typeface="メイリオ" panose="020B0604030504040204" pitchFamily="50" charset="-128"/>
                        </a:rPr>
                        <a:t>周囲に人がいない時</a:t>
                      </a:r>
                      <a:endParaRPr kumimoji="1" lang="en-US" altLang="ja-JP" sz="1200">
                        <a:latin typeface="メイリオ" panose="020B0604030504040204" pitchFamily="50" charset="-128"/>
                        <a:ea typeface="メイリオ" panose="020B0604030504040204" pitchFamily="50" charset="-128"/>
                      </a:endParaRPr>
                    </a:p>
                    <a:p>
                      <a:r>
                        <a:rPr kumimoji="1" lang="ja-JP" altLang="en-US" sz="1200">
                          <a:latin typeface="メイリオ" panose="020B0604030504040204" pitchFamily="50" charset="-128"/>
                          <a:ea typeface="メイリオ" panose="020B0604030504040204" pitchFamily="50" charset="-128"/>
                        </a:rPr>
                        <a:t>帰宅前</a:t>
                      </a:r>
                    </a:p>
                  </a:txBody>
                  <a:tcPr marL="81808" marR="81808" marT="40904" marB="40904" anchor="ctr"/>
                </a:tc>
                <a:extLst>
                  <a:ext uri="{0D108BD9-81ED-4DB2-BD59-A6C34878D82A}">
                    <a16:rowId xmlns:a16="http://schemas.microsoft.com/office/drawing/2014/main" val="2568416732"/>
                  </a:ext>
                </a:extLst>
              </a:tr>
              <a:tr h="1905663">
                <a:tc>
                  <a:txBody>
                    <a:bodyPr/>
                    <a:lstStyle/>
                    <a:p>
                      <a:pPr algn="ctr"/>
                      <a:r>
                        <a:rPr kumimoji="1" lang="ja-JP" altLang="en-US" sz="1500">
                          <a:latin typeface="メイリオ" panose="020B0604030504040204" pitchFamily="50" charset="-128"/>
                          <a:ea typeface="メイリオ" panose="020B0604030504040204" pitchFamily="50" charset="-128"/>
                        </a:rPr>
                        <a:t>雰囲気</a:t>
                      </a:r>
                      <a:endParaRPr kumimoji="1" lang="en-US" altLang="ja-JP" sz="1500">
                        <a:latin typeface="メイリオ" panose="020B0604030504040204" pitchFamily="50" charset="-128"/>
                        <a:ea typeface="メイリオ" panose="020B0604030504040204" pitchFamily="50" charset="-128"/>
                      </a:endParaRPr>
                    </a:p>
                    <a:p>
                      <a:pPr algn="ctr"/>
                      <a:r>
                        <a:rPr kumimoji="1" lang="ja-JP" altLang="en-US" sz="1500">
                          <a:latin typeface="メイリオ" panose="020B0604030504040204" pitchFamily="50" charset="-128"/>
                          <a:ea typeface="メイリオ" panose="020B0604030504040204" pitchFamily="50" charset="-128"/>
                        </a:rPr>
                        <a:t>環境</a:t>
                      </a:r>
                      <a:endParaRPr kumimoji="1" lang="en-US" altLang="ja-JP" sz="1500">
                        <a:latin typeface="メイリオ" panose="020B0604030504040204" pitchFamily="50" charset="-128"/>
                        <a:ea typeface="メイリオ" panose="020B0604030504040204" pitchFamily="50" charset="-128"/>
                      </a:endParaRPr>
                    </a:p>
                  </a:txBody>
                  <a:tcPr marL="81808" marR="81808" marT="40904" marB="40904" anchor="ctr"/>
                </a:tc>
                <a:tc>
                  <a:txBody>
                    <a:bodyPr/>
                    <a:lstStyle/>
                    <a:p>
                      <a:pPr algn="l"/>
                      <a:r>
                        <a:rPr kumimoji="1" lang="ja-JP" altLang="en-US" sz="1200">
                          <a:latin typeface="メイリオ" panose="020B0604030504040204" pitchFamily="50" charset="-128"/>
                          <a:ea typeface="メイリオ" panose="020B0604030504040204" pitchFamily="50" charset="-128"/>
                        </a:rPr>
                        <a:t>個室</a:t>
                      </a:r>
                      <a:endParaRPr kumimoji="1" lang="en-US" altLang="ja-JP" sz="1200">
                        <a:latin typeface="メイリオ" panose="020B0604030504040204" pitchFamily="50" charset="-128"/>
                        <a:ea typeface="メイリオ" panose="020B0604030504040204" pitchFamily="50" charset="-128"/>
                      </a:endParaRPr>
                    </a:p>
                    <a:p>
                      <a:pPr algn="l"/>
                      <a:r>
                        <a:rPr kumimoji="1" lang="ja-JP" altLang="en-US" sz="1200">
                          <a:latin typeface="メイリオ" panose="020B0604030504040204" pitchFamily="50" charset="-128"/>
                          <a:ea typeface="メイリオ" panose="020B0604030504040204" pitchFamily="50" charset="-128"/>
                        </a:rPr>
                        <a:t>開放的な空間</a:t>
                      </a:r>
                      <a:endParaRPr kumimoji="1" lang="en-US" altLang="ja-JP" sz="1200">
                        <a:latin typeface="メイリオ" panose="020B0604030504040204" pitchFamily="50" charset="-128"/>
                        <a:ea typeface="メイリオ" panose="020B0604030504040204" pitchFamily="50" charset="-128"/>
                      </a:endParaRPr>
                    </a:p>
                    <a:p>
                      <a:pPr algn="l"/>
                      <a:r>
                        <a:rPr kumimoji="1" lang="ja-JP" altLang="en-US" sz="1200">
                          <a:latin typeface="メイリオ" panose="020B0604030504040204" pitchFamily="50" charset="-128"/>
                          <a:ea typeface="メイリオ" panose="020B0604030504040204" pitchFamily="50" charset="-128"/>
                        </a:rPr>
                        <a:t>ハの字型に座る</a:t>
                      </a:r>
                      <a:endParaRPr kumimoji="1" lang="en-US" altLang="ja-JP" sz="1200">
                        <a:latin typeface="メイリオ" panose="020B0604030504040204" pitchFamily="50" charset="-128"/>
                        <a:ea typeface="メイリオ" panose="020B0604030504040204" pitchFamily="50" charset="-128"/>
                      </a:endParaRPr>
                    </a:p>
                    <a:p>
                      <a:pPr algn="l"/>
                      <a:r>
                        <a:rPr kumimoji="1" lang="ja-JP" altLang="en-US" sz="1200">
                          <a:latin typeface="メイリオ" panose="020B0604030504040204" pitchFamily="50" charset="-128"/>
                          <a:ea typeface="メイリオ" panose="020B0604030504040204" pitchFamily="50" charset="-128"/>
                        </a:rPr>
                        <a:t>背筋を伸ばす</a:t>
                      </a:r>
                      <a:endParaRPr kumimoji="1" lang="en-US" altLang="ja-JP" sz="1200">
                        <a:latin typeface="メイリオ" panose="020B0604030504040204" pitchFamily="50" charset="-128"/>
                        <a:ea typeface="メイリオ" panose="020B0604030504040204" pitchFamily="50" charset="-128"/>
                      </a:endParaRPr>
                    </a:p>
                    <a:p>
                      <a:pPr algn="l"/>
                      <a:r>
                        <a:rPr kumimoji="1" lang="ja-JP" altLang="en-US" sz="1200">
                          <a:latin typeface="メイリオ" panose="020B0604030504040204" pitchFamily="50" charset="-128"/>
                          <a:ea typeface="メイリオ" panose="020B0604030504040204" pitchFamily="50" charset="-128"/>
                        </a:rPr>
                        <a:t>腕組みはしない</a:t>
                      </a:r>
                      <a:endParaRPr kumimoji="1" lang="en-US" altLang="ja-JP" sz="1200">
                        <a:latin typeface="メイリオ" panose="020B0604030504040204" pitchFamily="50" charset="-128"/>
                        <a:ea typeface="メイリオ" panose="020B0604030504040204" pitchFamily="50" charset="-128"/>
                      </a:endParaRPr>
                    </a:p>
                    <a:p>
                      <a:pPr marL="0" marR="0" lvl="0" indent="0" algn="l" defTabSz="818114" rtl="0" eaLnBrk="1" fontAlgn="auto" latinLnBrk="0" hangingPunct="1">
                        <a:lnSpc>
                          <a:spcPct val="100000"/>
                        </a:lnSpc>
                        <a:spcBef>
                          <a:spcPts val="0"/>
                        </a:spcBef>
                        <a:spcAft>
                          <a:spcPts val="0"/>
                        </a:spcAft>
                        <a:buClrTx/>
                        <a:buSzTx/>
                        <a:buFontTx/>
                        <a:buNone/>
                        <a:tabLst/>
                        <a:defRPr/>
                      </a:pPr>
                      <a:r>
                        <a:rPr kumimoji="1" lang="ja-JP" altLang="en-US" sz="1200">
                          <a:latin typeface="メイリオ" panose="020B0604030504040204" pitchFamily="50" charset="-128"/>
                          <a:ea typeface="メイリオ" panose="020B0604030504040204" pitchFamily="50" charset="-128"/>
                        </a:rPr>
                        <a:t>こちらの映像を映す（オンライン時）</a:t>
                      </a:r>
                      <a:endParaRPr kumimoji="1" lang="en-US" altLang="ja-JP" sz="1200">
                        <a:latin typeface="メイリオ" panose="020B0604030504040204" pitchFamily="50" charset="-128"/>
                        <a:ea typeface="メイリオ" panose="020B0604030504040204" pitchFamily="50" charset="-128"/>
                      </a:endParaRPr>
                    </a:p>
                  </a:txBody>
                  <a:tcPr marL="81808" marR="81808" marT="40904" marB="40904" anchor="ctr"/>
                </a:tc>
                <a:extLst>
                  <a:ext uri="{0D108BD9-81ED-4DB2-BD59-A6C34878D82A}">
                    <a16:rowId xmlns:a16="http://schemas.microsoft.com/office/drawing/2014/main" val="2190107596"/>
                  </a:ext>
                </a:extLst>
              </a:tr>
            </a:tbl>
          </a:graphicData>
        </a:graphic>
      </p:graphicFrame>
      <p:graphicFrame>
        <p:nvGraphicFramePr>
          <p:cNvPr id="6" name="表 5">
            <a:extLst>
              <a:ext uri="{FF2B5EF4-FFF2-40B4-BE49-F238E27FC236}">
                <a16:creationId xmlns:a16="http://schemas.microsoft.com/office/drawing/2014/main" id="{407236B2-36C1-4017-BB8F-CF2774B0758B}"/>
              </a:ext>
            </a:extLst>
          </p:cNvPr>
          <p:cNvGraphicFramePr>
            <a:graphicFrameLocks noGrp="1"/>
          </p:cNvGraphicFramePr>
          <p:nvPr>
            <p:extLst>
              <p:ext uri="{D42A27DB-BD31-4B8C-83A1-F6EECF244321}">
                <p14:modId xmlns:p14="http://schemas.microsoft.com/office/powerpoint/2010/main" val="339367467"/>
              </p:ext>
            </p:extLst>
          </p:nvPr>
        </p:nvGraphicFramePr>
        <p:xfrm>
          <a:off x="5453856" y="3841802"/>
          <a:ext cx="2705844" cy="3372429"/>
        </p:xfrm>
        <a:graphic>
          <a:graphicData uri="http://schemas.openxmlformats.org/drawingml/2006/table">
            <a:tbl>
              <a:tblPr firstRow="1" bandRow="1">
                <a:tableStyleId>{21E4AEA4-8DFA-4A89-87EB-49C32662AFE0}</a:tableStyleId>
              </a:tblPr>
              <a:tblGrid>
                <a:gridCol w="1042194">
                  <a:extLst>
                    <a:ext uri="{9D8B030D-6E8A-4147-A177-3AD203B41FA5}">
                      <a16:colId xmlns:a16="http://schemas.microsoft.com/office/drawing/2014/main" val="1059421813"/>
                    </a:ext>
                  </a:extLst>
                </a:gridCol>
                <a:gridCol w="1663650">
                  <a:extLst>
                    <a:ext uri="{9D8B030D-6E8A-4147-A177-3AD203B41FA5}">
                      <a16:colId xmlns:a16="http://schemas.microsoft.com/office/drawing/2014/main" val="2792048320"/>
                    </a:ext>
                  </a:extLst>
                </a:gridCol>
              </a:tblGrid>
              <a:tr h="355592">
                <a:tc gridSpan="2">
                  <a:txBody>
                    <a:bodyPr/>
                    <a:lstStyle/>
                    <a:p>
                      <a:pPr algn="ctr"/>
                      <a:r>
                        <a:rPr kumimoji="1" lang="ja-JP" altLang="en-US" sz="1300">
                          <a:latin typeface="メイリオ" panose="020B0604030504040204" pitchFamily="50" charset="-128"/>
                          <a:ea typeface="メイリオ" panose="020B0604030504040204" pitchFamily="50" charset="-128"/>
                        </a:rPr>
                        <a:t>こんな姿勢で聴きましょう</a:t>
                      </a:r>
                    </a:p>
                  </a:txBody>
                  <a:tcPr marL="81808" marR="81808" marT="40904" marB="40904" anchor="ctr"/>
                </a:tc>
                <a:tc hMerge="1">
                  <a:txBody>
                    <a:bodyPr/>
                    <a:lstStyle/>
                    <a:p>
                      <a:endParaRPr kumimoji="1" lang="ja-JP" altLang="en-US"/>
                    </a:p>
                  </a:txBody>
                  <a:tcPr/>
                </a:tc>
                <a:extLst>
                  <a:ext uri="{0D108BD9-81ED-4DB2-BD59-A6C34878D82A}">
                    <a16:rowId xmlns:a16="http://schemas.microsoft.com/office/drawing/2014/main" val="1153248192"/>
                  </a:ext>
                </a:extLst>
              </a:tr>
              <a:tr h="809004">
                <a:tc>
                  <a:txBody>
                    <a:bodyPr/>
                    <a:lstStyle/>
                    <a:p>
                      <a:pPr algn="ctr"/>
                      <a:r>
                        <a:rPr kumimoji="1" lang="ja-JP" altLang="en-US" sz="1400">
                          <a:latin typeface="メイリオ" panose="020B0604030504040204" pitchFamily="50" charset="-128"/>
                          <a:ea typeface="メイリオ" panose="020B0604030504040204" pitchFamily="50" charset="-128"/>
                        </a:rPr>
                        <a:t>聴き役</a:t>
                      </a:r>
                    </a:p>
                  </a:txBody>
                  <a:tcPr marL="81808" marR="81808" marT="40904" marB="40904" anchor="ctr"/>
                </a:tc>
                <a:tc>
                  <a:txBody>
                    <a:bodyPr/>
                    <a:lstStyle/>
                    <a:p>
                      <a:r>
                        <a:rPr kumimoji="1" lang="ja-JP" altLang="en-US" sz="1000">
                          <a:latin typeface="メイリオ" panose="020B0604030504040204" pitchFamily="50" charset="-128"/>
                          <a:ea typeface="メイリオ" panose="020B0604030504040204" pitchFamily="50" charset="-128"/>
                        </a:rPr>
                        <a:t>相手の話を遮らない</a:t>
                      </a:r>
                      <a:endParaRPr kumimoji="1" lang="en-US" altLang="ja-JP" sz="1000">
                        <a:latin typeface="メイリオ" panose="020B0604030504040204" pitchFamily="50" charset="-128"/>
                        <a:ea typeface="メイリオ" panose="020B0604030504040204" pitchFamily="50" charset="-128"/>
                      </a:endParaRPr>
                    </a:p>
                    <a:p>
                      <a:r>
                        <a:rPr kumimoji="1" lang="ja-JP" altLang="en-US" sz="1000">
                          <a:latin typeface="メイリオ" panose="020B0604030504040204" pitchFamily="50" charset="-128"/>
                          <a:ea typeface="メイリオ" panose="020B0604030504040204" pitchFamily="50" charset="-128"/>
                        </a:rPr>
                        <a:t>助言・説教・注意</a:t>
                      </a:r>
                      <a:r>
                        <a:rPr kumimoji="1" lang="en-US" altLang="ja-JP" sz="1000">
                          <a:latin typeface="メイリオ" panose="020B0604030504040204" pitchFamily="50" charset="-128"/>
                          <a:ea typeface="メイリオ" panose="020B0604030504040204" pitchFamily="50" charset="-128"/>
                        </a:rPr>
                        <a:t>NG</a:t>
                      </a:r>
                    </a:p>
                    <a:p>
                      <a:r>
                        <a:rPr kumimoji="1" lang="ja-JP" altLang="en-US" sz="1000">
                          <a:latin typeface="メイリオ" panose="020B0604030504040204" pitchFamily="50" charset="-128"/>
                          <a:ea typeface="メイリオ" panose="020B0604030504040204" pitchFamily="50" charset="-128"/>
                        </a:rPr>
                        <a:t>なぐさめも要注意</a:t>
                      </a:r>
                    </a:p>
                  </a:txBody>
                  <a:tcPr marL="81808" marR="81808" marT="40904" marB="40904" anchor="ctr"/>
                </a:tc>
                <a:extLst>
                  <a:ext uri="{0D108BD9-81ED-4DB2-BD59-A6C34878D82A}">
                    <a16:rowId xmlns:a16="http://schemas.microsoft.com/office/drawing/2014/main" val="2568416732"/>
                  </a:ext>
                </a:extLst>
              </a:tr>
              <a:tr h="575253">
                <a:tc>
                  <a:txBody>
                    <a:bodyPr/>
                    <a:lstStyle/>
                    <a:p>
                      <a:pPr algn="ctr"/>
                      <a:r>
                        <a:rPr kumimoji="1" lang="ja-JP" altLang="en-US" sz="1400">
                          <a:latin typeface="メイリオ" panose="020B0604030504040204" pitchFamily="50" charset="-128"/>
                          <a:ea typeface="メイリオ" panose="020B0604030504040204" pitchFamily="50" charset="-128"/>
                        </a:rPr>
                        <a:t>肯定</a:t>
                      </a:r>
                      <a:endParaRPr kumimoji="1" lang="en-US" altLang="ja-JP" sz="1400">
                        <a:latin typeface="メイリオ" panose="020B0604030504040204" pitchFamily="50" charset="-128"/>
                        <a:ea typeface="メイリオ" panose="020B0604030504040204" pitchFamily="50" charset="-128"/>
                      </a:endParaRPr>
                    </a:p>
                  </a:txBody>
                  <a:tcPr marL="81808" marR="81808" marT="40904" marB="40904" anchor="ctr"/>
                </a:tc>
                <a:tc>
                  <a:txBody>
                    <a:bodyPr/>
                    <a:lstStyle/>
                    <a:p>
                      <a:r>
                        <a:rPr kumimoji="1" lang="ja-JP" altLang="en-US" sz="950">
                          <a:latin typeface="メイリオ" panose="020B0604030504040204" pitchFamily="50" charset="-128"/>
                          <a:ea typeface="メイリオ" panose="020B0604030504040204" pitchFamily="50" charset="-128"/>
                        </a:rPr>
                        <a:t>先入観は大敵</a:t>
                      </a:r>
                      <a:endParaRPr kumimoji="1" lang="en-US" altLang="ja-JP" sz="950">
                        <a:latin typeface="メイリオ" panose="020B0604030504040204" pitchFamily="50" charset="-128"/>
                        <a:ea typeface="メイリオ" panose="020B0604030504040204" pitchFamily="50" charset="-128"/>
                      </a:endParaRPr>
                    </a:p>
                    <a:p>
                      <a:r>
                        <a:rPr kumimoji="1" lang="ja-JP" altLang="en-US" sz="950">
                          <a:latin typeface="メイリオ" panose="020B0604030504040204" pitchFamily="50" charset="-128"/>
                          <a:ea typeface="メイリオ" panose="020B0604030504040204" pitchFamily="50" charset="-128"/>
                        </a:rPr>
                        <a:t>いったんすべて受け入れる</a:t>
                      </a:r>
                      <a:endParaRPr kumimoji="1" lang="en-US" altLang="ja-JP" sz="950">
                        <a:latin typeface="メイリオ" panose="020B0604030504040204" pitchFamily="50" charset="-128"/>
                        <a:ea typeface="メイリオ" panose="020B0604030504040204" pitchFamily="50" charset="-128"/>
                      </a:endParaRPr>
                    </a:p>
                    <a:p>
                      <a:r>
                        <a:rPr kumimoji="1" lang="ja-JP" altLang="en-US" sz="950">
                          <a:latin typeface="メイリオ" panose="020B0604030504040204" pitchFamily="50" charset="-128"/>
                          <a:ea typeface="メイリオ" panose="020B0604030504040204" pitchFamily="50" charset="-128"/>
                        </a:rPr>
                        <a:t>よいところを見つけてほめる</a:t>
                      </a:r>
                      <a:endParaRPr kumimoji="1" lang="en-US" altLang="ja-JP" sz="950">
                        <a:latin typeface="メイリオ" panose="020B0604030504040204" pitchFamily="50" charset="-128"/>
                        <a:ea typeface="メイリオ" panose="020B0604030504040204" pitchFamily="50" charset="-128"/>
                      </a:endParaRPr>
                    </a:p>
                  </a:txBody>
                  <a:tcPr marL="81808" marR="81808" marT="40904" marB="40904" anchor="ctr"/>
                </a:tc>
                <a:extLst>
                  <a:ext uri="{0D108BD9-81ED-4DB2-BD59-A6C34878D82A}">
                    <a16:rowId xmlns:a16="http://schemas.microsoft.com/office/drawing/2014/main" val="2190107596"/>
                  </a:ext>
                </a:extLst>
              </a:tr>
              <a:tr h="737901">
                <a:tc>
                  <a:txBody>
                    <a:bodyPr/>
                    <a:lstStyle/>
                    <a:p>
                      <a:pPr algn="ctr"/>
                      <a:r>
                        <a:rPr kumimoji="1" lang="ja-JP" altLang="en-US" sz="1400">
                          <a:latin typeface="メイリオ" panose="020B0604030504040204" pitchFamily="50" charset="-128"/>
                          <a:ea typeface="メイリオ" panose="020B0604030504040204" pitchFamily="50" charset="-128"/>
                        </a:rPr>
                        <a:t>共感</a:t>
                      </a:r>
                    </a:p>
                  </a:txBody>
                  <a:tcPr marL="81808" marR="81808" marT="40904" marB="40904" anchor="ctr"/>
                </a:tc>
                <a:tc>
                  <a:txBody>
                    <a:bodyPr/>
                    <a:lstStyle/>
                    <a:p>
                      <a:r>
                        <a:rPr kumimoji="1" lang="ja-JP" altLang="en-US" sz="1000">
                          <a:latin typeface="メイリオ" panose="020B0604030504040204" pitchFamily="50" charset="-128"/>
                          <a:ea typeface="メイリオ" panose="020B0604030504040204" pitchFamily="50" charset="-128"/>
                        </a:rPr>
                        <a:t>経験や先入観は不要</a:t>
                      </a:r>
                      <a:endParaRPr kumimoji="1" lang="en-US" altLang="ja-JP" sz="1000">
                        <a:latin typeface="メイリオ" panose="020B0604030504040204" pitchFamily="50" charset="-128"/>
                        <a:ea typeface="メイリオ" panose="020B0604030504040204" pitchFamily="50" charset="-128"/>
                      </a:endParaRPr>
                    </a:p>
                    <a:p>
                      <a:r>
                        <a:rPr kumimoji="1" lang="ja-JP" altLang="en-US" sz="1000">
                          <a:latin typeface="メイリオ" panose="020B0604030504040204" pitchFamily="50" charset="-128"/>
                          <a:ea typeface="メイリオ" panose="020B0604030504040204" pitchFamily="50" charset="-128"/>
                        </a:rPr>
                        <a:t>相手の気持ちを決めつけない</a:t>
                      </a:r>
                    </a:p>
                  </a:txBody>
                  <a:tcPr marL="81808" marR="81808" marT="40904" marB="40904" anchor="ctr"/>
                </a:tc>
                <a:extLst>
                  <a:ext uri="{0D108BD9-81ED-4DB2-BD59-A6C34878D82A}">
                    <a16:rowId xmlns:a16="http://schemas.microsoft.com/office/drawing/2014/main" val="2246821251"/>
                  </a:ext>
                </a:extLst>
              </a:tr>
              <a:tr h="809004">
                <a:tc>
                  <a:txBody>
                    <a:bodyPr/>
                    <a:lstStyle/>
                    <a:p>
                      <a:pPr algn="ctr"/>
                      <a:r>
                        <a:rPr kumimoji="1" lang="ja-JP" altLang="en-US" sz="1400">
                          <a:latin typeface="メイリオ" panose="020B0604030504040204" pitchFamily="50" charset="-128"/>
                          <a:ea typeface="メイリオ" panose="020B0604030504040204" pitchFamily="50" charset="-128"/>
                        </a:rPr>
                        <a:t>相手の</a:t>
                      </a:r>
                      <a:endParaRPr kumimoji="1" lang="en-US" altLang="ja-JP" sz="1400">
                        <a:latin typeface="メイリオ" panose="020B0604030504040204" pitchFamily="50" charset="-128"/>
                        <a:ea typeface="メイリオ" panose="020B0604030504040204" pitchFamily="50" charset="-128"/>
                      </a:endParaRPr>
                    </a:p>
                    <a:p>
                      <a:pPr algn="ctr"/>
                      <a:r>
                        <a:rPr kumimoji="1" lang="ja-JP" altLang="en-US" sz="1400">
                          <a:latin typeface="メイリオ" panose="020B0604030504040204" pitchFamily="50" charset="-128"/>
                          <a:ea typeface="メイリオ" panose="020B0604030504040204" pitchFamily="50" charset="-128"/>
                        </a:rPr>
                        <a:t>気持ちを</a:t>
                      </a:r>
                      <a:endParaRPr kumimoji="1" lang="en-US" altLang="ja-JP" sz="1400">
                        <a:latin typeface="メイリオ" panose="020B0604030504040204" pitchFamily="50" charset="-128"/>
                        <a:ea typeface="メイリオ" panose="020B0604030504040204" pitchFamily="50" charset="-128"/>
                      </a:endParaRPr>
                    </a:p>
                    <a:p>
                      <a:pPr algn="ctr"/>
                      <a:r>
                        <a:rPr kumimoji="1" lang="ja-JP" altLang="en-US" sz="1400">
                          <a:latin typeface="メイリオ" panose="020B0604030504040204" pitchFamily="50" charset="-128"/>
                          <a:ea typeface="メイリオ" panose="020B0604030504040204" pitchFamily="50" charset="-128"/>
                        </a:rPr>
                        <a:t>整理</a:t>
                      </a:r>
                    </a:p>
                  </a:txBody>
                  <a:tcPr marL="81808" marR="81808" marT="40904" marB="40904" anchor="ctr"/>
                </a:tc>
                <a:tc>
                  <a:txBody>
                    <a:bodyPr/>
                    <a:lstStyle/>
                    <a:p>
                      <a:r>
                        <a:rPr kumimoji="1" lang="ja-JP" altLang="en-US" sz="1000">
                          <a:latin typeface="メイリオ" panose="020B0604030504040204" pitchFamily="50" charset="-128"/>
                          <a:ea typeface="メイリオ" panose="020B0604030504040204" pitchFamily="50" charset="-128"/>
                        </a:rPr>
                        <a:t>相手の気持ち、行動とその背景に焦点をあて、</a:t>
                      </a:r>
                      <a:endParaRPr kumimoji="1" lang="en-US" altLang="ja-JP" sz="1000">
                        <a:latin typeface="メイリオ" panose="020B0604030504040204" pitchFamily="50" charset="-128"/>
                        <a:ea typeface="メイリオ" panose="020B0604030504040204" pitchFamily="50" charset="-128"/>
                      </a:endParaRPr>
                    </a:p>
                    <a:p>
                      <a:r>
                        <a:rPr kumimoji="1" lang="ja-JP" altLang="en-US" sz="1000">
                          <a:latin typeface="メイリオ" panose="020B0604030504040204" pitchFamily="50" charset="-128"/>
                          <a:ea typeface="メイリオ" panose="020B0604030504040204" pitchFamily="50" charset="-128"/>
                        </a:rPr>
                        <a:t>肯定的な関心を持って質問をする</a:t>
                      </a:r>
                      <a:endParaRPr kumimoji="1" lang="en-US" altLang="ja-JP" sz="1000">
                        <a:latin typeface="メイリオ" panose="020B0604030504040204" pitchFamily="50" charset="-128"/>
                        <a:ea typeface="メイリオ" panose="020B0604030504040204" pitchFamily="50" charset="-128"/>
                      </a:endParaRPr>
                    </a:p>
                  </a:txBody>
                  <a:tcPr marL="81808" marR="81808" marT="40904" marB="40904" anchor="ctr"/>
                </a:tc>
                <a:extLst>
                  <a:ext uri="{0D108BD9-81ED-4DB2-BD59-A6C34878D82A}">
                    <a16:rowId xmlns:a16="http://schemas.microsoft.com/office/drawing/2014/main" val="1009525800"/>
                  </a:ext>
                </a:extLst>
              </a:tr>
            </a:tbl>
          </a:graphicData>
        </a:graphic>
      </p:graphicFrame>
      <p:graphicFrame>
        <p:nvGraphicFramePr>
          <p:cNvPr id="7" name="表 6">
            <a:extLst>
              <a:ext uri="{FF2B5EF4-FFF2-40B4-BE49-F238E27FC236}">
                <a16:creationId xmlns:a16="http://schemas.microsoft.com/office/drawing/2014/main" id="{A339A467-F49C-4E7F-B50C-EA2ED0ABB102}"/>
              </a:ext>
            </a:extLst>
          </p:cNvPr>
          <p:cNvGraphicFramePr>
            <a:graphicFrameLocks noGrp="1"/>
          </p:cNvGraphicFramePr>
          <p:nvPr>
            <p:extLst>
              <p:ext uri="{D42A27DB-BD31-4B8C-83A1-F6EECF244321}">
                <p14:modId xmlns:p14="http://schemas.microsoft.com/office/powerpoint/2010/main" val="2850017582"/>
              </p:ext>
            </p:extLst>
          </p:nvPr>
        </p:nvGraphicFramePr>
        <p:xfrm>
          <a:off x="8159700" y="3841801"/>
          <a:ext cx="2705844" cy="3372429"/>
        </p:xfrm>
        <a:graphic>
          <a:graphicData uri="http://schemas.openxmlformats.org/drawingml/2006/table">
            <a:tbl>
              <a:tblPr firstRow="1" bandRow="1">
                <a:tableStyleId>{21E4AEA4-8DFA-4A89-87EB-49C32662AFE0}</a:tableStyleId>
              </a:tblPr>
              <a:tblGrid>
                <a:gridCol w="1352922">
                  <a:extLst>
                    <a:ext uri="{9D8B030D-6E8A-4147-A177-3AD203B41FA5}">
                      <a16:colId xmlns:a16="http://schemas.microsoft.com/office/drawing/2014/main" val="1059421813"/>
                    </a:ext>
                  </a:extLst>
                </a:gridCol>
                <a:gridCol w="1352922">
                  <a:extLst>
                    <a:ext uri="{9D8B030D-6E8A-4147-A177-3AD203B41FA5}">
                      <a16:colId xmlns:a16="http://schemas.microsoft.com/office/drawing/2014/main" val="2792048320"/>
                    </a:ext>
                  </a:extLst>
                </a:gridCol>
              </a:tblGrid>
              <a:tr h="371163">
                <a:tc gridSpan="2">
                  <a:txBody>
                    <a:bodyPr/>
                    <a:lstStyle/>
                    <a:p>
                      <a:pPr algn="ctr"/>
                      <a:r>
                        <a:rPr kumimoji="1" lang="ja-JP" altLang="en-US" sz="1300">
                          <a:latin typeface="メイリオ" panose="020B0604030504040204" pitchFamily="50" charset="-128"/>
                          <a:ea typeface="メイリオ" panose="020B0604030504040204" pitchFamily="50" charset="-128"/>
                        </a:rPr>
                        <a:t>こんな時の連携先はこちら</a:t>
                      </a:r>
                    </a:p>
                  </a:txBody>
                  <a:tcPr marL="81808" marR="81808" marT="40904" marB="40904" anchor="ctr"/>
                </a:tc>
                <a:tc hMerge="1">
                  <a:txBody>
                    <a:bodyPr/>
                    <a:lstStyle/>
                    <a:p>
                      <a:endParaRPr kumimoji="1" lang="ja-JP" altLang="en-US"/>
                    </a:p>
                  </a:txBody>
                  <a:tcPr/>
                </a:tc>
                <a:extLst>
                  <a:ext uri="{0D108BD9-81ED-4DB2-BD59-A6C34878D82A}">
                    <a16:rowId xmlns:a16="http://schemas.microsoft.com/office/drawing/2014/main" val="1153248192"/>
                  </a:ext>
                </a:extLst>
              </a:tr>
              <a:tr h="1231874">
                <a:tc>
                  <a:txBody>
                    <a:bodyPr/>
                    <a:lstStyle/>
                    <a:p>
                      <a:pPr algn="l"/>
                      <a:r>
                        <a:rPr kumimoji="1" lang="ja-JP" altLang="en-US" sz="900">
                          <a:latin typeface="メイリオ" panose="020B0604030504040204" pitchFamily="50" charset="-128"/>
                          <a:ea typeface="メイリオ" panose="020B0604030504040204" pitchFamily="50" charset="-128"/>
                        </a:rPr>
                        <a:t>部下に相談されたが</a:t>
                      </a:r>
                      <a:endParaRPr kumimoji="1" lang="en-US" altLang="ja-JP" sz="900">
                        <a:latin typeface="メイリオ" panose="020B0604030504040204" pitchFamily="50" charset="-128"/>
                        <a:ea typeface="メイリオ" panose="020B0604030504040204" pitchFamily="50" charset="-128"/>
                      </a:endParaRPr>
                    </a:p>
                    <a:p>
                      <a:pPr algn="l"/>
                      <a:r>
                        <a:rPr kumimoji="1" lang="ja-JP" altLang="en-US" sz="900">
                          <a:latin typeface="メイリオ" panose="020B0604030504040204" pitchFamily="50" charset="-128"/>
                          <a:ea typeface="メイリオ" panose="020B0604030504040204" pitchFamily="50" charset="-128"/>
                        </a:rPr>
                        <a:t>対応に悩んでいる</a:t>
                      </a:r>
                    </a:p>
                    <a:p>
                      <a:pPr algn="l"/>
                      <a:r>
                        <a:rPr kumimoji="1" lang="ja-JP" altLang="en-US" sz="900">
                          <a:latin typeface="メイリオ" panose="020B0604030504040204" pitchFamily="50" charset="-128"/>
                          <a:ea typeface="メイリオ" panose="020B0604030504040204" pitchFamily="50" charset="-128"/>
                        </a:rPr>
                        <a:t>本人が医療機関を</a:t>
                      </a:r>
                      <a:endParaRPr kumimoji="1" lang="en-US" altLang="ja-JP" sz="900">
                        <a:latin typeface="メイリオ" panose="020B0604030504040204" pitchFamily="50" charset="-128"/>
                        <a:ea typeface="メイリオ" panose="020B0604030504040204" pitchFamily="50" charset="-128"/>
                      </a:endParaRPr>
                    </a:p>
                    <a:p>
                      <a:pPr algn="l"/>
                      <a:r>
                        <a:rPr kumimoji="1" lang="ja-JP" altLang="en-US" sz="900">
                          <a:latin typeface="メイリオ" panose="020B0604030504040204" pitchFamily="50" charset="-128"/>
                          <a:ea typeface="メイリオ" panose="020B0604030504040204" pitchFamily="50" charset="-128"/>
                        </a:rPr>
                        <a:t>受診しない</a:t>
                      </a:r>
                    </a:p>
                    <a:p>
                      <a:pPr algn="l"/>
                      <a:r>
                        <a:rPr kumimoji="1" lang="ja-JP" altLang="en-US" sz="900">
                          <a:latin typeface="メイリオ" panose="020B0604030504040204" pitchFamily="50" charset="-128"/>
                          <a:ea typeface="メイリオ" panose="020B0604030504040204" pitchFamily="50" charset="-128"/>
                        </a:rPr>
                        <a:t>セルフケアを促したい</a:t>
                      </a:r>
                    </a:p>
                    <a:p>
                      <a:pPr algn="l"/>
                      <a:r>
                        <a:rPr kumimoji="1" lang="ja-JP" altLang="en-US" sz="900">
                          <a:latin typeface="メイリオ" panose="020B0604030504040204" pitchFamily="50" charset="-128"/>
                          <a:ea typeface="メイリオ" panose="020B0604030504040204" pitchFamily="50" charset="-128"/>
                        </a:rPr>
                        <a:t>希死念慮を語った</a:t>
                      </a:r>
                    </a:p>
                  </a:txBody>
                  <a:tcPr marL="81808" marR="81808" marT="40904" marB="40904" anchor="ctr"/>
                </a:tc>
                <a:tc>
                  <a:txBody>
                    <a:bodyPr/>
                    <a:lstStyle/>
                    <a:p>
                      <a:pPr algn="ctr"/>
                      <a:r>
                        <a:rPr kumimoji="1" lang="ja-JP" altLang="en-US" sz="1100">
                          <a:latin typeface="メイリオ" panose="020B0604030504040204" pitchFamily="50" charset="-128"/>
                          <a:ea typeface="メイリオ" panose="020B0604030504040204" pitchFamily="50" charset="-128"/>
                        </a:rPr>
                        <a:t>産業保健スタッフ</a:t>
                      </a:r>
                    </a:p>
                  </a:txBody>
                  <a:tcPr marL="81808" marR="81808" marT="40904" marB="40904" anchor="ctr"/>
                </a:tc>
                <a:extLst>
                  <a:ext uri="{0D108BD9-81ED-4DB2-BD59-A6C34878D82A}">
                    <a16:rowId xmlns:a16="http://schemas.microsoft.com/office/drawing/2014/main" val="2568416732"/>
                  </a:ext>
                </a:extLst>
              </a:tr>
              <a:tr h="794272">
                <a:tc>
                  <a:txBody>
                    <a:bodyPr/>
                    <a:lstStyle/>
                    <a:p>
                      <a:pPr algn="l"/>
                      <a:r>
                        <a:rPr kumimoji="1" lang="ja-JP" altLang="en-US" sz="900">
                          <a:latin typeface="メイリオ" panose="020B0604030504040204" pitchFamily="50" charset="-128"/>
                          <a:ea typeface="メイリオ" panose="020B0604030504040204" pitchFamily="50" charset="-128"/>
                        </a:rPr>
                        <a:t>あなたが受診要否を</a:t>
                      </a:r>
                      <a:endParaRPr kumimoji="1" lang="en-US" altLang="ja-JP" sz="900">
                        <a:latin typeface="メイリオ" panose="020B0604030504040204" pitchFamily="50" charset="-128"/>
                        <a:ea typeface="メイリオ" panose="020B0604030504040204" pitchFamily="50" charset="-128"/>
                      </a:endParaRPr>
                    </a:p>
                    <a:p>
                      <a:pPr algn="l"/>
                      <a:r>
                        <a:rPr kumimoji="1" lang="ja-JP" altLang="en-US" sz="900">
                          <a:latin typeface="メイリオ" panose="020B0604030504040204" pitchFamily="50" charset="-128"/>
                          <a:ea typeface="メイリオ" panose="020B0604030504040204" pitchFamily="50" charset="-128"/>
                        </a:rPr>
                        <a:t>判断しない</a:t>
                      </a:r>
                    </a:p>
                    <a:p>
                      <a:pPr algn="l"/>
                      <a:r>
                        <a:rPr kumimoji="1" lang="ja-JP" altLang="en-US" sz="900">
                          <a:latin typeface="メイリオ" panose="020B0604030504040204" pitchFamily="50" charset="-128"/>
                          <a:ea typeface="メイリオ" panose="020B0604030504040204" pitchFamily="50" charset="-128"/>
                        </a:rPr>
                        <a:t>まずは産業保健</a:t>
                      </a:r>
                      <a:endParaRPr kumimoji="1" lang="en-US" altLang="ja-JP" sz="900">
                        <a:latin typeface="メイリオ" panose="020B0604030504040204" pitchFamily="50" charset="-128"/>
                        <a:ea typeface="メイリオ" panose="020B0604030504040204" pitchFamily="50" charset="-128"/>
                      </a:endParaRPr>
                    </a:p>
                    <a:p>
                      <a:pPr algn="l"/>
                      <a:r>
                        <a:rPr kumimoji="1" lang="ja-JP" altLang="en-US" sz="900">
                          <a:latin typeface="メイリオ" panose="020B0604030504040204" pitchFamily="50" charset="-128"/>
                          <a:ea typeface="メイリオ" panose="020B0604030504040204" pitchFamily="50" charset="-128"/>
                        </a:rPr>
                        <a:t>スタッフに相談</a:t>
                      </a:r>
                    </a:p>
                  </a:txBody>
                  <a:tcPr marL="81808" marR="81808" marT="40904" marB="40904" anchor="ctr"/>
                </a:tc>
                <a:tc>
                  <a:txBody>
                    <a:bodyPr/>
                    <a:lstStyle/>
                    <a:p>
                      <a:pPr algn="ctr"/>
                      <a:r>
                        <a:rPr kumimoji="1" lang="ja-JP" altLang="en-US" sz="1400">
                          <a:latin typeface="メイリオ" panose="020B0604030504040204" pitchFamily="50" charset="-128"/>
                          <a:ea typeface="メイリオ" panose="020B0604030504040204" pitchFamily="50" charset="-128"/>
                        </a:rPr>
                        <a:t>医療機関</a:t>
                      </a:r>
                      <a:endParaRPr kumimoji="1" lang="en-US" altLang="ja-JP" sz="1400">
                        <a:latin typeface="メイリオ" panose="020B0604030504040204" pitchFamily="50" charset="-128"/>
                        <a:ea typeface="メイリオ" panose="020B0604030504040204" pitchFamily="50" charset="-128"/>
                      </a:endParaRPr>
                    </a:p>
                  </a:txBody>
                  <a:tcPr marL="81808" marR="81808" marT="40904" marB="40904" anchor="ctr"/>
                </a:tc>
                <a:extLst>
                  <a:ext uri="{0D108BD9-81ED-4DB2-BD59-A6C34878D82A}">
                    <a16:rowId xmlns:a16="http://schemas.microsoft.com/office/drawing/2014/main" val="2190107596"/>
                  </a:ext>
                </a:extLst>
              </a:tr>
              <a:tr h="562788">
                <a:tc>
                  <a:txBody>
                    <a:bodyPr/>
                    <a:lstStyle/>
                    <a:p>
                      <a:pPr algn="l"/>
                      <a:r>
                        <a:rPr kumimoji="1" lang="ja-JP" altLang="en-US" sz="900">
                          <a:latin typeface="メイリオ" panose="020B0604030504040204" pitchFamily="50" charset="-128"/>
                          <a:ea typeface="メイリオ" panose="020B0604030504040204" pitchFamily="50" charset="-128"/>
                        </a:rPr>
                        <a:t>緊急性がある</a:t>
                      </a:r>
                    </a:p>
                    <a:p>
                      <a:pPr algn="l"/>
                      <a:r>
                        <a:rPr kumimoji="1" lang="ja-JP" altLang="en-US" sz="900">
                          <a:latin typeface="メイリオ" panose="020B0604030504040204" pitchFamily="50" charset="-128"/>
                          <a:ea typeface="メイリオ" panose="020B0604030504040204" pitchFamily="50" charset="-128"/>
                        </a:rPr>
                        <a:t>１人暮らしをしていて頼れる相手がいない</a:t>
                      </a:r>
                    </a:p>
                  </a:txBody>
                  <a:tcPr marL="81808" marR="81808" marT="40904" marB="40904" anchor="ctr"/>
                </a:tc>
                <a:tc>
                  <a:txBody>
                    <a:bodyPr/>
                    <a:lstStyle/>
                    <a:p>
                      <a:pPr algn="ctr"/>
                      <a:r>
                        <a:rPr kumimoji="1" lang="ja-JP" altLang="en-US" sz="1400">
                          <a:latin typeface="メイリオ" panose="020B0604030504040204" pitchFamily="50" charset="-128"/>
                          <a:ea typeface="メイリオ" panose="020B0604030504040204" pitchFamily="50" charset="-128"/>
                        </a:rPr>
                        <a:t>家族</a:t>
                      </a:r>
                    </a:p>
                  </a:txBody>
                  <a:tcPr marL="81808" marR="81808" marT="40904" marB="40904" anchor="ctr"/>
                </a:tc>
                <a:extLst>
                  <a:ext uri="{0D108BD9-81ED-4DB2-BD59-A6C34878D82A}">
                    <a16:rowId xmlns:a16="http://schemas.microsoft.com/office/drawing/2014/main" val="2246821251"/>
                  </a:ext>
                </a:extLst>
              </a:tr>
              <a:tr h="412332">
                <a:tc gridSpan="2">
                  <a:txBody>
                    <a:bodyPr/>
                    <a:lstStyle/>
                    <a:p>
                      <a:pPr algn="ctr"/>
                      <a:r>
                        <a:rPr kumimoji="1" lang="ja-JP" altLang="en-US" sz="1300" b="1">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守秘義務・プライバシーに注意！</a:t>
                      </a:r>
                    </a:p>
                  </a:txBody>
                  <a:tcPr marL="81808" marR="81808" marT="40904" marB="40904" anchor="ctr"/>
                </a:tc>
                <a:tc hMerge="1">
                  <a:txBody>
                    <a:bodyPr/>
                    <a:lstStyle/>
                    <a:p>
                      <a:endParaRPr kumimoji="1" lang="ja-JP" altLang="en-US" sz="120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11285093"/>
                  </a:ext>
                </a:extLst>
              </a:tr>
            </a:tbl>
          </a:graphicData>
        </a:graphic>
      </p:graphicFrame>
      <p:pic>
        <p:nvPicPr>
          <p:cNvPr id="9" name="図 8">
            <a:extLst>
              <a:ext uri="{FF2B5EF4-FFF2-40B4-BE49-F238E27FC236}">
                <a16:creationId xmlns:a16="http://schemas.microsoft.com/office/drawing/2014/main" id="{7B9448E0-2B8B-458C-8FB5-BF47322C03C6}"/>
              </a:ext>
            </a:extLst>
          </p:cNvPr>
          <p:cNvPicPr>
            <a:picLocks noChangeAspect="1"/>
          </p:cNvPicPr>
          <p:nvPr/>
        </p:nvPicPr>
        <p:blipFill>
          <a:blip r:embed="rId7"/>
          <a:stretch>
            <a:fillRect/>
          </a:stretch>
        </p:blipFill>
        <p:spPr>
          <a:xfrm>
            <a:off x="1942003" y="3113636"/>
            <a:ext cx="673890" cy="678129"/>
          </a:xfrm>
          <a:prstGeom prst="rect">
            <a:avLst/>
          </a:prstGeom>
        </p:spPr>
      </p:pic>
      <p:pic>
        <p:nvPicPr>
          <p:cNvPr id="10" name="図 9">
            <a:extLst>
              <a:ext uri="{FF2B5EF4-FFF2-40B4-BE49-F238E27FC236}">
                <a16:creationId xmlns:a16="http://schemas.microsoft.com/office/drawing/2014/main" id="{EC4B8EF8-E78B-4B41-A266-CEE3A7EC51FA}"/>
              </a:ext>
            </a:extLst>
          </p:cNvPr>
          <p:cNvPicPr>
            <a:picLocks noChangeAspect="1"/>
          </p:cNvPicPr>
          <p:nvPr/>
        </p:nvPicPr>
        <p:blipFill>
          <a:blip r:embed="rId8"/>
          <a:stretch>
            <a:fillRect/>
          </a:stretch>
        </p:blipFill>
        <p:spPr>
          <a:xfrm>
            <a:off x="2437972" y="2965567"/>
            <a:ext cx="222090" cy="222090"/>
          </a:xfrm>
          <a:prstGeom prst="rect">
            <a:avLst/>
          </a:prstGeom>
        </p:spPr>
      </p:pic>
      <p:pic>
        <p:nvPicPr>
          <p:cNvPr id="11" name="図 10">
            <a:extLst>
              <a:ext uri="{FF2B5EF4-FFF2-40B4-BE49-F238E27FC236}">
                <a16:creationId xmlns:a16="http://schemas.microsoft.com/office/drawing/2014/main" id="{6FAAD8B0-67B1-43FE-8325-8CF55A4162D5}"/>
              </a:ext>
            </a:extLst>
          </p:cNvPr>
          <p:cNvPicPr>
            <a:picLocks noChangeAspect="1"/>
          </p:cNvPicPr>
          <p:nvPr/>
        </p:nvPicPr>
        <p:blipFill rotWithShape="1">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l="36340" r="35825" b="47519"/>
          <a:stretch/>
        </p:blipFill>
        <p:spPr>
          <a:xfrm>
            <a:off x="4504576" y="3113636"/>
            <a:ext cx="398249" cy="750864"/>
          </a:xfrm>
          <a:prstGeom prst="rect">
            <a:avLst/>
          </a:prstGeom>
        </p:spPr>
      </p:pic>
      <p:pic>
        <p:nvPicPr>
          <p:cNvPr id="12" name="図 11">
            <a:extLst>
              <a:ext uri="{FF2B5EF4-FFF2-40B4-BE49-F238E27FC236}">
                <a16:creationId xmlns:a16="http://schemas.microsoft.com/office/drawing/2014/main" id="{AE9F85CD-0969-47D2-8FDF-3DC87725AD04}"/>
              </a:ext>
            </a:extLst>
          </p:cNvPr>
          <p:cNvPicPr>
            <a:picLocks noChangeAspect="1"/>
          </p:cNvPicPr>
          <p:nvPr/>
        </p:nvPicPr>
        <p:blipFill rotWithShape="1">
          <a:blip r:embed="rId10">
            <a:extLst>
              <a:ext uri="{28A0092B-C50C-407E-A947-70E740481C1C}">
                <a14:useLocalDpi xmlns:a14="http://schemas.microsoft.com/office/drawing/2010/main" val="0"/>
              </a:ext>
            </a:extLst>
          </a:blip>
          <a:srcRect l="37886" r="36405" b="47519"/>
          <a:stretch/>
        </p:blipFill>
        <p:spPr>
          <a:xfrm>
            <a:off x="4878476" y="3113636"/>
            <a:ext cx="349895" cy="714258"/>
          </a:xfrm>
          <a:prstGeom prst="rect">
            <a:avLst/>
          </a:prstGeom>
        </p:spPr>
      </p:pic>
      <p:pic>
        <p:nvPicPr>
          <p:cNvPr id="13" name="図 12">
            <a:extLst>
              <a:ext uri="{FF2B5EF4-FFF2-40B4-BE49-F238E27FC236}">
                <a16:creationId xmlns:a16="http://schemas.microsoft.com/office/drawing/2014/main" id="{9E3F1CFB-9842-4A16-8520-6D6B571EC262}"/>
              </a:ext>
            </a:extLst>
          </p:cNvPr>
          <p:cNvPicPr>
            <a:picLocks noChangeAspect="1"/>
          </p:cNvPicPr>
          <p:nvPr/>
        </p:nvPicPr>
        <p:blipFill>
          <a:blip r:embed="rId11"/>
          <a:stretch>
            <a:fillRect/>
          </a:stretch>
        </p:blipFill>
        <p:spPr>
          <a:xfrm>
            <a:off x="7151383" y="3010625"/>
            <a:ext cx="920281" cy="920281"/>
          </a:xfrm>
          <a:prstGeom prst="rect">
            <a:avLst/>
          </a:prstGeom>
        </p:spPr>
      </p:pic>
      <p:pic>
        <p:nvPicPr>
          <p:cNvPr id="14" name="図 13">
            <a:extLst>
              <a:ext uri="{FF2B5EF4-FFF2-40B4-BE49-F238E27FC236}">
                <a16:creationId xmlns:a16="http://schemas.microsoft.com/office/drawing/2014/main" id="{8D17E116-44B9-4130-999D-4503ACD6C0CF}"/>
              </a:ext>
            </a:extLst>
          </p:cNvPr>
          <p:cNvPicPr>
            <a:picLocks noChangeAspect="1"/>
          </p:cNvPicPr>
          <p:nvPr/>
        </p:nvPicPr>
        <p:blipFill rotWithShape="1">
          <a:blip r:embed="rId12">
            <a:clrChange>
              <a:clrFrom>
                <a:srgbClr val="FFFFFF"/>
              </a:clrFrom>
              <a:clrTo>
                <a:srgbClr val="FFFFFF">
                  <a:alpha val="0"/>
                </a:srgbClr>
              </a:clrTo>
            </a:clrChange>
            <a:extLst>
              <a:ext uri="{28A0092B-C50C-407E-A947-70E740481C1C}">
                <a14:useLocalDpi xmlns:a14="http://schemas.microsoft.com/office/drawing/2010/main" val="0"/>
              </a:ext>
            </a:extLst>
          </a:blip>
          <a:srcRect l="24275" r="24614" b="47519"/>
          <a:stretch/>
        </p:blipFill>
        <p:spPr>
          <a:xfrm>
            <a:off x="9552416" y="3118131"/>
            <a:ext cx="715796" cy="734970"/>
          </a:xfrm>
          <a:prstGeom prst="rect">
            <a:avLst/>
          </a:prstGeom>
        </p:spPr>
      </p:pic>
      <p:pic>
        <p:nvPicPr>
          <p:cNvPr id="15" name="図 14">
            <a:extLst>
              <a:ext uri="{FF2B5EF4-FFF2-40B4-BE49-F238E27FC236}">
                <a16:creationId xmlns:a16="http://schemas.microsoft.com/office/drawing/2014/main" id="{CD71F0A7-E9B3-4639-BBBF-AB4361C9ED64}"/>
              </a:ext>
            </a:extLst>
          </p:cNvPr>
          <p:cNvPicPr>
            <a:picLocks noChangeAspect="1"/>
          </p:cNvPicPr>
          <p:nvPr/>
        </p:nvPicPr>
        <p:blipFill rotWithShape="1">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l="23663" r="22487" b="51689"/>
          <a:stretch/>
        </p:blipFill>
        <p:spPr>
          <a:xfrm>
            <a:off x="10134036" y="3113636"/>
            <a:ext cx="731508" cy="656260"/>
          </a:xfrm>
          <a:prstGeom prst="rect">
            <a:avLst/>
          </a:prstGeom>
        </p:spPr>
      </p:pic>
      <p:cxnSp>
        <p:nvCxnSpPr>
          <p:cNvPr id="17" name="直線コネクタ 16">
            <a:extLst>
              <a:ext uri="{FF2B5EF4-FFF2-40B4-BE49-F238E27FC236}">
                <a16:creationId xmlns:a16="http://schemas.microsoft.com/office/drawing/2014/main" id="{2FB13CAE-22FC-4AA2-88FF-9009A837F29F}"/>
              </a:ext>
            </a:extLst>
          </p:cNvPr>
          <p:cNvCxnSpPr>
            <a:cxnSpLocks/>
          </p:cNvCxnSpPr>
          <p:nvPr/>
        </p:nvCxnSpPr>
        <p:spPr>
          <a:xfrm>
            <a:off x="0" y="647018"/>
            <a:ext cx="10907713" cy="62155"/>
          </a:xfrm>
          <a:prstGeom prst="line">
            <a:avLst/>
          </a:prstGeom>
          <a:ln>
            <a:solidFill>
              <a:schemeClr val="accent2">
                <a:lumMod val="60000"/>
                <a:lumOff val="40000"/>
              </a:schemeClr>
            </a:solidFill>
          </a:ln>
        </p:spPr>
        <p:style>
          <a:lnRef idx="2">
            <a:schemeClr val="accent1"/>
          </a:lnRef>
          <a:fillRef idx="0">
            <a:schemeClr val="accent1"/>
          </a:fillRef>
          <a:effectRef idx="1">
            <a:schemeClr val="accent1"/>
          </a:effectRef>
          <a:fontRef idx="minor">
            <a:schemeClr val="tx1"/>
          </a:fontRef>
        </p:style>
      </p:cxnSp>
      <p:sp>
        <p:nvSpPr>
          <p:cNvPr id="27" name="テキスト ボックス 26">
            <a:extLst>
              <a:ext uri="{FF2B5EF4-FFF2-40B4-BE49-F238E27FC236}">
                <a16:creationId xmlns:a16="http://schemas.microsoft.com/office/drawing/2014/main" id="{279FB520-CF63-4400-9B83-30DB3DD5D1EA}"/>
              </a:ext>
            </a:extLst>
          </p:cNvPr>
          <p:cNvSpPr txBox="1"/>
          <p:nvPr/>
        </p:nvSpPr>
        <p:spPr>
          <a:xfrm>
            <a:off x="118896" y="782429"/>
            <a:ext cx="6463308" cy="276999"/>
          </a:xfrm>
          <a:prstGeom prst="rect">
            <a:avLst/>
          </a:prstGeom>
          <a:solidFill>
            <a:srgbClr val="FFFF00"/>
          </a:solidFill>
          <a:ln>
            <a:solidFill>
              <a:srgbClr val="FFFF00"/>
            </a:solidFill>
          </a:ln>
          <a:scene3d>
            <a:camera prst="orthographicFront">
              <a:rot lat="4500000" lon="0" rev="0"/>
            </a:camera>
            <a:lightRig rig="flat" dir="t"/>
          </a:scene3d>
          <a:sp3d prstMaterial="matte"/>
        </p:spPr>
        <p:txBody>
          <a:bodyPr wrap="none" lIns="0" tIns="0" rIns="0" bIns="0" rtlCol="0">
            <a:spAutoFit/>
            <a:flatTx/>
          </a:bodyPr>
          <a:lstStyle/>
          <a:p>
            <a:r>
              <a:rPr kumimoji="1" lang="ja-JP" altLang="en-US" b="1">
                <a:latin typeface="メイリオ" panose="020B0604030504040204" pitchFamily="50" charset="-128"/>
                <a:ea typeface="メイリオ" panose="020B0604030504040204" pitchFamily="50" charset="-128"/>
              </a:rPr>
              <a:t>部下の変化にいち早く気づくことができる環境を作りましょう</a:t>
            </a:r>
          </a:p>
        </p:txBody>
      </p:sp>
      <p:sp>
        <p:nvSpPr>
          <p:cNvPr id="28" name="テキスト ボックス 27">
            <a:extLst>
              <a:ext uri="{FF2B5EF4-FFF2-40B4-BE49-F238E27FC236}">
                <a16:creationId xmlns:a16="http://schemas.microsoft.com/office/drawing/2014/main" id="{3C6D8FB5-DB82-4E6B-8217-8DE018BA7587}"/>
              </a:ext>
            </a:extLst>
          </p:cNvPr>
          <p:cNvSpPr txBox="1"/>
          <p:nvPr/>
        </p:nvSpPr>
        <p:spPr>
          <a:xfrm>
            <a:off x="118896" y="1067323"/>
            <a:ext cx="10669921" cy="1015663"/>
          </a:xfrm>
          <a:prstGeom prst="rect">
            <a:avLst/>
          </a:prstGeom>
          <a:noFill/>
        </p:spPr>
        <p:txBody>
          <a:bodyPr wrap="square" rtlCol="0">
            <a:spAutoFit/>
          </a:bodyPr>
          <a:lstStyle/>
          <a:p>
            <a:r>
              <a:rPr kumimoji="1" lang="ja-JP" altLang="en-US" sz="1500">
                <a:latin typeface="メイリオ" panose="020B0604030504040204" pitchFamily="50" charset="-128"/>
                <a:ea typeface="メイリオ" panose="020B0604030504040204" pitchFamily="50" charset="-128"/>
              </a:rPr>
              <a:t>　管理監督者は、同じ職場で仕事をしている部下の変化に気づくことができる重要なポジションです。</a:t>
            </a:r>
            <a:endParaRPr kumimoji="1" lang="en-US" altLang="ja-JP" sz="1500">
              <a:latin typeface="メイリオ" panose="020B0604030504040204" pitchFamily="50" charset="-128"/>
              <a:ea typeface="メイリオ" panose="020B0604030504040204" pitchFamily="50" charset="-128"/>
            </a:endParaRPr>
          </a:p>
          <a:p>
            <a:r>
              <a:rPr kumimoji="1" lang="ja-JP" altLang="en-US" sz="1500">
                <a:latin typeface="メイリオ" panose="020B0604030504040204" pitchFamily="50" charset="-128"/>
                <a:ea typeface="メイリオ" panose="020B0604030504040204" pitchFamily="50" charset="-128"/>
              </a:rPr>
              <a:t>　いち早く部下の変化に気づくために、日頃の部下の様子を観察・把握しておきましょう。</a:t>
            </a:r>
            <a:endParaRPr kumimoji="1" lang="en-US" altLang="ja-JP" sz="1500">
              <a:latin typeface="メイリオ" panose="020B0604030504040204" pitchFamily="50" charset="-128"/>
              <a:ea typeface="メイリオ" panose="020B0604030504040204" pitchFamily="50" charset="-128"/>
            </a:endParaRPr>
          </a:p>
          <a:p>
            <a:r>
              <a:rPr kumimoji="1" lang="ja-JP" altLang="en-US" sz="1500">
                <a:latin typeface="メイリオ" panose="020B0604030504040204" pitchFamily="50" charset="-128"/>
                <a:ea typeface="メイリオ" panose="020B0604030504040204" pitchFamily="50" charset="-128"/>
              </a:rPr>
              <a:t>　あいさつや声かけなどで</a:t>
            </a:r>
            <a:r>
              <a:rPr kumimoji="1" lang="ja-JP" altLang="en-US" sz="1500" b="1">
                <a:solidFill>
                  <a:schemeClr val="accent2"/>
                </a:solidFill>
                <a:latin typeface="メイリオ" panose="020B0604030504040204" pitchFamily="50" charset="-128"/>
                <a:ea typeface="メイリオ" panose="020B0604030504040204" pitchFamily="50" charset="-128"/>
              </a:rPr>
              <a:t>定期的なコミュニケーション</a:t>
            </a:r>
            <a:r>
              <a:rPr kumimoji="1" lang="ja-JP" altLang="en-US" sz="1500">
                <a:latin typeface="メイリオ" panose="020B0604030504040204" pitchFamily="50" charset="-128"/>
                <a:ea typeface="メイリオ" panose="020B0604030504040204" pitchFamily="50" charset="-128"/>
              </a:rPr>
              <a:t>をとるとともに座席配置などを工夫して</a:t>
            </a:r>
            <a:r>
              <a:rPr kumimoji="1" lang="ja-JP" altLang="en-US" sz="1500" b="1">
                <a:solidFill>
                  <a:schemeClr val="accent2"/>
                </a:solidFill>
                <a:latin typeface="メイリオ" panose="020B0604030504040204" pitchFamily="50" charset="-128"/>
                <a:ea typeface="メイリオ" panose="020B0604030504040204" pitchFamily="50" charset="-128"/>
              </a:rPr>
              <a:t>風通しのよい環境</a:t>
            </a:r>
            <a:r>
              <a:rPr kumimoji="1" lang="ja-JP" altLang="en-US" sz="1500">
                <a:latin typeface="メイリオ" panose="020B0604030504040204" pitchFamily="50" charset="-128"/>
                <a:ea typeface="メイリオ" panose="020B0604030504040204" pitchFamily="50" charset="-128"/>
              </a:rPr>
              <a:t>を作ることで変化に気づきやすい職場となります。</a:t>
            </a:r>
          </a:p>
        </p:txBody>
      </p:sp>
      <p:sp>
        <p:nvSpPr>
          <p:cNvPr id="22" name="テキスト ボックス 21">
            <a:extLst>
              <a:ext uri="{FF2B5EF4-FFF2-40B4-BE49-F238E27FC236}">
                <a16:creationId xmlns:a16="http://schemas.microsoft.com/office/drawing/2014/main" id="{59F31BA2-865D-491D-AADF-3B02CAAB376B}"/>
              </a:ext>
            </a:extLst>
          </p:cNvPr>
          <p:cNvSpPr txBox="1"/>
          <p:nvPr/>
        </p:nvSpPr>
        <p:spPr>
          <a:xfrm>
            <a:off x="8110920" y="110177"/>
            <a:ext cx="2877711" cy="523220"/>
          </a:xfrm>
          <a:prstGeom prst="rect">
            <a:avLst/>
          </a:prstGeom>
          <a:noFill/>
        </p:spPr>
        <p:txBody>
          <a:bodyPr wrap="none" rtlCol="0">
            <a:spAutoFit/>
          </a:bodyPr>
          <a:lstStyle/>
          <a:p>
            <a:r>
              <a:rPr kumimoji="1" lang="ja-JP" altLang="en-US" sz="700"/>
              <a:t>令和６年度地方公務員のメンタルヘルス対策の推進に関する研究会</a:t>
            </a:r>
            <a:endParaRPr kumimoji="1" lang="en-US" altLang="ja-JP" sz="700"/>
          </a:p>
          <a:p>
            <a:pPr algn="ctr"/>
            <a:r>
              <a:rPr kumimoji="1" lang="ja-JP" altLang="en-US" sz="700"/>
              <a:t>地方公務員災害補償基金</a:t>
            </a:r>
            <a:endParaRPr kumimoji="1" lang="en-US" altLang="ja-JP" sz="700"/>
          </a:p>
          <a:p>
            <a:pPr algn="ctr"/>
            <a:r>
              <a:rPr kumimoji="1" lang="ja-JP" altLang="en-US" sz="700"/>
              <a:t>一般財団法人地方公務員安全衛生推進協会</a:t>
            </a:r>
            <a:endParaRPr kumimoji="1" lang="en-US" altLang="ja-JP" sz="700"/>
          </a:p>
          <a:p>
            <a:pPr algn="ctr"/>
            <a:r>
              <a:rPr kumimoji="1" lang="ja-JP" altLang="en-US" sz="700"/>
              <a:t>総務省自治行政局公務員部安全厚生推進室</a:t>
            </a:r>
            <a:endParaRPr kumimoji="1" lang="en-US" altLang="ja-JP" sz="700"/>
          </a:p>
        </p:txBody>
      </p:sp>
      <p:sp>
        <p:nvSpPr>
          <p:cNvPr id="18" name="テキスト ボックス 17">
            <a:extLst>
              <a:ext uri="{FF2B5EF4-FFF2-40B4-BE49-F238E27FC236}">
                <a16:creationId xmlns:a16="http://schemas.microsoft.com/office/drawing/2014/main" id="{F2916C12-56D7-7405-9E2B-3473AE3F63CC}"/>
              </a:ext>
            </a:extLst>
          </p:cNvPr>
          <p:cNvSpPr txBox="1"/>
          <p:nvPr/>
        </p:nvSpPr>
        <p:spPr>
          <a:xfrm>
            <a:off x="1421797" y="7200459"/>
            <a:ext cx="8130619" cy="461665"/>
          </a:xfrm>
          <a:prstGeom prst="rect">
            <a:avLst/>
          </a:prstGeom>
          <a:solidFill>
            <a:srgbClr val="FFFF00"/>
          </a:solidFill>
          <a:scene3d>
            <a:camera prst="orthographicFront">
              <a:rot lat="4500000" lon="0" rev="0"/>
            </a:camera>
            <a:lightRig rig="threePt" dir="t"/>
          </a:scene3d>
          <a:sp3d z="127000"/>
        </p:spPr>
        <p:txBody>
          <a:bodyPr wrap="square" rtlCol="0">
            <a:spAutoFit/>
            <a:flatTx/>
          </a:bodyPr>
          <a:lstStyle/>
          <a:p>
            <a:r>
              <a:rPr kumimoji="1" lang="ja-JP" altLang="en-US" sz="2400">
                <a:latin typeface="メイリオ" panose="020B0604030504040204" pitchFamily="50" charset="-128"/>
                <a:ea typeface="メイリオ" panose="020B0604030504040204" pitchFamily="50" charset="-128"/>
              </a:rPr>
              <a:t>あなたが職場のメンタルヘルスケアの</a:t>
            </a:r>
            <a:r>
              <a:rPr kumimoji="1" lang="ja-JP" altLang="en-US" sz="2400" b="1">
                <a:solidFill>
                  <a:srgbClr val="FF0000"/>
                </a:solidFill>
                <a:latin typeface="メイリオ" panose="020B0604030504040204" pitchFamily="50" charset="-128"/>
                <a:ea typeface="メイリオ" panose="020B0604030504040204" pitchFamily="50" charset="-128"/>
              </a:rPr>
              <a:t>キーパーソン</a:t>
            </a:r>
            <a:r>
              <a:rPr kumimoji="1" lang="ja-JP" altLang="en-US" sz="2400">
                <a:latin typeface="メイリオ" panose="020B0604030504040204" pitchFamily="50" charset="-128"/>
                <a:ea typeface="メイリオ" panose="020B0604030504040204" pitchFamily="50" charset="-128"/>
              </a:rPr>
              <a:t>です！</a:t>
            </a:r>
          </a:p>
        </p:txBody>
      </p:sp>
    </p:spTree>
    <p:extLst>
      <p:ext uri="{BB962C8B-B14F-4D97-AF65-F5344CB8AC3E}">
        <p14:creationId xmlns:p14="http://schemas.microsoft.com/office/powerpoint/2010/main" val="3661490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22B0-4FDB-4FA4-B908-73AF53FFC796}"/>
              </a:ext>
            </a:extLst>
          </p:cNvPr>
          <p:cNvSpPr txBox="1">
            <a:spLocks/>
          </p:cNvSpPr>
          <p:nvPr/>
        </p:nvSpPr>
        <p:spPr>
          <a:xfrm>
            <a:off x="61755" y="207883"/>
            <a:ext cx="9407902" cy="512391"/>
          </a:xfrm>
          <a:prstGeom prst="rect">
            <a:avLst/>
          </a:prstGeom>
        </p:spPr>
        <p:txBody>
          <a:bodyPr>
            <a:normAutofit fontScale="97500" lnSpcReduction="10000"/>
          </a:bodyPr>
          <a:lstStyle>
            <a:lvl1pPr algn="l" defTabSz="818114" rtl="0" eaLnBrk="1" latinLnBrk="0" hangingPunct="1">
              <a:lnSpc>
                <a:spcPct val="90000"/>
              </a:lnSpc>
              <a:spcBef>
                <a:spcPct val="0"/>
              </a:spcBef>
              <a:buNone/>
              <a:defRPr sz="3937" kern="1200">
                <a:solidFill>
                  <a:schemeClr val="tx1"/>
                </a:solidFill>
                <a:latin typeface="+mj-lt"/>
                <a:ea typeface="+mj-ea"/>
                <a:cs typeface="+mj-cs"/>
              </a:defRPr>
            </a:lvl1pPr>
          </a:lstStyle>
          <a:p>
            <a:r>
              <a:rPr kumimoji="1" lang="ja-JP" altLang="en-US" sz="3221" b="1" dirty="0">
                <a:latin typeface="メイリオ" panose="020B0604030504040204" pitchFamily="50" charset="-128"/>
                <a:ea typeface="メイリオ" panose="020B0604030504040204" pitchFamily="50" charset="-128"/>
              </a:rPr>
              <a:t>管理監督者自身の</a:t>
            </a:r>
            <a:r>
              <a:rPr kumimoji="1" lang="ja-JP" altLang="en-US" sz="3221" b="1">
                <a:latin typeface="メイリオ" panose="020B0604030504040204" pitchFamily="50" charset="-128"/>
                <a:ea typeface="メイリオ" panose="020B0604030504040204" pitchFamily="50" charset="-128"/>
              </a:rPr>
              <a:t>メンタルヘルス対策</a:t>
            </a:r>
            <a:endParaRPr kumimoji="1" lang="ja-JP" altLang="en-US" sz="3221" b="1" dirty="0">
              <a:latin typeface="メイリオ" panose="020B0604030504040204" pitchFamily="50" charset="-128"/>
              <a:ea typeface="メイリオ" panose="020B0604030504040204" pitchFamily="50" charset="-128"/>
            </a:endParaRPr>
          </a:p>
        </p:txBody>
      </p:sp>
      <p:graphicFrame>
        <p:nvGraphicFramePr>
          <p:cNvPr id="3" name="図表 2">
            <a:extLst>
              <a:ext uri="{FF2B5EF4-FFF2-40B4-BE49-F238E27FC236}">
                <a16:creationId xmlns:a16="http://schemas.microsoft.com/office/drawing/2014/main" id="{6D8E17DF-2D47-47A8-906E-B648BB43FF3F}"/>
              </a:ext>
            </a:extLst>
          </p:cNvPr>
          <p:cNvGraphicFramePr/>
          <p:nvPr>
            <p:extLst>
              <p:ext uri="{D42A27DB-BD31-4B8C-83A1-F6EECF244321}">
                <p14:modId xmlns:p14="http://schemas.microsoft.com/office/powerpoint/2010/main" val="2588083149"/>
              </p:ext>
            </p:extLst>
          </p:nvPr>
        </p:nvGraphicFramePr>
        <p:xfrm>
          <a:off x="598563" y="764832"/>
          <a:ext cx="4554717" cy="32498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図表 3">
            <a:extLst>
              <a:ext uri="{FF2B5EF4-FFF2-40B4-BE49-F238E27FC236}">
                <a16:creationId xmlns:a16="http://schemas.microsoft.com/office/drawing/2014/main" id="{85071553-FAE9-45D3-980F-90FBD182F51C}"/>
              </a:ext>
            </a:extLst>
          </p:cNvPr>
          <p:cNvGraphicFramePr/>
          <p:nvPr>
            <p:extLst>
              <p:ext uri="{D42A27DB-BD31-4B8C-83A1-F6EECF244321}">
                <p14:modId xmlns:p14="http://schemas.microsoft.com/office/powerpoint/2010/main" val="2339991615"/>
              </p:ext>
            </p:extLst>
          </p:nvPr>
        </p:nvGraphicFramePr>
        <p:xfrm>
          <a:off x="390058" y="3901531"/>
          <a:ext cx="4971725" cy="99729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テキスト ボックス 4">
            <a:extLst>
              <a:ext uri="{FF2B5EF4-FFF2-40B4-BE49-F238E27FC236}">
                <a16:creationId xmlns:a16="http://schemas.microsoft.com/office/drawing/2014/main" id="{CF676135-47E5-423D-ABAB-51103FC273C1}"/>
              </a:ext>
            </a:extLst>
          </p:cNvPr>
          <p:cNvSpPr txBox="1"/>
          <p:nvPr/>
        </p:nvSpPr>
        <p:spPr>
          <a:xfrm>
            <a:off x="32516" y="877965"/>
            <a:ext cx="461665" cy="6689717"/>
          </a:xfrm>
          <a:prstGeom prst="rect">
            <a:avLst/>
          </a:prstGeom>
        </p:spPr>
        <p:style>
          <a:lnRef idx="1">
            <a:schemeClr val="accent2"/>
          </a:lnRef>
          <a:fillRef idx="3">
            <a:schemeClr val="accent2"/>
          </a:fillRef>
          <a:effectRef idx="2">
            <a:schemeClr val="accent2"/>
          </a:effectRef>
          <a:fontRef idx="minor">
            <a:schemeClr val="lt1"/>
          </a:fontRef>
        </p:style>
        <p:txBody>
          <a:bodyPr vert="eaVert" wrap="square" rtlCol="0">
            <a:spAutoFit/>
          </a:bodyPr>
          <a:lstStyle/>
          <a:p>
            <a:pPr algn="ctr"/>
            <a:r>
              <a:rPr lang="ja-JP" altLang="en-US" b="1">
                <a:latin typeface="メイリオ" panose="020B0604030504040204" pitchFamily="50" charset="-128"/>
                <a:ea typeface="メイリオ" panose="020B0604030504040204" pitchFamily="50" charset="-128"/>
              </a:rPr>
              <a:t>メンタルヘルスの大敵　ストレスを知りましょう</a:t>
            </a:r>
          </a:p>
        </p:txBody>
      </p:sp>
      <p:graphicFrame>
        <p:nvGraphicFramePr>
          <p:cNvPr id="6" name="図表 5">
            <a:extLst>
              <a:ext uri="{FF2B5EF4-FFF2-40B4-BE49-F238E27FC236}">
                <a16:creationId xmlns:a16="http://schemas.microsoft.com/office/drawing/2014/main" id="{296129DA-2E1D-4317-A42D-5DBD4092317F}"/>
              </a:ext>
            </a:extLst>
          </p:cNvPr>
          <p:cNvGraphicFramePr/>
          <p:nvPr>
            <p:extLst>
              <p:ext uri="{D42A27DB-BD31-4B8C-83A1-F6EECF244321}">
                <p14:modId xmlns:p14="http://schemas.microsoft.com/office/powerpoint/2010/main" val="551995549"/>
              </p:ext>
            </p:extLst>
          </p:nvPr>
        </p:nvGraphicFramePr>
        <p:xfrm>
          <a:off x="598563" y="4949475"/>
          <a:ext cx="4554717" cy="2618179"/>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7" name="テキスト ボックス 6">
            <a:extLst>
              <a:ext uri="{FF2B5EF4-FFF2-40B4-BE49-F238E27FC236}">
                <a16:creationId xmlns:a16="http://schemas.microsoft.com/office/drawing/2014/main" id="{4686431B-0306-434F-9457-44D6E60C155C}"/>
              </a:ext>
            </a:extLst>
          </p:cNvPr>
          <p:cNvSpPr txBox="1"/>
          <p:nvPr/>
        </p:nvSpPr>
        <p:spPr>
          <a:xfrm>
            <a:off x="5319109" y="877965"/>
            <a:ext cx="461665" cy="6689705"/>
          </a:xfrm>
          <a:prstGeom prst="rect">
            <a:avLst/>
          </a:prstGeom>
          <a:solidFill>
            <a:schemeClr val="accent6">
              <a:lumMod val="60000"/>
              <a:lumOff val="40000"/>
            </a:schemeClr>
          </a:solidFill>
          <a:ln>
            <a:noFill/>
          </a:ln>
        </p:spPr>
        <p:style>
          <a:lnRef idx="1">
            <a:schemeClr val="accent2"/>
          </a:lnRef>
          <a:fillRef idx="3">
            <a:schemeClr val="accent2"/>
          </a:fillRef>
          <a:effectRef idx="2">
            <a:schemeClr val="accent2"/>
          </a:effectRef>
          <a:fontRef idx="minor">
            <a:schemeClr val="lt1"/>
          </a:fontRef>
        </p:style>
        <p:txBody>
          <a:bodyPr vert="eaVert" wrap="square" rtlCol="0" anchor="ctr" anchorCtr="1">
            <a:spAutoFit/>
          </a:bodyPr>
          <a:lstStyle/>
          <a:p>
            <a:pPr algn="ctr"/>
            <a:r>
              <a:rPr lang="ja-JP" altLang="en-US" b="1">
                <a:latin typeface="メイリオ" panose="020B0604030504040204" pitchFamily="50" charset="-128"/>
                <a:ea typeface="メイリオ" panose="020B0604030504040204" pitchFamily="50" charset="-128"/>
              </a:rPr>
              <a:t>ストレスに気づき、コントロールしましょう</a:t>
            </a:r>
          </a:p>
        </p:txBody>
      </p:sp>
      <p:cxnSp>
        <p:nvCxnSpPr>
          <p:cNvPr id="8" name="直線矢印コネクタ 7">
            <a:extLst>
              <a:ext uri="{FF2B5EF4-FFF2-40B4-BE49-F238E27FC236}">
                <a16:creationId xmlns:a16="http://schemas.microsoft.com/office/drawing/2014/main" id="{23C2A87E-0D1F-4420-8442-8341A9428524}"/>
              </a:ext>
            </a:extLst>
          </p:cNvPr>
          <p:cNvCxnSpPr/>
          <p:nvPr/>
        </p:nvCxnSpPr>
        <p:spPr>
          <a:xfrm>
            <a:off x="494182" y="4386435"/>
            <a:ext cx="4812190" cy="0"/>
          </a:xfrm>
          <a:prstGeom prst="straightConnector1">
            <a:avLst/>
          </a:prstGeom>
          <a:ln w="76200">
            <a:solidFill>
              <a:schemeClr val="accent2"/>
            </a:solidFill>
            <a:tailEnd type="triangle"/>
          </a:ln>
        </p:spPr>
        <p:style>
          <a:lnRef idx="2">
            <a:schemeClr val="accent1"/>
          </a:lnRef>
          <a:fillRef idx="0">
            <a:schemeClr val="accent1"/>
          </a:fillRef>
          <a:effectRef idx="1">
            <a:schemeClr val="accent1"/>
          </a:effectRef>
          <a:fontRef idx="minor">
            <a:schemeClr val="tx1"/>
          </a:fontRef>
        </p:style>
      </p:cxnSp>
      <p:sp>
        <p:nvSpPr>
          <p:cNvPr id="9" name="テキスト ボックス 8">
            <a:extLst>
              <a:ext uri="{FF2B5EF4-FFF2-40B4-BE49-F238E27FC236}">
                <a16:creationId xmlns:a16="http://schemas.microsoft.com/office/drawing/2014/main" id="{BB1683D6-5B8F-46DF-A477-3924E3157563}"/>
              </a:ext>
            </a:extLst>
          </p:cNvPr>
          <p:cNvSpPr txBox="1"/>
          <p:nvPr/>
        </p:nvSpPr>
        <p:spPr>
          <a:xfrm>
            <a:off x="10386229" y="877964"/>
            <a:ext cx="461665" cy="6689691"/>
          </a:xfrm>
          <a:prstGeom prst="rect">
            <a:avLst/>
          </a:prstGeom>
          <a:solidFill>
            <a:schemeClr val="accent4">
              <a:lumMod val="60000"/>
              <a:lumOff val="40000"/>
            </a:schemeClr>
          </a:solidFill>
          <a:ln>
            <a:noFill/>
          </a:ln>
        </p:spPr>
        <p:style>
          <a:lnRef idx="1">
            <a:schemeClr val="accent2"/>
          </a:lnRef>
          <a:fillRef idx="3">
            <a:schemeClr val="accent2"/>
          </a:fillRef>
          <a:effectRef idx="2">
            <a:schemeClr val="accent2"/>
          </a:effectRef>
          <a:fontRef idx="minor">
            <a:schemeClr val="lt1"/>
          </a:fontRef>
        </p:style>
        <p:txBody>
          <a:bodyPr vert="eaVert" wrap="square" rtlCol="0" anchor="ctr" anchorCtr="1">
            <a:spAutoFit/>
          </a:bodyPr>
          <a:lstStyle/>
          <a:p>
            <a:pPr algn="ctr"/>
            <a:r>
              <a:rPr lang="ja-JP" altLang="en-US" b="1">
                <a:latin typeface="メイリオ" panose="020B0604030504040204" pitchFamily="50" charset="-128"/>
                <a:ea typeface="メイリオ" panose="020B0604030504040204" pitchFamily="50" charset="-128"/>
              </a:rPr>
              <a:t>あなたの心身の健康が職場のメンタルヘルス対策の第一歩です</a:t>
            </a:r>
          </a:p>
        </p:txBody>
      </p:sp>
      <p:graphicFrame>
        <p:nvGraphicFramePr>
          <p:cNvPr id="10" name="図表 9">
            <a:extLst>
              <a:ext uri="{FF2B5EF4-FFF2-40B4-BE49-F238E27FC236}">
                <a16:creationId xmlns:a16="http://schemas.microsoft.com/office/drawing/2014/main" id="{5CDD4B45-5038-4DFD-87FB-5DBB0B43491F}"/>
              </a:ext>
            </a:extLst>
          </p:cNvPr>
          <p:cNvGraphicFramePr/>
          <p:nvPr>
            <p:extLst>
              <p:ext uri="{D42A27DB-BD31-4B8C-83A1-F6EECF244321}">
                <p14:modId xmlns:p14="http://schemas.microsoft.com/office/powerpoint/2010/main" val="1727069780"/>
              </p:ext>
            </p:extLst>
          </p:nvPr>
        </p:nvGraphicFramePr>
        <p:xfrm>
          <a:off x="6278817" y="3887787"/>
          <a:ext cx="4971725" cy="99729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11" name="図表 10">
            <a:extLst>
              <a:ext uri="{FF2B5EF4-FFF2-40B4-BE49-F238E27FC236}">
                <a16:creationId xmlns:a16="http://schemas.microsoft.com/office/drawing/2014/main" id="{6C256F69-C197-46A1-97E1-C63B031F88E7}"/>
              </a:ext>
            </a:extLst>
          </p:cNvPr>
          <p:cNvGraphicFramePr/>
          <p:nvPr>
            <p:extLst>
              <p:ext uri="{D42A27DB-BD31-4B8C-83A1-F6EECF244321}">
                <p14:modId xmlns:p14="http://schemas.microsoft.com/office/powerpoint/2010/main" val="832043657"/>
              </p:ext>
            </p:extLst>
          </p:nvPr>
        </p:nvGraphicFramePr>
        <p:xfrm>
          <a:off x="5843260" y="877964"/>
          <a:ext cx="2212302" cy="3484752"/>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graphicFrame>
        <p:nvGraphicFramePr>
          <p:cNvPr id="12" name="図表 11">
            <a:extLst>
              <a:ext uri="{FF2B5EF4-FFF2-40B4-BE49-F238E27FC236}">
                <a16:creationId xmlns:a16="http://schemas.microsoft.com/office/drawing/2014/main" id="{8A929BEC-B851-4464-8C51-994DC75B8BC0}"/>
              </a:ext>
            </a:extLst>
          </p:cNvPr>
          <p:cNvGraphicFramePr/>
          <p:nvPr>
            <p:extLst>
              <p:ext uri="{D42A27DB-BD31-4B8C-83A1-F6EECF244321}">
                <p14:modId xmlns:p14="http://schemas.microsoft.com/office/powerpoint/2010/main" val="4149992172"/>
              </p:ext>
            </p:extLst>
          </p:nvPr>
        </p:nvGraphicFramePr>
        <p:xfrm>
          <a:off x="8055562" y="558813"/>
          <a:ext cx="2253587" cy="3085194"/>
        </p:xfrm>
        <a:graphic>
          <a:graphicData uri="http://schemas.openxmlformats.org/drawingml/2006/diagram">
            <dgm:relIds xmlns:dgm="http://schemas.openxmlformats.org/drawingml/2006/diagram" xmlns:r="http://schemas.openxmlformats.org/officeDocument/2006/relationships" r:dm="rId27" r:lo="rId28" r:qs="rId29" r:cs="rId30"/>
          </a:graphicData>
        </a:graphic>
      </p:graphicFrame>
      <p:graphicFrame>
        <p:nvGraphicFramePr>
          <p:cNvPr id="13" name="図表 12">
            <a:extLst>
              <a:ext uri="{FF2B5EF4-FFF2-40B4-BE49-F238E27FC236}">
                <a16:creationId xmlns:a16="http://schemas.microsoft.com/office/drawing/2014/main" id="{4F3246C5-55D9-4544-900E-A7D98D6B31E2}"/>
              </a:ext>
            </a:extLst>
          </p:cNvPr>
          <p:cNvGraphicFramePr/>
          <p:nvPr>
            <p:extLst>
              <p:ext uri="{D42A27DB-BD31-4B8C-83A1-F6EECF244321}">
                <p14:modId xmlns:p14="http://schemas.microsoft.com/office/powerpoint/2010/main" val="3928062446"/>
              </p:ext>
            </p:extLst>
          </p:nvPr>
        </p:nvGraphicFramePr>
        <p:xfrm>
          <a:off x="5826525" y="4889237"/>
          <a:ext cx="4530180" cy="2678417"/>
        </p:xfrm>
        <a:graphic>
          <a:graphicData uri="http://schemas.openxmlformats.org/drawingml/2006/diagram">
            <dgm:relIds xmlns:dgm="http://schemas.openxmlformats.org/drawingml/2006/diagram" xmlns:r="http://schemas.openxmlformats.org/officeDocument/2006/relationships" r:dm="rId32" r:lo="rId33" r:qs="rId34" r:cs="rId35"/>
          </a:graphicData>
        </a:graphic>
      </p:graphicFrame>
      <p:cxnSp>
        <p:nvCxnSpPr>
          <p:cNvPr id="14" name="直線コネクタ 13">
            <a:extLst>
              <a:ext uri="{FF2B5EF4-FFF2-40B4-BE49-F238E27FC236}">
                <a16:creationId xmlns:a16="http://schemas.microsoft.com/office/drawing/2014/main" id="{494E07BC-065F-4C58-A094-8C8AC314B161}"/>
              </a:ext>
            </a:extLst>
          </p:cNvPr>
          <p:cNvCxnSpPr>
            <a:cxnSpLocks/>
          </p:cNvCxnSpPr>
          <p:nvPr/>
        </p:nvCxnSpPr>
        <p:spPr>
          <a:xfrm>
            <a:off x="0" y="720274"/>
            <a:ext cx="10907713" cy="0"/>
          </a:xfrm>
          <a:prstGeom prst="line">
            <a:avLst/>
          </a:prstGeom>
          <a:ln>
            <a:solidFill>
              <a:schemeClr val="accent2">
                <a:lumMod val="60000"/>
                <a:lumOff val="40000"/>
              </a:schemeClr>
            </a:solidFill>
          </a:ln>
        </p:spPr>
        <p:style>
          <a:lnRef idx="2">
            <a:schemeClr val="accent1"/>
          </a:lnRef>
          <a:fillRef idx="0">
            <a:schemeClr val="accent1"/>
          </a:fillRef>
          <a:effectRef idx="1">
            <a:schemeClr val="accent1"/>
          </a:effectRef>
          <a:fontRef idx="minor">
            <a:schemeClr val="tx1"/>
          </a:fontRef>
        </p:style>
      </p:cxnSp>
      <p:cxnSp>
        <p:nvCxnSpPr>
          <p:cNvPr id="16" name="直線矢印コネクタ 15">
            <a:extLst>
              <a:ext uri="{FF2B5EF4-FFF2-40B4-BE49-F238E27FC236}">
                <a16:creationId xmlns:a16="http://schemas.microsoft.com/office/drawing/2014/main" id="{27C56410-9BBD-4073-8C7F-74ECAF917F06}"/>
              </a:ext>
            </a:extLst>
          </p:cNvPr>
          <p:cNvCxnSpPr>
            <a:cxnSpLocks/>
          </p:cNvCxnSpPr>
          <p:nvPr/>
        </p:nvCxnSpPr>
        <p:spPr>
          <a:xfrm>
            <a:off x="5780775" y="4386435"/>
            <a:ext cx="4575929" cy="0"/>
          </a:xfrm>
          <a:prstGeom prst="straightConnector1">
            <a:avLst/>
          </a:prstGeom>
          <a:ln w="76200">
            <a:solidFill>
              <a:srgbClr val="92D050"/>
            </a:solidFill>
            <a:tailEnd type="triangle"/>
          </a:ln>
        </p:spPr>
        <p:style>
          <a:lnRef idx="2">
            <a:schemeClr val="accent1"/>
          </a:lnRef>
          <a:fillRef idx="0">
            <a:schemeClr val="accent1"/>
          </a:fillRef>
          <a:effectRef idx="1">
            <a:schemeClr val="accent1"/>
          </a:effectRef>
          <a:fontRef idx="minor">
            <a:schemeClr val="tx1"/>
          </a:fontRef>
        </p:style>
      </p:cxnSp>
      <p:sp>
        <p:nvSpPr>
          <p:cNvPr id="17" name="テキスト ボックス 16">
            <a:extLst>
              <a:ext uri="{FF2B5EF4-FFF2-40B4-BE49-F238E27FC236}">
                <a16:creationId xmlns:a16="http://schemas.microsoft.com/office/drawing/2014/main" id="{11DDA5F6-B37B-4D11-B040-9993369C60C9}"/>
              </a:ext>
            </a:extLst>
          </p:cNvPr>
          <p:cNvSpPr txBox="1"/>
          <p:nvPr/>
        </p:nvSpPr>
        <p:spPr>
          <a:xfrm>
            <a:off x="8142684" y="3298810"/>
            <a:ext cx="2156423" cy="789960"/>
          </a:xfrm>
          <a:prstGeom prst="rect">
            <a:avLst/>
          </a:prstGeom>
          <a:noFill/>
          <a:ln>
            <a:noFill/>
          </a:ln>
        </p:spPr>
        <p:txBody>
          <a:bodyPr wrap="square" rtlCol="0">
            <a:spAutoFit/>
          </a:bodyPr>
          <a:lstStyle/>
          <a:p>
            <a:pPr algn="ctr"/>
            <a:r>
              <a:rPr lang="ja-JP" altLang="en-US" sz="1200" b="1" u="wavyDbl">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高ストレス</a:t>
            </a:r>
            <a:r>
              <a:rPr lang="ja-JP" altLang="en-US" sz="1200" u="wavyDbl">
                <a:latin typeface="メイリオ" panose="020B0604030504040204" pitchFamily="50" charset="-128"/>
                <a:ea typeface="メイリオ" panose="020B0604030504040204" pitchFamily="50" charset="-128"/>
              </a:rPr>
              <a:t>と判定されたら</a:t>
            </a:r>
            <a:endParaRPr lang="en-US" altLang="ja-JP" sz="1200" u="wavyDbl">
              <a:latin typeface="メイリオ" panose="020B0604030504040204" pitchFamily="50" charset="-128"/>
              <a:ea typeface="メイリオ" panose="020B0604030504040204" pitchFamily="50" charset="-128"/>
            </a:endParaRPr>
          </a:p>
          <a:p>
            <a:pPr algn="ctr">
              <a:lnSpc>
                <a:spcPts val="1600"/>
              </a:lnSpc>
            </a:pPr>
            <a:r>
              <a:rPr lang="ja-JP" altLang="en-US" sz="1200" b="1" u="wavyDbl">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まずは相談</a:t>
            </a:r>
            <a:r>
              <a:rPr lang="ja-JP" altLang="en-US" sz="1200" u="wavyDbl">
                <a:latin typeface="メイリオ" panose="020B0604030504040204" pitchFamily="50" charset="-128"/>
                <a:ea typeface="メイリオ" panose="020B0604030504040204" pitchFamily="50" charset="-128"/>
              </a:rPr>
              <a:t>しましょう。</a:t>
            </a:r>
            <a:endParaRPr lang="en-US" altLang="ja-JP" sz="1200" u="wavyDbl">
              <a:latin typeface="メイリオ" panose="020B0604030504040204" pitchFamily="50" charset="-128"/>
              <a:ea typeface="メイリオ" panose="020B0604030504040204" pitchFamily="50" charset="-128"/>
            </a:endParaRPr>
          </a:p>
          <a:p>
            <a:pPr algn="ctr">
              <a:lnSpc>
                <a:spcPts val="1200"/>
              </a:lnSpc>
            </a:pPr>
            <a:r>
              <a:rPr lang="en-US" altLang="ja-JP" sz="900">
                <a:latin typeface="メイリオ" panose="020B0604030504040204" pitchFamily="50" charset="-128"/>
                <a:ea typeface="メイリオ" panose="020B0604030504040204" pitchFamily="50" charset="-128"/>
              </a:rPr>
              <a:t>※</a:t>
            </a:r>
            <a:r>
              <a:rPr lang="ja-JP" altLang="en-US" sz="900">
                <a:latin typeface="メイリオ" panose="020B0604030504040204" pitchFamily="50" charset="-128"/>
                <a:ea typeface="メイリオ" panose="020B0604030504040204" pitchFamily="50" charset="-128"/>
              </a:rPr>
              <a:t>表面の連携先やあなた自身の上司へ相談してみましょう。</a:t>
            </a:r>
          </a:p>
        </p:txBody>
      </p:sp>
      <p:pic>
        <p:nvPicPr>
          <p:cNvPr id="19" name="図 18">
            <a:extLst>
              <a:ext uri="{FF2B5EF4-FFF2-40B4-BE49-F238E27FC236}">
                <a16:creationId xmlns:a16="http://schemas.microsoft.com/office/drawing/2014/main" id="{5765F54C-DF8C-4F4D-9477-CEEBA58F762C}"/>
              </a:ext>
            </a:extLst>
          </p:cNvPr>
          <p:cNvPicPr>
            <a:picLocks noChangeAspect="1"/>
          </p:cNvPicPr>
          <p:nvPr/>
        </p:nvPicPr>
        <p:blipFill rotWithShape="1">
          <a:blip r:embed="rId37">
            <a:extLst>
              <a:ext uri="{28A0092B-C50C-407E-A947-70E740481C1C}">
                <a14:useLocalDpi xmlns:a14="http://schemas.microsoft.com/office/drawing/2010/main" val="0"/>
              </a:ext>
            </a:extLst>
          </a:blip>
          <a:srcRect l="22543" t="1458" r="22298" b="52952"/>
          <a:stretch/>
        </p:blipFill>
        <p:spPr>
          <a:xfrm>
            <a:off x="9456222" y="4756162"/>
            <a:ext cx="730489" cy="603767"/>
          </a:xfrm>
          <a:prstGeom prst="rect">
            <a:avLst/>
          </a:prstGeom>
        </p:spPr>
      </p:pic>
      <p:pic>
        <p:nvPicPr>
          <p:cNvPr id="21" name="図 20">
            <a:extLst>
              <a:ext uri="{FF2B5EF4-FFF2-40B4-BE49-F238E27FC236}">
                <a16:creationId xmlns:a16="http://schemas.microsoft.com/office/drawing/2014/main" id="{44F356A2-B972-40D7-B02C-FE804A0D8D0D}"/>
              </a:ext>
            </a:extLst>
          </p:cNvPr>
          <p:cNvPicPr>
            <a:picLocks noChangeAspect="1"/>
          </p:cNvPicPr>
          <p:nvPr/>
        </p:nvPicPr>
        <p:blipFill rotWithShape="1">
          <a:blip r:embed="rId38">
            <a:extLst>
              <a:ext uri="{28A0092B-C50C-407E-A947-70E740481C1C}">
                <a14:useLocalDpi xmlns:a14="http://schemas.microsoft.com/office/drawing/2010/main" val="0"/>
              </a:ext>
            </a:extLst>
          </a:blip>
          <a:srcRect l="25595" r="26003" b="48312"/>
          <a:stretch/>
        </p:blipFill>
        <p:spPr>
          <a:xfrm>
            <a:off x="9599979" y="5944293"/>
            <a:ext cx="565374" cy="603767"/>
          </a:xfrm>
          <a:prstGeom prst="rect">
            <a:avLst/>
          </a:prstGeom>
        </p:spPr>
      </p:pic>
      <p:sp>
        <p:nvSpPr>
          <p:cNvPr id="22" name="テキスト ボックス 21">
            <a:extLst>
              <a:ext uri="{FF2B5EF4-FFF2-40B4-BE49-F238E27FC236}">
                <a16:creationId xmlns:a16="http://schemas.microsoft.com/office/drawing/2014/main" id="{62F6C2CE-64C7-4DD7-9995-EBB9F376676D}"/>
              </a:ext>
            </a:extLst>
          </p:cNvPr>
          <p:cNvSpPr txBox="1"/>
          <p:nvPr/>
        </p:nvSpPr>
        <p:spPr>
          <a:xfrm>
            <a:off x="8110920" y="110177"/>
            <a:ext cx="2877711" cy="523220"/>
          </a:xfrm>
          <a:prstGeom prst="rect">
            <a:avLst/>
          </a:prstGeom>
          <a:noFill/>
        </p:spPr>
        <p:txBody>
          <a:bodyPr wrap="none" rtlCol="0">
            <a:spAutoFit/>
          </a:bodyPr>
          <a:lstStyle/>
          <a:p>
            <a:r>
              <a:rPr kumimoji="1" lang="ja-JP" altLang="en-US" sz="700"/>
              <a:t>令和６年度地方公務員のメンタルヘルス対策の推進に関する研究会</a:t>
            </a:r>
            <a:endParaRPr kumimoji="1" lang="en-US" altLang="ja-JP" sz="700"/>
          </a:p>
          <a:p>
            <a:pPr algn="ctr"/>
            <a:r>
              <a:rPr kumimoji="1" lang="ja-JP" altLang="en-US" sz="700"/>
              <a:t>地方公務員災害補償基金</a:t>
            </a:r>
            <a:endParaRPr kumimoji="1" lang="en-US" altLang="ja-JP" sz="700"/>
          </a:p>
          <a:p>
            <a:pPr algn="ctr"/>
            <a:r>
              <a:rPr kumimoji="1" lang="ja-JP" altLang="en-US" sz="700"/>
              <a:t>一般財団法人地方公務員安全衛生推進協会</a:t>
            </a:r>
            <a:endParaRPr kumimoji="1" lang="en-US" altLang="ja-JP" sz="700"/>
          </a:p>
          <a:p>
            <a:pPr algn="ctr"/>
            <a:r>
              <a:rPr kumimoji="1" lang="ja-JP" altLang="en-US" sz="700"/>
              <a:t>総務省自治行政局公務員部安全厚生推進室</a:t>
            </a:r>
            <a:endParaRPr kumimoji="1" lang="en-US" altLang="ja-JP" sz="700"/>
          </a:p>
        </p:txBody>
      </p:sp>
      <p:sp>
        <p:nvSpPr>
          <p:cNvPr id="15" name="テキスト ボックス 14">
            <a:extLst>
              <a:ext uri="{FF2B5EF4-FFF2-40B4-BE49-F238E27FC236}">
                <a16:creationId xmlns:a16="http://schemas.microsoft.com/office/drawing/2014/main" id="{B1AB735C-B845-4938-A9BC-8B5602AD1F0D}"/>
              </a:ext>
            </a:extLst>
          </p:cNvPr>
          <p:cNvSpPr txBox="1"/>
          <p:nvPr/>
        </p:nvSpPr>
        <p:spPr>
          <a:xfrm>
            <a:off x="3036506" y="1543160"/>
            <a:ext cx="400110" cy="2534400"/>
          </a:xfrm>
          <a:prstGeom prst="rect">
            <a:avLst/>
          </a:prstGeom>
          <a:noFill/>
        </p:spPr>
        <p:txBody>
          <a:bodyPr vert="eaVert" wrap="square" rtlCol="0">
            <a:spAutoFit/>
          </a:bodyPr>
          <a:lstStyle/>
          <a:p>
            <a:r>
              <a:rPr kumimoji="1" lang="ja-JP" altLang="en-US" sz="1400">
                <a:latin typeface="メイリオ" panose="020B0604030504040204" pitchFamily="50" charset="-128"/>
                <a:ea typeface="メイリオ" panose="020B0604030504040204" pitchFamily="50" charset="-128"/>
              </a:rPr>
              <a:t>職場外のストレス要因</a:t>
            </a:r>
          </a:p>
        </p:txBody>
      </p:sp>
      <p:sp>
        <p:nvSpPr>
          <p:cNvPr id="23" name="テキスト ボックス 22">
            <a:extLst>
              <a:ext uri="{FF2B5EF4-FFF2-40B4-BE49-F238E27FC236}">
                <a16:creationId xmlns:a16="http://schemas.microsoft.com/office/drawing/2014/main" id="{CE7FA017-09E9-4C9B-B08D-6595697D817B}"/>
              </a:ext>
            </a:extLst>
          </p:cNvPr>
          <p:cNvSpPr txBox="1"/>
          <p:nvPr/>
        </p:nvSpPr>
        <p:spPr>
          <a:xfrm>
            <a:off x="587807" y="1543160"/>
            <a:ext cx="400110" cy="2534400"/>
          </a:xfrm>
          <a:prstGeom prst="rect">
            <a:avLst/>
          </a:prstGeom>
          <a:noFill/>
        </p:spPr>
        <p:txBody>
          <a:bodyPr vert="eaVert" wrap="square" rtlCol="0">
            <a:spAutoFit/>
          </a:bodyPr>
          <a:lstStyle/>
          <a:p>
            <a:r>
              <a:rPr kumimoji="1" lang="ja-JP" altLang="en-US" sz="1400">
                <a:latin typeface="メイリオ" panose="020B0604030504040204" pitchFamily="50" charset="-128"/>
                <a:ea typeface="メイリオ" panose="020B0604030504040204" pitchFamily="50" charset="-128"/>
              </a:rPr>
              <a:t>職場内のストレス要因</a:t>
            </a:r>
          </a:p>
        </p:txBody>
      </p:sp>
    </p:spTree>
    <p:extLst>
      <p:ext uri="{BB962C8B-B14F-4D97-AF65-F5344CB8AC3E}">
        <p14:creationId xmlns:p14="http://schemas.microsoft.com/office/powerpoint/2010/main" val="9146383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e64e565-f0b0-4856-90c7-0bdae66761f4" xsi:nil="true"/>
    <lcf76f155ced4ddcb4097134ff3c332f xmlns="1155629e-518d-4b49-9d5f-139a98708664">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B98D30760394429A59BA0B93C90B75" ma:contentTypeVersion="12" ma:contentTypeDescription="新しいドキュメントを作成します。" ma:contentTypeScope="" ma:versionID="5294de4cb2f80ad9de1fd563967bf8a3">
  <xsd:schema xmlns:xsd="http://www.w3.org/2001/XMLSchema" xmlns:xs="http://www.w3.org/2001/XMLSchema" xmlns:p="http://schemas.microsoft.com/office/2006/metadata/properties" xmlns:ns2="1155629e-518d-4b49-9d5f-139a98708664" xmlns:ns3="de64e565-f0b0-4856-90c7-0bdae66761f4" targetNamespace="http://schemas.microsoft.com/office/2006/metadata/properties" ma:root="true" ma:fieldsID="5f7ce9fdf3dc6ddaf13bcb058934d3bf" ns2:_="" ns3:_="">
    <xsd:import namespace="1155629e-518d-4b49-9d5f-139a98708664"/>
    <xsd:import namespace="de64e565-f0b0-4856-90c7-0bdae66761f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55629e-518d-4b49-9d5f-139a987086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description="" ma:hidden="true" ma:indexed="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e64e565-f0b0-4856-90c7-0bdae66761f4"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5e3d3b76-adf0-4c14-b2d6-d1d68ed01023}" ma:internalName="TaxCatchAll" ma:showField="CatchAllData" ma:web="de64e565-f0b0-4856-90c7-0bdae66761f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272B14-8AC7-4C2E-8797-231815EBA638}">
  <ds:schemaRefs>
    <ds:schemaRef ds:uri="http://schemas.microsoft.com/office/infopath/2007/PartnerControls"/>
    <ds:schemaRef ds:uri="de64e565-f0b0-4856-90c7-0bdae66761f4"/>
    <ds:schemaRef ds:uri="http://purl.org/dc/elements/1.1/"/>
    <ds:schemaRef ds:uri="http://schemas.microsoft.com/office/2006/documentManagement/types"/>
    <ds:schemaRef ds:uri="http://www.w3.org/XML/1998/namespace"/>
    <ds:schemaRef ds:uri="1155629e-518d-4b49-9d5f-139a98708664"/>
    <ds:schemaRef ds:uri="http://purl.org/dc/terms/"/>
    <ds:schemaRef ds:uri="http://schemas.microsoft.com/office/2006/metadata/propertie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9BBF92BB-8553-4DE0-AEF5-465A3CF85A3D}">
  <ds:schemaRefs>
    <ds:schemaRef ds:uri="http://schemas.microsoft.com/sharepoint/v3/contenttype/forms"/>
  </ds:schemaRefs>
</ds:datastoreItem>
</file>

<file path=customXml/itemProps3.xml><?xml version="1.0" encoding="utf-8"?>
<ds:datastoreItem xmlns:ds="http://schemas.openxmlformats.org/officeDocument/2006/customXml" ds:itemID="{99D03560-0B7A-47B3-9080-93A9C9543626}">
  <ds:schemaRefs>
    <ds:schemaRef ds:uri="1155629e-518d-4b49-9d5f-139a98708664"/>
    <ds:schemaRef ds:uri="de64e565-f0b0-4856-90c7-0bdae66761f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948</Words>
  <Application>Microsoft Office PowerPoint</Application>
  <PresentationFormat>ユーザー設定</PresentationFormat>
  <Paragraphs>140</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メイリオ</vt:lpstr>
      <vt:lpstr>游ゴシック</vt:lpstr>
      <vt:lpstr>Aptos</vt:lpstr>
      <vt:lpstr>Aptos Display</vt:lpstr>
      <vt:lpstr>Arial</vt:lpstr>
      <vt:lpstr>Wingdings</vt:lpstr>
      <vt:lpstr>Office Theme</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箱守　功吉</dc:creator>
  <cp:lastModifiedBy>石橋 清香</cp:lastModifiedBy>
  <cp:revision>2</cp:revision>
  <cp:lastPrinted>2024-06-17T10:05:04Z</cp:lastPrinted>
  <dcterms:created xsi:type="dcterms:W3CDTF">2024-05-30T07:26:24Z</dcterms:created>
  <dcterms:modified xsi:type="dcterms:W3CDTF">2025-02-14T05:46:18Z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0x010100FEB98D30760394429A59BA0B93C90B75</vt:lpwstr>
  </property>
  <property fmtid="{D5CDD505-2E9C-101B-9397-08002B2CF9AE}" pid="3" name="MediaServiceImageTags">
    <vt:lpwstr/>
  </property>
</Properties>
</file>