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64E571A-76E9-1A32-2093-F9F8AF69D977}" name="Jiro Fukuda" initials="JF" userId="09370dde824b70cd" providerId="Windows Live"/>
  <p188:author id="{916E154A-6B20-1F48-EDF6-317A00A3FB29}" name="英司 狩野" initials="英狩" userId="d7358cc3e131e28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B39875-9FE9-1CD5-AE5F-EDBF8E6637B0}" v="2" dt="2025-03-31T00:48:55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5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revisionInfo.xml" Type="http://schemas.microsoft.com/office/2015/10/relationships/revisionInfo"/><Relationship Id="rId11" Target="authors.xml" Type="http://schemas.microsoft.com/office/2018/10/relationships/authors"/><Relationship Id="rId12" Target="../customXml/item1.xml" Type="http://schemas.openxmlformats.org/officeDocument/2006/relationships/customXml"/><Relationship Id="rId13" Target="../customXml/item2.xml" Type="http://schemas.openxmlformats.org/officeDocument/2006/relationships/customXml"/><Relationship Id="rId14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changesInfos/changesInfo1.xml" Type="http://schemas.microsoft.com/office/2016/11/relationships/changesInfo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狩野英司" userId="S::kano@dslink.onmicrosoft.com::08f115db-3b4a-419e-b380-0c8fc6ac7a36" providerId="AD" clId="Web-{67B39875-9FE9-1CD5-AE5F-EDBF8E6637B0}"/>
    <pc:docChg chg="modSld">
      <pc:chgData name="狩野英司" userId="S::kano@dslink.onmicrosoft.com::08f115db-3b4a-419e-b380-0c8fc6ac7a36" providerId="AD" clId="Web-{67B39875-9FE9-1CD5-AE5F-EDBF8E6637B0}" dt="2025-03-31T00:48:55.605" v="1"/>
      <pc:docMkLst>
        <pc:docMk/>
      </pc:docMkLst>
      <pc:sldChg chg="delSp modSp">
        <pc:chgData name="狩野英司" userId="S::kano@dslink.onmicrosoft.com::08f115db-3b4a-419e-b380-0c8fc6ac7a36" providerId="AD" clId="Web-{67B39875-9FE9-1CD5-AE5F-EDBF8E6637B0}" dt="2025-03-31T00:48:55.605" v="1"/>
        <pc:sldMkLst>
          <pc:docMk/>
          <pc:sldMk cId="3589541179" sldId="257"/>
        </pc:sldMkLst>
        <pc:spChg chg="del">
          <ac:chgData name="狩野英司" userId="S::kano@dslink.onmicrosoft.com::08f115db-3b4a-419e-b380-0c8fc6ac7a36" providerId="AD" clId="Web-{67B39875-9FE9-1CD5-AE5F-EDBF8E6637B0}" dt="2025-03-31T00:48:55.605" v="1"/>
          <ac:spMkLst>
            <pc:docMk/>
            <pc:sldMk cId="3589541179" sldId="257"/>
            <ac:spMk id="2" creationId="{8309624F-65CC-1B83-5285-237F88B62E51}"/>
          </ac:spMkLst>
        </pc:spChg>
        <pc:spChg chg="mod">
          <ac:chgData name="狩野英司" userId="S::kano@dslink.onmicrosoft.com::08f115db-3b4a-419e-b380-0c8fc6ac7a36" providerId="AD" clId="Web-{67B39875-9FE9-1CD5-AE5F-EDBF8E6637B0}" dt="2025-03-31T00:48:52.573" v="0" actId="20577"/>
          <ac:spMkLst>
            <pc:docMk/>
            <pc:sldMk cId="3589541179" sldId="257"/>
            <ac:spMk id="4" creationId="{150AE4F8-3E0D-7686-8D73-C8CDB9A1B7FB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E2D34-01B5-4E43-BE14-C6E4C4946DFA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DD128-5FB0-4461-8D98-9FE5BDE93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30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DD128-5FB0-4461-8D98-9FE5BDE934E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8847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4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9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7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16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76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5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62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09612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58E7F-7B05-43C0-BE0D-5BF46F7642E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F5024-D435-4692-9FAB-BA76683744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10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50AE4F8-3E0D-7686-8D73-C8CDB9A1B7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ja-JP" altLang="en-US" sz="2700" dirty="0">
                <a:latin typeface="+mn-ea"/>
                <a:ea typeface="+mn-ea"/>
              </a:rPr>
            </a:br>
            <a:r>
              <a:rPr lang="ja-JP" altLang="en-US" sz="4900">
                <a:latin typeface="游ゴシック"/>
                <a:ea typeface="游ゴシック"/>
              </a:rPr>
              <a:t>ピュー・コンセプト・セレクション</a:t>
            </a:r>
            <a:br>
              <a:rPr lang="en-US" altLang="ja-JP" sz="4900" dirty="0">
                <a:latin typeface="+mn-ea"/>
                <a:ea typeface="+mn-ea"/>
              </a:rPr>
            </a:br>
            <a:r>
              <a:rPr lang="ja-JP" altLang="en-US" sz="4900">
                <a:latin typeface="游ゴシック"/>
                <a:ea typeface="游ゴシック"/>
              </a:rPr>
              <a:t>ワークシート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4887A78B-9E16-4758-9936-B65AB7E2FC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en-US" altLang="ja-JP" dirty="0">
                <a:latin typeface="+mn-ea"/>
              </a:rPr>
              <a:t>2025</a:t>
            </a:r>
            <a:r>
              <a:rPr lang="ja-JP" altLang="en-US" dirty="0">
                <a:latin typeface="+mn-ea"/>
              </a:rPr>
              <a:t>年</a:t>
            </a:r>
            <a:r>
              <a:rPr lang="en-US" altLang="ja-JP" dirty="0">
                <a:latin typeface="+mn-ea"/>
              </a:rPr>
              <a:t>3</a:t>
            </a:r>
            <a:r>
              <a:rPr lang="ja-JP" altLang="en-US" dirty="0">
                <a:latin typeface="+mn-ea"/>
              </a:rPr>
              <a:t>月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福田次郎（横浜市</a:t>
            </a:r>
            <a:r>
              <a:rPr lang="en-US" altLang="ja-JP" dirty="0">
                <a:latin typeface="+mn-ea"/>
              </a:rPr>
              <a:t>CIO</a:t>
            </a:r>
            <a:r>
              <a:rPr lang="ja-JP" altLang="en-US" dirty="0">
                <a:latin typeface="+mn-ea"/>
              </a:rPr>
              <a:t>補佐監）</a:t>
            </a:r>
          </a:p>
        </p:txBody>
      </p:sp>
    </p:spTree>
    <p:extLst>
      <p:ext uri="{BB962C8B-B14F-4D97-AF65-F5344CB8AC3E}">
        <p14:creationId xmlns:p14="http://schemas.microsoft.com/office/powerpoint/2010/main" val="358954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FBEED-A5F5-291F-4C14-1192838420EF}"/>
              </a:ext>
            </a:extLst>
          </p:cNvPr>
          <p:cNvSpPr/>
          <p:nvPr/>
        </p:nvSpPr>
        <p:spPr>
          <a:xfrm>
            <a:off x="0" y="15389"/>
            <a:ext cx="4826301" cy="40144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08000" rtlCol="0" anchor="ctr">
            <a:spAutoFit/>
          </a:bodyPr>
          <a:lstStyle/>
          <a:p>
            <a:pPr algn="ctr"/>
            <a:r>
              <a:rPr kumimoji="1" lang="ja-JP" altLang="en-US" sz="1600" dirty="0">
                <a:latin typeface="+mn-ea"/>
              </a:rPr>
              <a:t>ワークシート：</a:t>
            </a:r>
            <a:r>
              <a:rPr lang="ja-JP" altLang="en-US" sz="1600" dirty="0">
                <a:latin typeface="+mn-ea"/>
              </a:rPr>
              <a:t>ピューコンセプトセレクション</a:t>
            </a:r>
            <a:endParaRPr kumimoji="1" lang="ja-JP" altLang="en-US" sz="1600" dirty="0">
              <a:latin typeface="+mn-ea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731703"/>
              </p:ext>
            </p:extLst>
          </p:nvPr>
        </p:nvGraphicFramePr>
        <p:xfrm>
          <a:off x="828595" y="756763"/>
          <a:ext cx="10585178" cy="5631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1496603453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529749106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1589346201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3207267920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29799653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562922997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1898521427"/>
                    </a:ext>
                  </a:extLst>
                </a:gridCol>
              </a:tblGrid>
              <a:tr h="1500048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評価項目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アイデア１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アイデア２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アイデア３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アイデア４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アイデア５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アイデア６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731899"/>
                  </a:ext>
                </a:extLst>
              </a:tr>
              <a:tr h="51641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417434"/>
                  </a:ext>
                </a:extLst>
              </a:tr>
              <a:tr h="51641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894356"/>
                  </a:ext>
                </a:extLst>
              </a:tr>
              <a:tr h="51641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211590"/>
                  </a:ext>
                </a:extLst>
              </a:tr>
              <a:tr h="51641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109891"/>
                  </a:ext>
                </a:extLst>
              </a:tr>
              <a:tr h="51641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378730"/>
                  </a:ext>
                </a:extLst>
              </a:tr>
              <a:tr h="5164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＋の数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０個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1316"/>
                  </a:ext>
                </a:extLst>
              </a:tr>
              <a:tr h="5164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726158"/>
                  </a:ext>
                </a:extLst>
              </a:tr>
              <a:tr h="5164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－の数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０個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79631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729304"/>
              </p:ext>
            </p:extLst>
          </p:nvPr>
        </p:nvGraphicFramePr>
        <p:xfrm>
          <a:off x="4914900" y="216110"/>
          <a:ext cx="691051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0515">
                  <a:extLst>
                    <a:ext uri="{9D8B030D-6E8A-4147-A177-3AD203B41FA5}">
                      <a16:colId xmlns:a16="http://schemas.microsoft.com/office/drawing/2014/main" val="46823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プロジェクト名：　　　　　　   日付：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NAME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177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6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541878C559E489C716CB0F675BDC1" ma:contentTypeVersion="16" ma:contentTypeDescription="新しいドキュメントを作成します。" ma:contentTypeScope="" ma:versionID="ac9576ebeac34d9fa836bb77fa2dac0e">
  <xsd:schema xmlns:xsd="http://www.w3.org/2001/XMLSchema" xmlns:xs="http://www.w3.org/2001/XMLSchema" xmlns:p="http://schemas.microsoft.com/office/2006/metadata/properties" xmlns:ns2="313dae9c-55ad-4c36-bb32-412dd15db9bd" xmlns:ns3="10be3460-9752-49b0-8c5e-c2f1d83cc0ff" targetNamespace="http://schemas.microsoft.com/office/2006/metadata/properties" ma:root="true" ma:fieldsID="46a71aabf50ea12c8a31939d61899872" ns2:_="" ns3:_="">
    <xsd:import namespace="313dae9c-55ad-4c36-bb32-412dd15db9bd"/>
    <xsd:import namespace="10be3460-9752-49b0-8c5e-c2f1d83cc0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MediaServiceOCR" minOccurs="0"/>
                <xsd:element ref="ns2:lcf76f155ced4ddcb4097134ff3c332f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dae9c-55ad-4c36-bb32-412dd15db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be3460-9752-49b0-8c5e-c2f1d83cc0f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256f963b-e234-45d4-a2ba-17acdd02ad15}" ma:internalName="TaxCatchAll" ma:showField="CatchAllData" ma:web="10be3460-9752-49b0-8c5e-c2f1d83cc0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0be3460-9752-49b0-8c5e-c2f1d83cc0ff" xsi:nil="true"/>
    <lcf76f155ced4ddcb4097134ff3c332f xmlns="313dae9c-55ad-4c36-bb32-412dd15db9b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D1F08DC-4CC7-4166-8C75-82C3A16152E7}"/>
</file>

<file path=customXml/itemProps2.xml><?xml version="1.0" encoding="utf-8"?>
<ds:datastoreItem xmlns:ds="http://schemas.openxmlformats.org/officeDocument/2006/customXml" ds:itemID="{85B1F97B-E924-442F-B349-2BF8D3E1A30D}"/>
</file>

<file path=customXml/itemProps3.xml><?xml version="1.0" encoding="utf-8"?>
<ds:datastoreItem xmlns:ds="http://schemas.openxmlformats.org/officeDocument/2006/customXml" ds:itemID="{02E13D99-094F-4218-AF7E-247FFDC99971}"/>
</file>

<file path=docProps/app.xml><?xml version="1.0" encoding="utf-8"?>
<Properties xmlns="http://schemas.openxmlformats.org/officeDocument/2006/extended-properties" xmlns:vt="http://schemas.openxmlformats.org/officeDocument/2006/docPropsVTypes">
  <Words>91</Words>
  <PresentationFormat>Widescreen</PresentationFormat>
  <Paragraphs>25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テーマ</vt:lpstr>
      <vt:lpstr> ピュー・コンセプト・セレクション ワークシート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0x0101004A3541878C559E489C716CB0F675BDC1</vt:lpwstr>
  </property>
</Properties>
</file>