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authors+xml" PartName="/ppt/authors.xml"/>
  <Override ContentType="application/vnd.ms-powerpoint.changesinfo+xml" PartName="/ppt/changesInfos/changesInfo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4" r:id="rId2"/>
    <p:sldId id="256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64E571A-76E9-1A32-2093-F9F8AF69D977}" name="Jiro Fukuda" initials="JF" userId="09370dde824b70cd" providerId="Windows Live"/>
  <p188:author id="{DB136B43-01F9-94F4-B49C-3A609C9571DA}" name="ゲスト ユーザー" initials="ゲユ" userId="S::urn:spo:anon#f6b3a1ae020e78f6c321fd8f8ffaecef1f439f92ed87efefb37be6fbd64590db::" providerId="AD"/>
  <p188:author id="{916E154A-6B20-1F48-EDF6-317A00A3FB29}" name="英司 狩野" initials="英狩" userId="d7358cc3e131e286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15F032-4F13-5F87-D05F-720619225609}" v="2" dt="2025-03-31T00:46:32.9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78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revisionInfo.xml" Type="http://schemas.microsoft.com/office/2015/10/relationships/revisionInfo"/><Relationship Id="rId11" Target="authors.xml" Type="http://schemas.microsoft.com/office/2018/10/relationships/authors"/><Relationship Id="rId12" Target="../customXml/item1.xml" Type="http://schemas.openxmlformats.org/officeDocument/2006/relationships/customXml"/><Relationship Id="rId13" Target="../customXml/item2.xml" Type="http://schemas.openxmlformats.org/officeDocument/2006/relationships/customXml"/><Relationship Id="rId14" Target="../customXml/item3.xml" Type="http://schemas.openxmlformats.org/officeDocument/2006/relationships/customXml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Relationship Id="rId9" Target="changesInfos/changesInfo1.xml" Type="http://schemas.microsoft.com/office/2016/11/relationships/changesInfo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狩野英司" userId="S::kano@dslink.onmicrosoft.com::08f115db-3b4a-419e-b380-0c8fc6ac7a36" providerId="AD" clId="Web-{AF15F032-4F13-5F87-D05F-720619225609}"/>
    <pc:docChg chg="modSld">
      <pc:chgData name="狩野英司" userId="S::kano@dslink.onmicrosoft.com::08f115db-3b4a-419e-b380-0c8fc6ac7a36" providerId="AD" clId="Web-{AF15F032-4F13-5F87-D05F-720619225609}" dt="2025-03-31T00:46:32.930" v="1"/>
      <pc:docMkLst>
        <pc:docMk/>
      </pc:docMkLst>
      <pc:sldChg chg="delSp modSp">
        <pc:chgData name="狩野英司" userId="S::kano@dslink.onmicrosoft.com::08f115db-3b4a-419e-b380-0c8fc6ac7a36" providerId="AD" clId="Web-{AF15F032-4F13-5F87-D05F-720619225609}" dt="2025-03-31T00:46:32.930" v="1"/>
        <pc:sldMkLst>
          <pc:docMk/>
          <pc:sldMk cId="3589541179" sldId="274"/>
        </pc:sldMkLst>
        <pc:spChg chg="del">
          <ac:chgData name="狩野英司" userId="S::kano@dslink.onmicrosoft.com::08f115db-3b4a-419e-b380-0c8fc6ac7a36" providerId="AD" clId="Web-{AF15F032-4F13-5F87-D05F-720619225609}" dt="2025-03-31T00:46:32.930" v="1"/>
          <ac:spMkLst>
            <pc:docMk/>
            <pc:sldMk cId="3589541179" sldId="274"/>
            <ac:spMk id="2" creationId="{180B4CF1-27DC-D505-3BAF-E7BA972CEBC2}"/>
          </ac:spMkLst>
        </pc:spChg>
        <pc:spChg chg="mod">
          <ac:chgData name="狩野英司" userId="S::kano@dslink.onmicrosoft.com::08f115db-3b4a-419e-b380-0c8fc6ac7a36" providerId="AD" clId="Web-{AF15F032-4F13-5F87-D05F-720619225609}" dt="2025-03-31T00:46:28.695" v="0" actId="20577"/>
          <ac:spMkLst>
            <pc:docMk/>
            <pc:sldMk cId="3589541179" sldId="274"/>
            <ac:spMk id="4" creationId="{150AE4F8-3E0D-7686-8D73-C8CDB9A1B7FB}"/>
          </ac:spMkLst>
        </pc:spChg>
      </pc:sldChg>
    </pc:docChg>
  </pc:docChgLst>
</pc:chgInfo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42012-C06D-4AFB-AE35-29EA2D251E29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B16F8-A0B8-4082-99DD-9A01C72AA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413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0DD128-5FB0-4461-8D98-9FE5BDE934E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088473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44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34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093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41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072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162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76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551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628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09612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100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150AE4F8-3E0D-7686-8D73-C8CDB9A1B7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ja-JP" altLang="en-US" sz="2700" dirty="0">
                <a:latin typeface="+mn-ea"/>
                <a:ea typeface="+mn-ea"/>
              </a:rPr>
            </a:br>
            <a:r>
              <a:rPr lang="ja-JP" altLang="en-US" sz="8000">
                <a:latin typeface="游ゴシック"/>
                <a:ea typeface="游ゴシック"/>
              </a:rPr>
              <a:t>シナリオグラフ</a:t>
            </a:r>
            <a:br>
              <a:rPr lang="en-US" altLang="ja-JP" sz="8000" dirty="0">
                <a:latin typeface="+mn-ea"/>
                <a:ea typeface="+mn-ea"/>
              </a:rPr>
            </a:br>
            <a:r>
              <a:rPr lang="ja-JP" altLang="en-US" sz="8000">
                <a:latin typeface="游ゴシック"/>
                <a:ea typeface="游ゴシック"/>
              </a:rPr>
              <a:t>ワークシート</a:t>
            </a:r>
            <a:endParaRPr lang="ja-JP" altLang="en-US">
              <a:latin typeface="游ゴシック"/>
              <a:ea typeface="游ゴシック"/>
            </a:endParaRP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4887A78B-9E16-4758-9936-B65AB7E2FC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r>
              <a:rPr lang="en-US" altLang="ja-JP" dirty="0">
                <a:latin typeface="+mn-ea"/>
              </a:rPr>
              <a:t>2025</a:t>
            </a:r>
            <a:r>
              <a:rPr lang="ja-JP" altLang="en-US" dirty="0">
                <a:latin typeface="+mn-ea"/>
              </a:rPr>
              <a:t>年</a:t>
            </a:r>
            <a:r>
              <a:rPr lang="en-US" altLang="ja-JP" dirty="0">
                <a:latin typeface="+mn-ea"/>
              </a:rPr>
              <a:t>3</a:t>
            </a:r>
            <a:r>
              <a:rPr lang="ja-JP" altLang="en-US" dirty="0">
                <a:latin typeface="+mn-ea"/>
              </a:rPr>
              <a:t>月版</a:t>
            </a:r>
            <a:endParaRPr lang="en-US" altLang="ja-JP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福田次郎（横浜市</a:t>
            </a:r>
            <a:r>
              <a:rPr lang="en-US" altLang="ja-JP" dirty="0">
                <a:latin typeface="+mn-ea"/>
              </a:rPr>
              <a:t>CIO</a:t>
            </a:r>
            <a:r>
              <a:rPr lang="ja-JP" altLang="en-US" dirty="0">
                <a:latin typeface="+mn-ea"/>
              </a:rPr>
              <a:t>補佐監）</a:t>
            </a:r>
          </a:p>
        </p:txBody>
      </p:sp>
    </p:spTree>
    <p:extLst>
      <p:ext uri="{BB962C8B-B14F-4D97-AF65-F5344CB8AC3E}">
        <p14:creationId xmlns:p14="http://schemas.microsoft.com/office/powerpoint/2010/main" val="3589541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0EFBEED-A5F5-291F-4C14-1192838420EF}"/>
              </a:ext>
            </a:extLst>
          </p:cNvPr>
          <p:cNvSpPr/>
          <p:nvPr/>
        </p:nvSpPr>
        <p:spPr>
          <a:xfrm>
            <a:off x="0" y="0"/>
            <a:ext cx="4826301" cy="43222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108000" rtlCol="0" anchor="ctr">
            <a:spAutoFit/>
          </a:bodyPr>
          <a:lstStyle/>
          <a:p>
            <a:r>
              <a:rPr kumimoji="1" lang="ja-JP" altLang="en-US" sz="1800" dirty="0">
                <a:latin typeface="+mn-ea"/>
              </a:rPr>
              <a:t>ワークシート：</a:t>
            </a:r>
            <a:r>
              <a:rPr lang="ja-JP" altLang="en-US" dirty="0">
                <a:latin typeface="+mn-ea"/>
              </a:rPr>
              <a:t>シナリオグラフ</a:t>
            </a:r>
            <a:endParaRPr kumimoji="1" lang="ja-JP" altLang="en-US" dirty="0">
              <a:latin typeface="+mn-ea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809850"/>
              </p:ext>
            </p:extLst>
          </p:nvPr>
        </p:nvGraphicFramePr>
        <p:xfrm>
          <a:off x="1084161" y="835444"/>
          <a:ext cx="10513169" cy="4233545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976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7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46709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effectLst/>
                        </a:rPr>
                        <a:t>いつ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kumimoji="1" lang="en-US" altLang="ja-JP" sz="2000" b="0" dirty="0">
                          <a:solidFill>
                            <a:schemeClr val="tx1"/>
                          </a:solidFill>
                          <a:effectLst/>
                        </a:rPr>
                        <a:t>When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endParaRPr kumimoji="1" lang="ja-JP" alt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6709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  <a:effectLst/>
                        </a:rPr>
                        <a:t>どこで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altLang="ja-JP" sz="2000" dirty="0">
                          <a:solidFill>
                            <a:schemeClr val="tx1"/>
                          </a:solidFill>
                          <a:effectLst/>
                        </a:rPr>
                        <a:t>Where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endParaRPr kumimoji="1" lang="ja-JP" alt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6709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  <a:effectLst/>
                        </a:rPr>
                        <a:t>だれが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effectLst/>
                        </a:rPr>
                        <a:t>Who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endParaRPr kumimoji="1" lang="ja-JP" alt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6709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  <a:effectLst/>
                        </a:rPr>
                        <a:t>何をする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effectLst/>
                        </a:rPr>
                        <a:t>What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endParaRPr kumimoji="1" lang="ja-JP" alt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6709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  <a:effectLst/>
                        </a:rPr>
                        <a:t>どんな気持ちで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effectLst/>
                        </a:rPr>
                        <a:t>Feel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lt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endParaRPr kumimoji="1" lang="ja-JP" alt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186449"/>
              </p:ext>
            </p:extLst>
          </p:nvPr>
        </p:nvGraphicFramePr>
        <p:xfrm>
          <a:off x="1084162" y="5376102"/>
          <a:ext cx="10513168" cy="1075965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980742">
                  <a:extLst>
                    <a:ext uri="{9D8B030D-6E8A-4147-A177-3AD203B41FA5}">
                      <a16:colId xmlns:a16="http://schemas.microsoft.com/office/drawing/2014/main" val="1648162121"/>
                    </a:ext>
                  </a:extLst>
                </a:gridCol>
                <a:gridCol w="8532426">
                  <a:extLst>
                    <a:ext uri="{9D8B030D-6E8A-4147-A177-3AD203B41FA5}">
                      <a16:colId xmlns:a16="http://schemas.microsoft.com/office/drawing/2014/main" val="2391025837"/>
                    </a:ext>
                  </a:extLst>
                </a:gridCol>
              </a:tblGrid>
              <a:tr h="1075965"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effectLst/>
                        </a:rPr>
                        <a:t>アイデア</a:t>
                      </a:r>
                      <a:endParaRPr kumimoji="1" lang="en-US" altLang="ja-JP" sz="2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kumimoji="1" lang="en-US" altLang="ja-JP" sz="2000" b="1" dirty="0">
                          <a:solidFill>
                            <a:schemeClr val="tx1"/>
                          </a:solidFill>
                          <a:effectLst/>
                        </a:rPr>
                        <a:t>Idea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712676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759728"/>
              </p:ext>
            </p:extLst>
          </p:nvPr>
        </p:nvGraphicFramePr>
        <p:xfrm>
          <a:off x="4914901" y="216110"/>
          <a:ext cx="649887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8872">
                  <a:extLst>
                    <a:ext uri="{9D8B030D-6E8A-4147-A177-3AD203B41FA5}">
                      <a16:colId xmlns:a16="http://schemas.microsoft.com/office/drawing/2014/main" val="468235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プロジェクト名：　　　　　　　　　　　　　　　    日付：　　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NAME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3177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1640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A3541878C559E489C716CB0F675BDC1" ma:contentTypeVersion="16" ma:contentTypeDescription="新しいドキュメントを作成します。" ma:contentTypeScope="" ma:versionID="ac9576ebeac34d9fa836bb77fa2dac0e">
  <xsd:schema xmlns:xsd="http://www.w3.org/2001/XMLSchema" xmlns:xs="http://www.w3.org/2001/XMLSchema" xmlns:p="http://schemas.microsoft.com/office/2006/metadata/properties" xmlns:ns2="313dae9c-55ad-4c36-bb32-412dd15db9bd" xmlns:ns3="10be3460-9752-49b0-8c5e-c2f1d83cc0ff" targetNamespace="http://schemas.microsoft.com/office/2006/metadata/properties" ma:root="true" ma:fieldsID="46a71aabf50ea12c8a31939d61899872" ns2:_="" ns3:_="">
    <xsd:import namespace="313dae9c-55ad-4c36-bb32-412dd15db9bd"/>
    <xsd:import namespace="10be3460-9752-49b0-8c5e-c2f1d83cc0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TaxCatchAll" minOccurs="0"/>
                <xsd:element ref="ns2:MediaServiceOCR" minOccurs="0"/>
                <xsd:element ref="ns2:lcf76f155ced4ddcb4097134ff3c332f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3dae9c-55ad-4c36-bb32-412dd15db9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be3460-9752-49b0-8c5e-c2f1d83cc0ff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256f963b-e234-45d4-a2ba-17acdd02ad15}" ma:internalName="TaxCatchAll" ma:showField="CatchAllData" ma:web="10be3460-9752-49b0-8c5e-c2f1d83cc0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0be3460-9752-49b0-8c5e-c2f1d83cc0ff" xsi:nil="true"/>
    <lcf76f155ced4ddcb4097134ff3c332f xmlns="313dae9c-55ad-4c36-bb32-412dd15db9b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E0F0499-C728-4B6A-8B7E-986BDE39FFF4}"/>
</file>

<file path=customXml/itemProps2.xml><?xml version="1.0" encoding="utf-8"?>
<ds:datastoreItem xmlns:ds="http://schemas.openxmlformats.org/officeDocument/2006/customXml" ds:itemID="{F6E4B457-D487-40E4-BFC0-C7908A7F71B9}"/>
</file>

<file path=customXml/itemProps3.xml><?xml version="1.0" encoding="utf-8"?>
<ds:datastoreItem xmlns:ds="http://schemas.openxmlformats.org/officeDocument/2006/customXml" ds:itemID="{BC216740-7474-4704-814F-251C228A8480}"/>
</file>

<file path=docProps/app.xml><?xml version="1.0" encoding="utf-8"?>
<Properties xmlns="http://schemas.openxmlformats.org/officeDocument/2006/extended-properties" xmlns:vt="http://schemas.openxmlformats.org/officeDocument/2006/docPropsVTypes">
  <Words>73</Words>
  <PresentationFormat>Widescreen</PresentationFormat>
  <Paragraphs>19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テーマ</vt:lpstr>
      <vt:lpstr> シナリオグラフ ワークシート</vt:lpstr>
      <vt:lpstr>PowerPoint Presentation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0x0101004A3541878C559E489C716CB0F675BDC1</vt:lpwstr>
  </property>
</Properties>
</file>