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8"/>
  </p:notesMasterIdLst>
  <p:handoutMasterIdLst>
    <p:handoutMasterId r:id="rId9"/>
  </p:handoutMasterIdLst>
  <p:sldIdLst>
    <p:sldId id="416" r:id="rId2"/>
    <p:sldId id="451" r:id="rId3"/>
    <p:sldId id="452" r:id="rId4"/>
    <p:sldId id="453" r:id="rId5"/>
    <p:sldId id="454" r:id="rId6"/>
    <p:sldId id="457"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ワークシート" id="{6D2D8CED-CB53-D649-859C-F1D659785930}">
          <p14:sldIdLst>
            <p14:sldId id="416"/>
            <p14:sldId id="451"/>
            <p14:sldId id="452"/>
            <p14:sldId id="453"/>
            <p14:sldId id="454"/>
            <p14:sldId id="457"/>
          </p14:sldIdLst>
        </p14:section>
      </p14:sectionLst>
    </p:ext>
    <p:ext uri="{EFAFB233-063F-42B5-8137-9DF3F51BA10A}">
      <p15:sldGuideLst xmlns:p15="http://schemas.microsoft.com/office/powerpoint/2012/main">
        <p15:guide id="1" orient="horz" pos="572" userDrawn="1">
          <p15:clr>
            <a:srgbClr val="A4A3A4"/>
          </p15:clr>
        </p15:guide>
        <p15:guide id="2" pos="3120">
          <p15:clr>
            <a:srgbClr val="A4A3A4"/>
          </p15:clr>
        </p15:guide>
        <p15:guide id="3" orient="horz" pos="2160" userDrawn="1">
          <p15:clr>
            <a:srgbClr val="A4A3A4"/>
          </p15:clr>
        </p15:guide>
        <p15:guide id="4" orient="horz" pos="93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6E154A-6B20-1F48-EDF6-317A00A3FB29}" name="英司 狩野" initials="英狩" userId="d7358cc3e131e286" providerId="Windows Live"/>
  <p188:author id="{E4F8665E-773A-CF67-99F0-B92FD22627DE}" name="水藤 琴乃" initials="水琴" userId="S::suitok@azg.jp::ef6d75df-da2d-48aa-842d-862571dd9649" providerId="AD"/>
  <p188:author id="{C9CE2479-EA19-0959-3A87-B29E780AF125}" name="小山田 那由他" initials="那小" userId="S::oyamadan@azg.jp::817b381a-c6ad-4946-9ca5-5c96a273255e" providerId="AD"/>
  <p188:author id="{4D178DB8-E651-F954-C987-52032E4CB017}" name="坪久田 千春" initials="千坪" userId="S::tsubokutac@azg.jp::71a7f22b-8665-4f37-b85c-f66f1d87d4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91D"/>
    <a:srgbClr val="FFCC00"/>
    <a:srgbClr val="F2AA84"/>
    <a:srgbClr val="FF40FF"/>
    <a:srgbClr val="D5D6CF"/>
    <a:srgbClr val="E99418"/>
    <a:srgbClr val="EC650E"/>
    <a:srgbClr val="FFB400"/>
    <a:srgbClr val="FFC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2A463-F773-F014-4DFF-0E0CA8176276}" v="3" dt="2025-03-31T02:54:39.89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19"/>
    <p:restoredTop sz="94137"/>
  </p:normalViewPr>
  <p:slideViewPr>
    <p:cSldViewPr snapToGrid="0">
      <p:cViewPr varScale="1">
        <p:scale>
          <a:sx n="64" d="100"/>
          <a:sy n="64" d="100"/>
        </p:scale>
        <p:origin x="768" y="60"/>
      </p:cViewPr>
      <p:guideLst>
        <p:guide orient="horz" pos="572"/>
        <p:guide pos="3120"/>
        <p:guide orient="horz" pos="2160"/>
        <p:guide orient="horz" pos="935"/>
      </p:guideLst>
    </p:cSldViewPr>
  </p:slideViewPr>
  <p:notesTextViewPr>
    <p:cViewPr>
      <p:scale>
        <a:sx n="20" d="100"/>
        <a:sy n="20" d="100"/>
      </p:scale>
      <p:origin x="0" y="0"/>
    </p:cViewPr>
  </p:notesTextViewPr>
  <p:sorterViewPr>
    <p:cViewPr>
      <p:scale>
        <a:sx n="80" d="100"/>
        <a:sy n="80" d="100"/>
      </p:scale>
      <p:origin x="0" y="0"/>
    </p:cViewPr>
  </p:sorterViewPr>
  <p:notesViewPr>
    <p:cSldViewPr snapToGrid="0">
      <p:cViewPr varScale="1">
        <p:scale>
          <a:sx n="168" d="100"/>
          <a:sy n="168" d="100"/>
        </p:scale>
        <p:origin x="10160" y="200"/>
      </p:cViewPr>
      <p:guideLst/>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presProps.xml" Type="http://schemas.openxmlformats.org/officeDocument/2006/relationships/presProps"/><Relationship Id="rId11" Target="viewProps.xml" Type="http://schemas.openxmlformats.org/officeDocument/2006/relationships/viewProps"/><Relationship Id="rId12" Target="theme/theme1.xml" Type="http://schemas.openxmlformats.org/officeDocument/2006/relationships/theme"/><Relationship Id="rId13" Target="tableStyles.xml" Type="http://schemas.openxmlformats.org/officeDocument/2006/relationships/tableStyles"/><Relationship Id="rId14" Target="revisionInfo.xml" Type="http://schemas.microsoft.com/office/2015/10/relationships/revisionInfo"/><Relationship Id="rId15" Target="authors.xml" Type="http://schemas.microsoft.com/office/2018/10/relationships/authors"/><Relationship Id="rId16" Target="../customXml/item1.xml" Type="http://schemas.openxmlformats.org/officeDocument/2006/relationships/customXml"/><Relationship Id="rId17" Target="../customXml/item2.xml" Type="http://schemas.openxmlformats.org/officeDocument/2006/relationships/customXml"/><Relationship Id="rId18" Target="../customXml/item3.xml" Type="http://schemas.openxmlformats.org/officeDocument/2006/relationships/customXml"/><Relationship Id="rId2" Target="slides/slide1.xml" Type="http://schemas.openxmlformats.org/officeDocument/2006/relationships/slide"/><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notesMasters/notesMaster1.xml" Type="http://schemas.openxmlformats.org/officeDocument/2006/relationships/notesMaster"/><Relationship Id="rId9" Target="handoutMasters/handoutMaster1.xml" Type="http://schemas.openxmlformats.org/officeDocument/2006/relationships/handoutMaster"/></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FC609A8-2201-8B3A-E79E-D0266CA0C5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07FA512-5A2C-5AA4-6E7B-2AF2D3DFC4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41ADF8-4A48-D74D-9B7B-320EB08D8D6F}" type="datetimeFigureOut">
              <a:rPr kumimoji="1" lang="ja-JP" altLang="en-US" smtClean="0"/>
              <a:t>2025/4/3</a:t>
            </a:fld>
            <a:endParaRPr kumimoji="1" lang="ja-JP" altLang="en-US"/>
          </a:p>
        </p:txBody>
      </p:sp>
      <p:sp>
        <p:nvSpPr>
          <p:cNvPr id="4" name="フッター プレースホルダー 3">
            <a:extLst>
              <a:ext uri="{FF2B5EF4-FFF2-40B4-BE49-F238E27FC236}">
                <a16:creationId xmlns:a16="http://schemas.microsoft.com/office/drawing/2014/main" id="{2FC3B477-84C6-7317-14B4-DAB5B2ADF8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5D6D3DD-6457-3876-6BEB-6F5CC9F7E1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0F070C-0E92-5A47-B481-DDAE9DFC9D4F}" type="slidenum">
              <a:rPr kumimoji="1" lang="ja-JP" altLang="en-US" smtClean="0"/>
              <a:t>‹#›</a:t>
            </a:fld>
            <a:endParaRPr kumimoji="1" lang="ja-JP" altLang="en-US"/>
          </a:p>
        </p:txBody>
      </p:sp>
    </p:spTree>
    <p:extLst>
      <p:ext uri="{BB962C8B-B14F-4D97-AF65-F5344CB8AC3E}">
        <p14:creationId xmlns:p14="http://schemas.microsoft.com/office/powerpoint/2010/main" val="154091771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7B99C-D939-7D45-84C2-939BABDE8D39}" type="datetimeFigureOut">
              <a:rPr kumimoji="1" lang="ja-JP" altLang="en-US" smtClean="0"/>
              <a:t>2025/4/3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E56D94-1202-9049-9F37-10810F2813CF}" type="slidenum">
              <a:rPr kumimoji="1" lang="ja-JP" altLang="en-US" smtClean="0"/>
              <a:t>‹#›</a:t>
            </a:fld>
            <a:endParaRPr kumimoji="1" lang="ja-JP" altLang="en-US"/>
          </a:p>
        </p:txBody>
      </p:sp>
    </p:spTree>
    <p:extLst>
      <p:ext uri="{BB962C8B-B14F-4D97-AF65-F5344CB8AC3E}">
        <p14:creationId xmlns:p14="http://schemas.microsoft.com/office/powerpoint/2010/main" val="40946149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0CC62-91C3-A301-0E8B-019D730985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BA8BA63-FE2A-A3B6-3632-8D9C47644D7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57912D7-33A9-91CB-5946-EE38C245B7F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F2CB378-2EA4-26E3-8B70-A0AC9F53E686}"/>
              </a:ext>
            </a:extLst>
          </p:cNvPr>
          <p:cNvSpPr>
            <a:spLocks noGrp="1"/>
          </p:cNvSpPr>
          <p:nvPr>
            <p:ph type="sldNum" sz="quarter" idx="5"/>
          </p:nvPr>
        </p:nvSpPr>
        <p:spPr/>
        <p:txBody>
          <a:bodyPr/>
          <a:lstStyle/>
          <a:p>
            <a:fld id="{8EE56D94-1202-9049-9F37-10810F2813CF}" type="slidenum">
              <a:rPr kumimoji="1" lang="ja-JP" altLang="en-US" smtClean="0"/>
              <a:t>0</a:t>
            </a:fld>
            <a:endParaRPr kumimoji="1" lang="ja-JP" altLang="en-US"/>
          </a:p>
        </p:txBody>
      </p:sp>
    </p:spTree>
    <p:extLst>
      <p:ext uri="{BB962C8B-B14F-4D97-AF65-F5344CB8AC3E}">
        <p14:creationId xmlns:p14="http://schemas.microsoft.com/office/powerpoint/2010/main" val="223206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8624B-782B-A35E-2B51-AC1D518D9EF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A59A9A-6979-F616-84AC-303EC686C7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74A91E-4D9B-C315-6555-87FEE96E009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B3D7C51-79A0-A362-C934-E9B32E133BF0}"/>
              </a:ext>
            </a:extLst>
          </p:cNvPr>
          <p:cNvSpPr>
            <a:spLocks noGrp="1"/>
          </p:cNvSpPr>
          <p:nvPr>
            <p:ph type="sldNum" sz="quarter" idx="5"/>
          </p:nvPr>
        </p:nvSpPr>
        <p:spPr/>
        <p:txBody>
          <a:bodyPr/>
          <a:lstStyle/>
          <a:p>
            <a:fld id="{8EE56D94-1202-9049-9F37-10810F2813CF}" type="slidenum">
              <a:rPr kumimoji="1" lang="ja-JP" altLang="en-US" smtClean="0"/>
              <a:t>1</a:t>
            </a:fld>
            <a:endParaRPr kumimoji="1" lang="ja-JP" altLang="en-US"/>
          </a:p>
        </p:txBody>
      </p:sp>
    </p:spTree>
    <p:extLst>
      <p:ext uri="{BB962C8B-B14F-4D97-AF65-F5344CB8AC3E}">
        <p14:creationId xmlns:p14="http://schemas.microsoft.com/office/powerpoint/2010/main" val="287429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02C79-FD10-0DF4-5E40-00B7052F70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B54D55-EFFA-9CB4-76A1-ED403F304A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DF12179-83C9-D763-07C5-B449F26704E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6E3EBEC-1A65-0C23-918E-83900F5EC070}"/>
              </a:ext>
            </a:extLst>
          </p:cNvPr>
          <p:cNvSpPr>
            <a:spLocks noGrp="1"/>
          </p:cNvSpPr>
          <p:nvPr>
            <p:ph type="sldNum" sz="quarter" idx="5"/>
          </p:nvPr>
        </p:nvSpPr>
        <p:spPr/>
        <p:txBody>
          <a:bodyPr/>
          <a:lstStyle/>
          <a:p>
            <a:fld id="{8EE56D94-1202-9049-9F37-10810F2813CF}" type="slidenum">
              <a:rPr kumimoji="1" lang="ja-JP" altLang="en-US" smtClean="0"/>
              <a:t>2</a:t>
            </a:fld>
            <a:endParaRPr kumimoji="1" lang="ja-JP" altLang="en-US"/>
          </a:p>
        </p:txBody>
      </p:sp>
    </p:spTree>
    <p:extLst>
      <p:ext uri="{BB962C8B-B14F-4D97-AF65-F5344CB8AC3E}">
        <p14:creationId xmlns:p14="http://schemas.microsoft.com/office/powerpoint/2010/main" val="382144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EBCC5-37CF-EB83-21EE-9556EDC0714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0AF71EE-685D-CA4E-4E6B-85197DEAAF5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FC2ABB5-6C1E-AFB5-8E39-21940314386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7FD9D61-BBE6-D142-639A-4B1B61A72D08}"/>
              </a:ext>
            </a:extLst>
          </p:cNvPr>
          <p:cNvSpPr>
            <a:spLocks noGrp="1"/>
          </p:cNvSpPr>
          <p:nvPr>
            <p:ph type="sldNum" sz="quarter" idx="5"/>
          </p:nvPr>
        </p:nvSpPr>
        <p:spPr/>
        <p:txBody>
          <a:bodyPr/>
          <a:lstStyle/>
          <a:p>
            <a:fld id="{8EE56D94-1202-9049-9F37-10810F2813CF}" type="slidenum">
              <a:rPr kumimoji="1" lang="ja-JP" altLang="en-US" smtClean="0"/>
              <a:t>3</a:t>
            </a:fld>
            <a:endParaRPr kumimoji="1" lang="ja-JP" altLang="en-US"/>
          </a:p>
        </p:txBody>
      </p:sp>
    </p:spTree>
    <p:extLst>
      <p:ext uri="{BB962C8B-B14F-4D97-AF65-F5344CB8AC3E}">
        <p14:creationId xmlns:p14="http://schemas.microsoft.com/office/powerpoint/2010/main" val="159107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C8995-F5CE-E168-41F0-2A8EDA8FD7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59D142-C3BD-8B70-CA2A-33F9103EEEA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09666BC-174D-F279-C18A-7C7303D79A4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3D21388-9C49-3F5E-A1DB-B2DF027F460A}"/>
              </a:ext>
            </a:extLst>
          </p:cNvPr>
          <p:cNvSpPr>
            <a:spLocks noGrp="1"/>
          </p:cNvSpPr>
          <p:nvPr>
            <p:ph type="sldNum" sz="quarter" idx="5"/>
          </p:nvPr>
        </p:nvSpPr>
        <p:spPr/>
        <p:txBody>
          <a:bodyPr/>
          <a:lstStyle/>
          <a:p>
            <a:fld id="{8EE56D94-1202-9049-9F37-10810F2813CF}" type="slidenum">
              <a:rPr kumimoji="1" lang="ja-JP" altLang="en-US" smtClean="0"/>
              <a:t>4</a:t>
            </a:fld>
            <a:endParaRPr kumimoji="1" lang="ja-JP" altLang="en-US"/>
          </a:p>
        </p:txBody>
      </p:sp>
    </p:spTree>
    <p:extLst>
      <p:ext uri="{BB962C8B-B14F-4D97-AF65-F5344CB8AC3E}">
        <p14:creationId xmlns:p14="http://schemas.microsoft.com/office/powerpoint/2010/main" val="984438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6B010-EFA4-D9DB-596D-C8F60D9212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254B899-5141-7B38-413A-B76FC3F68D6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8EE7B53-5438-10D0-2BCD-E21D3813DA2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4AFBB64-200D-9F26-862E-33A921ACBE75}"/>
              </a:ext>
            </a:extLst>
          </p:cNvPr>
          <p:cNvSpPr>
            <a:spLocks noGrp="1"/>
          </p:cNvSpPr>
          <p:nvPr>
            <p:ph type="sldNum" sz="quarter" idx="5"/>
          </p:nvPr>
        </p:nvSpPr>
        <p:spPr/>
        <p:txBody>
          <a:bodyPr/>
          <a:lstStyle/>
          <a:p>
            <a:fld id="{8EE56D94-1202-9049-9F37-10810F2813CF}" type="slidenum">
              <a:rPr kumimoji="1" lang="ja-JP" altLang="en-US" smtClean="0"/>
              <a:t>5</a:t>
            </a:fld>
            <a:endParaRPr kumimoji="1" lang="ja-JP" altLang="en-US"/>
          </a:p>
        </p:txBody>
      </p:sp>
    </p:spTree>
    <p:extLst>
      <p:ext uri="{BB962C8B-B14F-4D97-AF65-F5344CB8AC3E}">
        <p14:creationId xmlns:p14="http://schemas.microsoft.com/office/powerpoint/2010/main" val="222865798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85022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行動観察シー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C42B344-0A9B-5415-4571-9D8B3E659919}"/>
              </a:ext>
            </a:extLst>
          </p:cNvPr>
          <p:cNvSpPr/>
          <p:nvPr userDrawn="1"/>
        </p:nvSpPr>
        <p:spPr>
          <a:xfrm>
            <a:off x="270000" y="269999"/>
            <a:ext cx="9367200" cy="4284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panose="020B0400000000000000" pitchFamily="34" charset="-128"/>
              <a:ea typeface="Yu Gothic" panose="020B0400000000000000" pitchFamily="34" charset="-128"/>
            </a:endParaRPr>
          </a:p>
        </p:txBody>
      </p:sp>
      <p:sp>
        <p:nvSpPr>
          <p:cNvPr id="6" name="正方形/長方形 5">
            <a:extLst>
              <a:ext uri="{FF2B5EF4-FFF2-40B4-BE49-F238E27FC236}">
                <a16:creationId xmlns:a16="http://schemas.microsoft.com/office/drawing/2014/main" id="{2BD4B93D-CCE1-67FC-1BEB-0370AB66BEC8}"/>
              </a:ext>
            </a:extLst>
          </p:cNvPr>
          <p:cNvSpPr/>
          <p:nvPr userDrawn="1"/>
        </p:nvSpPr>
        <p:spPr>
          <a:xfrm>
            <a:off x="6015601" y="341999"/>
            <a:ext cx="3550598" cy="28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r>
              <a:rPr kumimoji="1" lang="ja-JP" altLang="en-US" sz="1000">
                <a:solidFill>
                  <a:schemeClr val="tx1"/>
                </a:solidFill>
                <a:latin typeface="Yu Gothic" panose="020B0400000000000000" pitchFamily="34" charset="-128"/>
                <a:ea typeface="Yu Gothic" panose="020B0400000000000000" pitchFamily="34" charset="-128"/>
              </a:rPr>
              <a:t>検討テーマ</a:t>
            </a:r>
          </a:p>
        </p:txBody>
      </p:sp>
      <p:cxnSp>
        <p:nvCxnSpPr>
          <p:cNvPr id="10" name="直線コネクタ 9">
            <a:extLst>
              <a:ext uri="{FF2B5EF4-FFF2-40B4-BE49-F238E27FC236}">
                <a16:creationId xmlns:a16="http://schemas.microsoft.com/office/drawing/2014/main" id="{B389DCF6-E3BE-A0B3-1C9E-515DC4D67A9A}"/>
              </a:ext>
            </a:extLst>
          </p:cNvPr>
          <p:cNvCxnSpPr>
            <a:cxnSpLocks/>
          </p:cNvCxnSpPr>
          <p:nvPr userDrawn="1"/>
        </p:nvCxnSpPr>
        <p:spPr>
          <a:xfrm>
            <a:off x="270000" y="6591599"/>
            <a:ext cx="9367200" cy="0"/>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5" name="正方形/長方形 14">
            <a:extLst>
              <a:ext uri="{FF2B5EF4-FFF2-40B4-BE49-F238E27FC236}">
                <a16:creationId xmlns:a16="http://schemas.microsoft.com/office/drawing/2014/main" id="{F345FA28-FD77-ED2A-C5FF-CEC828B9215E}"/>
              </a:ext>
            </a:extLst>
          </p:cNvPr>
          <p:cNvSpPr/>
          <p:nvPr userDrawn="1"/>
        </p:nvSpPr>
        <p:spPr>
          <a:xfrm>
            <a:off x="268800" y="929550"/>
            <a:ext cx="2693760" cy="209029"/>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120000"/>
              </a:lnSpc>
            </a:pPr>
            <a:r>
              <a:rPr kumimoji="1" lang="ja-JP" altLang="en-US" sz="1200" b="1">
                <a:solidFill>
                  <a:schemeClr val="tx1"/>
                </a:solidFill>
                <a:latin typeface="Yu Gothic" panose="020B0400000000000000" pitchFamily="34" charset="-128"/>
                <a:ea typeface="Yu Gothic" panose="020B0400000000000000" pitchFamily="34" charset="-128"/>
              </a:rPr>
              <a:t>対象となるユーザー</a:t>
            </a:r>
            <a:endParaRPr kumimoji="1" lang="en-US" altLang="ja-JP" sz="1200" b="1" dirty="0">
              <a:solidFill>
                <a:schemeClr val="tx1"/>
              </a:solidFill>
              <a:latin typeface="Yu Gothic" panose="020B0400000000000000" pitchFamily="34" charset="-128"/>
              <a:ea typeface="Yu Gothic" panose="020B0400000000000000" pitchFamily="34" charset="-128"/>
            </a:endParaRPr>
          </a:p>
        </p:txBody>
      </p:sp>
      <p:sp>
        <p:nvSpPr>
          <p:cNvPr id="16" name="テキスト ボックス 7">
            <a:extLst>
              <a:ext uri="{FF2B5EF4-FFF2-40B4-BE49-F238E27FC236}">
                <a16:creationId xmlns:a16="http://schemas.microsoft.com/office/drawing/2014/main" id="{0C7230E8-1A28-D589-68E7-2DD9E85F86C3}"/>
              </a:ext>
            </a:extLst>
          </p:cNvPr>
          <p:cNvSpPr txBox="1"/>
          <p:nvPr userDrawn="1"/>
        </p:nvSpPr>
        <p:spPr>
          <a:xfrm>
            <a:off x="268800" y="1491739"/>
            <a:ext cx="783746" cy="209032"/>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20000"/>
              </a:lnSpc>
            </a:pPr>
            <a:r>
              <a:rPr kumimoji="1" lang="ja-JP" altLang="en-US" sz="1200" b="1">
                <a:solidFill>
                  <a:schemeClr val="tx1"/>
                </a:solidFill>
                <a:latin typeface="Yu Gothic" panose="020B0400000000000000" pitchFamily="34" charset="-128"/>
                <a:ea typeface="Yu Gothic" panose="020B0400000000000000" pitchFamily="34" charset="-128"/>
              </a:rPr>
              <a:t>地図に記録</a:t>
            </a:r>
          </a:p>
        </p:txBody>
      </p:sp>
      <p:sp>
        <p:nvSpPr>
          <p:cNvPr id="17" name="正方形/長方形 16">
            <a:extLst>
              <a:ext uri="{FF2B5EF4-FFF2-40B4-BE49-F238E27FC236}">
                <a16:creationId xmlns:a16="http://schemas.microsoft.com/office/drawing/2014/main" id="{C84E7EA6-6E8B-5CA5-F9E8-F7FFDFCDAC8A}"/>
              </a:ext>
            </a:extLst>
          </p:cNvPr>
          <p:cNvSpPr/>
          <p:nvPr userDrawn="1"/>
        </p:nvSpPr>
        <p:spPr>
          <a:xfrm>
            <a:off x="1153712" y="1505923"/>
            <a:ext cx="2810293" cy="16433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120000"/>
              </a:lnSpc>
            </a:pPr>
            <a:r>
              <a:rPr kumimoji="1" lang="ja-JP" altLang="en-US" sz="900">
                <a:solidFill>
                  <a:schemeClr val="tx1"/>
                </a:solidFill>
                <a:latin typeface="Yu Gothic" panose="020B0400000000000000" pitchFamily="34" charset="-128"/>
                <a:ea typeface="Yu Gothic" panose="020B0400000000000000" pitchFamily="34" charset="-128"/>
              </a:rPr>
              <a:t>利用者の動き：赤　周囲の状況：青</a:t>
            </a:r>
            <a:endParaRPr kumimoji="1" lang="en-US" altLang="ja-JP" sz="900">
              <a:solidFill>
                <a:schemeClr val="tx1"/>
              </a:solidFill>
              <a:latin typeface="Yu Gothic" panose="020B0400000000000000" pitchFamily="34" charset="-128"/>
              <a:ea typeface="Yu Gothic" panose="020B0400000000000000" pitchFamily="34" charset="-128"/>
            </a:endParaRPr>
          </a:p>
        </p:txBody>
      </p:sp>
      <p:sp>
        <p:nvSpPr>
          <p:cNvPr id="18" name="タイトル 13">
            <a:extLst>
              <a:ext uri="{FF2B5EF4-FFF2-40B4-BE49-F238E27FC236}">
                <a16:creationId xmlns:a16="http://schemas.microsoft.com/office/drawing/2014/main" id="{AF38D351-EFCF-68A9-DFC2-7E06D47C334E}"/>
              </a:ext>
            </a:extLst>
          </p:cNvPr>
          <p:cNvSpPr>
            <a:spLocks noGrp="1"/>
          </p:cNvSpPr>
          <p:nvPr userDrawn="1"/>
        </p:nvSpPr>
        <p:spPr>
          <a:xfrm>
            <a:off x="359354" y="354351"/>
            <a:ext cx="5565599" cy="248399"/>
          </a:xfrm>
          <a:prstGeom prst="rect">
            <a:avLst/>
          </a:prstGeom>
        </p:spPr>
        <p:txBody>
          <a:bodyPr lIns="0" tIns="0" rIns="0" bIns="0" anchor="ctr"/>
          <a:lstStyle>
            <a:lvl1pPr algn="l" defTabSz="914400" rtl="0" eaLnBrk="1" latinLnBrk="0" hangingPunct="1">
              <a:lnSpc>
                <a:spcPct val="90000"/>
              </a:lnSpc>
              <a:spcBef>
                <a:spcPct val="0"/>
              </a:spcBef>
              <a:buNone/>
              <a:defRPr kumimoji="1" lang="ja-JP" altLang="en-US" sz="1800" b="1" kern="1200" spc="-50">
                <a:solidFill>
                  <a:schemeClr val="bg1"/>
                </a:solidFill>
                <a:latin typeface="+mn-ea"/>
                <a:ea typeface="+mn-ea"/>
                <a:cs typeface="+mn-cs"/>
              </a:defRPr>
            </a:lvl1pPr>
          </a:lstStyle>
          <a:p>
            <a:pPr>
              <a:lnSpc>
                <a:spcPct val="100000"/>
              </a:lnSpc>
            </a:pPr>
            <a:r>
              <a:rPr lang="ja-JP" altLang="en-US" b="0">
                <a:latin typeface="Yu Gothic" panose="020B0400000000000000" pitchFamily="34" charset="-128"/>
                <a:ea typeface="Yu Gothic" panose="020B0400000000000000" pitchFamily="34" charset="-128"/>
              </a:rPr>
              <a:t>行動観察ツールキット </a:t>
            </a:r>
            <a:r>
              <a:rPr lang="ja-JP" altLang="en-US">
                <a:latin typeface="Yu Gothic" panose="020B0400000000000000" pitchFamily="34" charset="-128"/>
                <a:ea typeface="Yu Gothic" panose="020B0400000000000000" pitchFamily="34" charset="-128"/>
              </a:rPr>
              <a:t>行動観察シート</a:t>
            </a:r>
          </a:p>
        </p:txBody>
      </p:sp>
      <p:cxnSp>
        <p:nvCxnSpPr>
          <p:cNvPr id="19" name="直線コネクタ 18">
            <a:extLst>
              <a:ext uri="{FF2B5EF4-FFF2-40B4-BE49-F238E27FC236}">
                <a16:creationId xmlns:a16="http://schemas.microsoft.com/office/drawing/2014/main" id="{E50FD831-CF14-DC38-E74B-F101590D10F1}"/>
              </a:ext>
            </a:extLst>
          </p:cNvPr>
          <p:cNvCxnSpPr>
            <a:cxnSpLocks/>
          </p:cNvCxnSpPr>
          <p:nvPr userDrawn="1"/>
        </p:nvCxnSpPr>
        <p:spPr>
          <a:xfrm>
            <a:off x="269125" y="1337237"/>
            <a:ext cx="9367102" cy="0"/>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4F9A78C1-46CE-8B68-4DE6-DEFFD0D22D38}"/>
              </a:ext>
            </a:extLst>
          </p:cNvPr>
          <p:cNvCxnSpPr>
            <a:cxnSpLocks/>
          </p:cNvCxnSpPr>
          <p:nvPr userDrawn="1"/>
        </p:nvCxnSpPr>
        <p:spPr>
          <a:xfrm>
            <a:off x="4952676" y="1479742"/>
            <a:ext cx="0" cy="496370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1" name="テキスト ボックス 17">
            <a:extLst>
              <a:ext uri="{FF2B5EF4-FFF2-40B4-BE49-F238E27FC236}">
                <a16:creationId xmlns:a16="http://schemas.microsoft.com/office/drawing/2014/main" id="{B773A9F8-ADB6-AECD-9411-C7528FE8C2F3}"/>
              </a:ext>
            </a:extLst>
          </p:cNvPr>
          <p:cNvSpPr txBox="1"/>
          <p:nvPr userDrawn="1"/>
        </p:nvSpPr>
        <p:spPr>
          <a:xfrm>
            <a:off x="5125884" y="1491739"/>
            <a:ext cx="3905743" cy="209032"/>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20000"/>
              </a:lnSpc>
            </a:pPr>
            <a:r>
              <a:rPr kumimoji="1" lang="ja-JP" altLang="en-US" sz="1200" b="1">
                <a:solidFill>
                  <a:schemeClr val="tx1"/>
                </a:solidFill>
                <a:latin typeface="Yu Gothic" panose="020B0400000000000000" pitchFamily="34" charset="-128"/>
                <a:ea typeface="Yu Gothic" panose="020B0400000000000000" pitchFamily="34" charset="-128"/>
              </a:rPr>
              <a:t>時系列で記録</a:t>
            </a:r>
          </a:p>
        </p:txBody>
      </p:sp>
    </p:spTree>
    <p:extLst>
      <p:ext uri="{BB962C8B-B14F-4D97-AF65-F5344CB8AC3E}">
        <p14:creationId xmlns:p14="http://schemas.microsoft.com/office/powerpoint/2010/main" val="305352489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結果分析シー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C42B344-0A9B-5415-4571-9D8B3E659919}"/>
              </a:ext>
            </a:extLst>
          </p:cNvPr>
          <p:cNvSpPr/>
          <p:nvPr userDrawn="1"/>
        </p:nvSpPr>
        <p:spPr>
          <a:xfrm>
            <a:off x="270000" y="269999"/>
            <a:ext cx="9367200" cy="4284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panose="020B0400000000000000" pitchFamily="34" charset="-128"/>
              <a:ea typeface="Yu Gothic" panose="020B0400000000000000" pitchFamily="34" charset="-128"/>
            </a:endParaRPr>
          </a:p>
        </p:txBody>
      </p:sp>
      <p:sp>
        <p:nvSpPr>
          <p:cNvPr id="6" name="正方形/長方形 5">
            <a:extLst>
              <a:ext uri="{FF2B5EF4-FFF2-40B4-BE49-F238E27FC236}">
                <a16:creationId xmlns:a16="http://schemas.microsoft.com/office/drawing/2014/main" id="{2BD4B93D-CCE1-67FC-1BEB-0370AB66BEC8}"/>
              </a:ext>
            </a:extLst>
          </p:cNvPr>
          <p:cNvSpPr/>
          <p:nvPr userDrawn="1"/>
        </p:nvSpPr>
        <p:spPr>
          <a:xfrm>
            <a:off x="6015601" y="341999"/>
            <a:ext cx="3550598" cy="28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r>
              <a:rPr kumimoji="1" lang="ja-JP" altLang="en-US" sz="1000">
                <a:solidFill>
                  <a:schemeClr val="tx1"/>
                </a:solidFill>
                <a:latin typeface="Yu Gothic" panose="020B0400000000000000" pitchFamily="34" charset="-128"/>
                <a:ea typeface="Yu Gothic" panose="020B0400000000000000" pitchFamily="34" charset="-128"/>
              </a:rPr>
              <a:t>検討テーマ</a:t>
            </a:r>
          </a:p>
        </p:txBody>
      </p:sp>
      <p:cxnSp>
        <p:nvCxnSpPr>
          <p:cNvPr id="10" name="直線コネクタ 9">
            <a:extLst>
              <a:ext uri="{FF2B5EF4-FFF2-40B4-BE49-F238E27FC236}">
                <a16:creationId xmlns:a16="http://schemas.microsoft.com/office/drawing/2014/main" id="{B389DCF6-E3BE-A0B3-1C9E-515DC4D67A9A}"/>
              </a:ext>
            </a:extLst>
          </p:cNvPr>
          <p:cNvCxnSpPr>
            <a:cxnSpLocks/>
          </p:cNvCxnSpPr>
          <p:nvPr userDrawn="1"/>
        </p:nvCxnSpPr>
        <p:spPr>
          <a:xfrm>
            <a:off x="270000" y="6591599"/>
            <a:ext cx="9367200" cy="0"/>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8" name="グループ化 7">
            <a:extLst>
              <a:ext uri="{FF2B5EF4-FFF2-40B4-BE49-F238E27FC236}">
                <a16:creationId xmlns:a16="http://schemas.microsoft.com/office/drawing/2014/main" id="{D63CA557-3B76-FA50-8CD5-362896F16987}"/>
              </a:ext>
            </a:extLst>
          </p:cNvPr>
          <p:cNvGrpSpPr/>
          <p:nvPr userDrawn="1"/>
        </p:nvGrpSpPr>
        <p:grpSpPr>
          <a:xfrm>
            <a:off x="396662" y="908051"/>
            <a:ext cx="9233442" cy="5510592"/>
            <a:chOff x="396662" y="908051"/>
            <a:chExt cx="9233442" cy="5510592"/>
          </a:xfrm>
        </p:grpSpPr>
        <p:sp>
          <p:nvSpPr>
            <p:cNvPr id="11" name="正方形/長方形 10">
              <a:extLst>
                <a:ext uri="{FF2B5EF4-FFF2-40B4-BE49-F238E27FC236}">
                  <a16:creationId xmlns:a16="http://schemas.microsoft.com/office/drawing/2014/main" id="{5A3BCF11-9489-893A-FF36-D47302AF6B74}"/>
                </a:ext>
              </a:extLst>
            </p:cNvPr>
            <p:cNvSpPr/>
            <p:nvPr/>
          </p:nvSpPr>
          <p:spPr>
            <a:xfrm>
              <a:off x="5206246" y="3487614"/>
              <a:ext cx="4423858" cy="2579564"/>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144000" rIns="0" bIns="0" rtlCol="0" anchor="t"/>
            <a:lstStyle/>
            <a:p>
              <a:pPr algn="ctr">
                <a:lnSpc>
                  <a:spcPct val="120000"/>
                </a:lnSpc>
              </a:pPr>
              <a:r>
                <a:rPr kumimoji="1" lang="ja-JP" altLang="en-US" sz="1200" b="1">
                  <a:solidFill>
                    <a:schemeClr val="bg1">
                      <a:lumMod val="75000"/>
                    </a:schemeClr>
                  </a:solidFill>
                  <a:latin typeface="Yu Gothic" panose="020B0400000000000000" pitchFamily="34" charset="-128"/>
                  <a:ea typeface="Yu Gothic" panose="020B0400000000000000" pitchFamily="34" charset="-128"/>
                </a:rPr>
                <a:t>影響度：低・実現度：高</a:t>
              </a:r>
              <a:endParaRPr kumimoji="1" lang="en-US" altLang="ja-JP" sz="1200" b="1">
                <a:solidFill>
                  <a:schemeClr val="bg1">
                    <a:lumMod val="75000"/>
                  </a:schemeClr>
                </a:solidFill>
                <a:latin typeface="Yu Gothic" panose="020B0400000000000000" pitchFamily="34" charset="-128"/>
                <a:ea typeface="Yu Gothic" panose="020B0400000000000000" pitchFamily="34" charset="-128"/>
              </a:endParaRPr>
            </a:p>
            <a:p>
              <a:pPr algn="ctr">
                <a:lnSpc>
                  <a:spcPct val="120000"/>
                </a:lnSpc>
              </a:pPr>
              <a:r>
                <a:rPr kumimoji="1" lang="ja-JP" altLang="en-US" sz="1200" b="1">
                  <a:solidFill>
                    <a:schemeClr val="bg1">
                      <a:lumMod val="75000"/>
                    </a:schemeClr>
                  </a:solidFill>
                  <a:latin typeface="Yu Gothic" panose="020B0400000000000000" pitchFamily="34" charset="-128"/>
                  <a:ea typeface="Yu Gothic" panose="020B0400000000000000" pitchFamily="34" charset="-128"/>
                </a:rPr>
                <a:t>余力があれば実行</a:t>
              </a:r>
              <a:endParaRPr kumimoji="1" lang="en-US" altLang="ja-JP" sz="1200" b="1">
                <a:solidFill>
                  <a:schemeClr val="bg1">
                    <a:lumMod val="75000"/>
                  </a:schemeClr>
                </a:solidFill>
                <a:latin typeface="Yu Gothic" panose="020B0400000000000000" pitchFamily="34" charset="-128"/>
                <a:ea typeface="Yu Gothic" panose="020B0400000000000000" pitchFamily="34" charset="-128"/>
              </a:endParaRPr>
            </a:p>
          </p:txBody>
        </p:sp>
        <p:sp>
          <p:nvSpPr>
            <p:cNvPr id="12" name="正方形/長方形 11">
              <a:extLst>
                <a:ext uri="{FF2B5EF4-FFF2-40B4-BE49-F238E27FC236}">
                  <a16:creationId xmlns:a16="http://schemas.microsoft.com/office/drawing/2014/main" id="{8FB86C13-074E-B6E7-CB69-2566CCAC6770}"/>
                </a:ext>
              </a:extLst>
            </p:cNvPr>
            <p:cNvSpPr/>
            <p:nvPr/>
          </p:nvSpPr>
          <p:spPr>
            <a:xfrm>
              <a:off x="763855" y="3487614"/>
              <a:ext cx="4423858" cy="2579564"/>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144000" rIns="0" bIns="0" rtlCol="0" anchor="t"/>
            <a:lstStyle/>
            <a:p>
              <a:pPr algn="ctr">
                <a:lnSpc>
                  <a:spcPct val="120000"/>
                </a:lnSpc>
              </a:pPr>
              <a:r>
                <a:rPr kumimoji="1" lang="ja-JP" altLang="en-US" sz="1200" b="1">
                  <a:solidFill>
                    <a:schemeClr val="bg1">
                      <a:lumMod val="75000"/>
                    </a:schemeClr>
                  </a:solidFill>
                  <a:latin typeface="Yu Gothic" panose="020B0400000000000000" pitchFamily="34" charset="-128"/>
                  <a:ea typeface="Yu Gothic" panose="020B0400000000000000" pitchFamily="34" charset="-128"/>
                </a:rPr>
                <a:t>影響度：低・実現度：低</a:t>
              </a:r>
              <a:endParaRPr kumimoji="1" lang="en-US" altLang="ja-JP" sz="1200" b="1" dirty="0">
                <a:solidFill>
                  <a:schemeClr val="bg1">
                    <a:lumMod val="75000"/>
                  </a:schemeClr>
                </a:solidFill>
                <a:latin typeface="Yu Gothic" panose="020B0400000000000000" pitchFamily="34" charset="-128"/>
                <a:ea typeface="Yu Gothic" panose="020B0400000000000000" pitchFamily="34" charset="-128"/>
              </a:endParaRPr>
            </a:p>
            <a:p>
              <a:pPr algn="ctr">
                <a:lnSpc>
                  <a:spcPct val="120000"/>
                </a:lnSpc>
              </a:pPr>
              <a:r>
                <a:rPr kumimoji="1" lang="ja-JP" altLang="en-US" sz="1200" b="1">
                  <a:solidFill>
                    <a:schemeClr val="bg1">
                      <a:lumMod val="75000"/>
                    </a:schemeClr>
                  </a:solidFill>
                  <a:latin typeface="Yu Gothic" panose="020B0400000000000000" pitchFamily="34" charset="-128"/>
                  <a:ea typeface="Yu Gothic" panose="020B0400000000000000" pitchFamily="34" charset="-128"/>
                </a:rPr>
                <a:t>実行しない</a:t>
              </a:r>
              <a:endParaRPr kumimoji="1" lang="en-US" altLang="ja-JP" sz="1200" b="1" dirty="0">
                <a:solidFill>
                  <a:schemeClr val="bg1">
                    <a:lumMod val="75000"/>
                  </a:schemeClr>
                </a:solidFill>
                <a:latin typeface="Yu Gothic" panose="020B0400000000000000" pitchFamily="34" charset="-128"/>
                <a:ea typeface="Yu Gothic" panose="020B0400000000000000" pitchFamily="34" charset="-128"/>
              </a:endParaRPr>
            </a:p>
          </p:txBody>
        </p:sp>
        <p:cxnSp>
          <p:nvCxnSpPr>
            <p:cNvPr id="13" name="直線コネクタ 12">
              <a:extLst>
                <a:ext uri="{FF2B5EF4-FFF2-40B4-BE49-F238E27FC236}">
                  <a16:creationId xmlns:a16="http://schemas.microsoft.com/office/drawing/2014/main" id="{E2BCC9A6-8AC9-D403-FC27-88C5541974AE}"/>
                </a:ext>
              </a:extLst>
            </p:cNvPr>
            <p:cNvCxnSpPr>
              <a:cxnSpLocks/>
            </p:cNvCxnSpPr>
            <p:nvPr/>
          </p:nvCxnSpPr>
          <p:spPr>
            <a:xfrm>
              <a:off x="763855" y="908051"/>
              <a:ext cx="0" cy="5192289"/>
            </a:xfrm>
            <a:prstGeom prst="line">
              <a:avLst/>
            </a:prstGeom>
            <a:ln w="19050">
              <a:solidFill>
                <a:schemeClr val="tx1">
                  <a:lumMod val="50000"/>
                  <a:lumOff val="50000"/>
                </a:schemeClr>
              </a:solidFill>
              <a:headEnd type="triangle"/>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1E5FA46B-83A7-D0A6-BE37-C0700E6BA7E7}"/>
                </a:ext>
              </a:extLst>
            </p:cNvPr>
            <p:cNvCxnSpPr>
              <a:cxnSpLocks/>
            </p:cNvCxnSpPr>
            <p:nvPr/>
          </p:nvCxnSpPr>
          <p:spPr>
            <a:xfrm flipH="1">
              <a:off x="763855" y="6100340"/>
              <a:ext cx="8866249" cy="0"/>
            </a:xfrm>
            <a:prstGeom prst="line">
              <a:avLst/>
            </a:prstGeom>
            <a:ln w="19050">
              <a:solidFill>
                <a:schemeClr val="tx1">
                  <a:lumMod val="50000"/>
                  <a:lumOff val="50000"/>
                </a:schemeClr>
              </a:solidFill>
              <a:headEnd type="triangle"/>
            </a:ln>
          </p:spPr>
          <p:style>
            <a:lnRef idx="2">
              <a:schemeClr val="accent1"/>
            </a:lnRef>
            <a:fillRef idx="0">
              <a:schemeClr val="accent1"/>
            </a:fillRef>
            <a:effectRef idx="1">
              <a:schemeClr val="accent1"/>
            </a:effectRef>
            <a:fontRef idx="minor">
              <a:schemeClr val="tx1"/>
            </a:fontRef>
          </p:style>
        </p:cxnSp>
        <p:cxnSp>
          <p:nvCxnSpPr>
            <p:cNvPr id="15" name="直線コネクタ 14">
              <a:extLst>
                <a:ext uri="{FF2B5EF4-FFF2-40B4-BE49-F238E27FC236}">
                  <a16:creationId xmlns:a16="http://schemas.microsoft.com/office/drawing/2014/main" id="{F6160324-FEF5-F713-F5DE-FAF06C0D865B}"/>
                </a:ext>
              </a:extLst>
            </p:cNvPr>
            <p:cNvCxnSpPr>
              <a:cxnSpLocks/>
            </p:cNvCxnSpPr>
            <p:nvPr/>
          </p:nvCxnSpPr>
          <p:spPr>
            <a:xfrm flipH="1">
              <a:off x="763855" y="3487614"/>
              <a:ext cx="8866249" cy="0"/>
            </a:xfrm>
            <a:prstGeom prst="line">
              <a:avLst/>
            </a:prstGeom>
            <a:ln w="12700">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3C63F675-2A08-A6BB-9D1D-0FBA81DDBEAE}"/>
                </a:ext>
              </a:extLst>
            </p:cNvPr>
            <p:cNvCxnSpPr>
              <a:cxnSpLocks/>
            </p:cNvCxnSpPr>
            <p:nvPr/>
          </p:nvCxnSpPr>
          <p:spPr>
            <a:xfrm>
              <a:off x="5196979" y="908051"/>
              <a:ext cx="0" cy="5192289"/>
            </a:xfrm>
            <a:prstGeom prst="line">
              <a:avLst/>
            </a:prstGeom>
            <a:ln w="12700">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7" name="正方形/長方形 16">
              <a:extLst>
                <a:ext uri="{FF2B5EF4-FFF2-40B4-BE49-F238E27FC236}">
                  <a16:creationId xmlns:a16="http://schemas.microsoft.com/office/drawing/2014/main" id="{C997134A-583D-8D51-FD25-178C7E9201B8}"/>
                </a:ext>
              </a:extLst>
            </p:cNvPr>
            <p:cNvSpPr/>
            <p:nvPr/>
          </p:nvSpPr>
          <p:spPr>
            <a:xfrm>
              <a:off x="398778" y="2752982"/>
              <a:ext cx="211211" cy="135203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eaVert" lIns="0" tIns="0" rIns="0" bIns="0" rtlCol="0" anchor="ctr"/>
            <a:lstStyle/>
            <a:p>
              <a:pPr algn="ctr"/>
              <a:r>
                <a:rPr kumimoji="1" lang="ja-JP" altLang="en-US" sz="1400" b="1">
                  <a:solidFill>
                    <a:schemeClr val="tx1"/>
                  </a:solidFill>
                  <a:latin typeface="Yu Gothic" panose="020B0400000000000000" pitchFamily="34" charset="-128"/>
                  <a:ea typeface="Yu Gothic" panose="020B0400000000000000" pitchFamily="34" charset="-128"/>
                </a:rPr>
                <a:t>影響度</a:t>
              </a:r>
              <a:endParaRPr kumimoji="1" lang="en-US" altLang="ja-JP" sz="1400">
                <a:solidFill>
                  <a:schemeClr val="tx1"/>
                </a:solidFill>
                <a:latin typeface="Yu Gothic" panose="020B0400000000000000" pitchFamily="34" charset="-128"/>
                <a:ea typeface="Yu Gothic" panose="020B0400000000000000" pitchFamily="34" charset="-128"/>
              </a:endParaRPr>
            </a:p>
          </p:txBody>
        </p:sp>
        <p:sp>
          <p:nvSpPr>
            <p:cNvPr id="18" name="正方形/長方形 17">
              <a:extLst>
                <a:ext uri="{FF2B5EF4-FFF2-40B4-BE49-F238E27FC236}">
                  <a16:creationId xmlns:a16="http://schemas.microsoft.com/office/drawing/2014/main" id="{EB6C127A-1BF4-E6F9-0DBA-E7F228711ACF}"/>
                </a:ext>
              </a:extLst>
            </p:cNvPr>
            <p:cNvSpPr/>
            <p:nvPr/>
          </p:nvSpPr>
          <p:spPr>
            <a:xfrm>
              <a:off x="4619685" y="6204308"/>
              <a:ext cx="1154589" cy="21433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r>
                <a:rPr kumimoji="1" lang="ja-JP" altLang="en-US" sz="1400" b="1">
                  <a:solidFill>
                    <a:schemeClr val="tx1"/>
                  </a:solidFill>
                  <a:latin typeface="Yu Gothic" panose="020B0400000000000000" pitchFamily="34" charset="-128"/>
                  <a:ea typeface="Yu Gothic" panose="020B0400000000000000" pitchFamily="34" charset="-128"/>
                </a:rPr>
                <a:t>実現度</a:t>
              </a:r>
              <a:endParaRPr kumimoji="1" lang="en-US" altLang="ja-JP" sz="1400" b="1">
                <a:solidFill>
                  <a:schemeClr val="tx1"/>
                </a:solidFill>
                <a:latin typeface="Yu Gothic" panose="020B0400000000000000" pitchFamily="34" charset="-128"/>
                <a:ea typeface="Yu Gothic" panose="020B0400000000000000" pitchFamily="34" charset="-128"/>
              </a:endParaRPr>
            </a:p>
          </p:txBody>
        </p:sp>
        <p:sp>
          <p:nvSpPr>
            <p:cNvPr id="19" name="正方形/長方形 18">
              <a:extLst>
                <a:ext uri="{FF2B5EF4-FFF2-40B4-BE49-F238E27FC236}">
                  <a16:creationId xmlns:a16="http://schemas.microsoft.com/office/drawing/2014/main" id="{9B6163DA-23B7-E889-CE57-6887745A6C02}"/>
                </a:ext>
              </a:extLst>
            </p:cNvPr>
            <p:cNvSpPr/>
            <p:nvPr/>
          </p:nvSpPr>
          <p:spPr>
            <a:xfrm>
              <a:off x="6836247" y="6204308"/>
              <a:ext cx="1154589" cy="21433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spAutoFit/>
            </a:bodyPr>
            <a:lstStyle/>
            <a:p>
              <a:pPr algn="ctr"/>
              <a:r>
                <a:rPr kumimoji="1" lang="ja-JP" altLang="en-US" sz="1400">
                  <a:solidFill>
                    <a:schemeClr val="tx1"/>
                  </a:solidFill>
                  <a:latin typeface="Yu Gothic" panose="020B0400000000000000" pitchFamily="34" charset="-128"/>
                  <a:ea typeface="Yu Gothic" panose="020B0400000000000000" pitchFamily="34" charset="-128"/>
                </a:rPr>
                <a:t>高い</a:t>
              </a:r>
              <a:endParaRPr kumimoji="1" lang="en-US" altLang="ja-JP" sz="1400">
                <a:solidFill>
                  <a:schemeClr val="tx1"/>
                </a:solidFill>
                <a:latin typeface="Yu Gothic" panose="020B0400000000000000" pitchFamily="34" charset="-128"/>
                <a:ea typeface="Yu Gothic" panose="020B0400000000000000" pitchFamily="34" charset="-128"/>
              </a:endParaRPr>
            </a:p>
          </p:txBody>
        </p:sp>
        <p:sp>
          <p:nvSpPr>
            <p:cNvPr id="20" name="正方形/長方形 19">
              <a:extLst>
                <a:ext uri="{FF2B5EF4-FFF2-40B4-BE49-F238E27FC236}">
                  <a16:creationId xmlns:a16="http://schemas.microsoft.com/office/drawing/2014/main" id="{D9C6B52A-888D-F735-C671-740E0B787B1F}"/>
                </a:ext>
              </a:extLst>
            </p:cNvPr>
            <p:cNvSpPr/>
            <p:nvPr/>
          </p:nvSpPr>
          <p:spPr>
            <a:xfrm>
              <a:off x="2403123" y="6204308"/>
              <a:ext cx="1154589" cy="21433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spAutoFit/>
            </a:bodyPr>
            <a:lstStyle/>
            <a:p>
              <a:pPr algn="ctr"/>
              <a:r>
                <a:rPr kumimoji="1" lang="ja-JP" altLang="en-US" sz="1400">
                  <a:solidFill>
                    <a:schemeClr val="tx1"/>
                  </a:solidFill>
                  <a:latin typeface="Yu Gothic" panose="020B0400000000000000" pitchFamily="34" charset="-128"/>
                  <a:ea typeface="Yu Gothic" panose="020B0400000000000000" pitchFamily="34" charset="-128"/>
                </a:rPr>
                <a:t>低い</a:t>
              </a:r>
              <a:endParaRPr kumimoji="1" lang="en-US" altLang="ja-JP" sz="1400" dirty="0">
                <a:solidFill>
                  <a:schemeClr val="tx1"/>
                </a:solidFill>
                <a:latin typeface="Yu Gothic" panose="020B0400000000000000" pitchFamily="34" charset="-128"/>
                <a:ea typeface="Yu Gothic" panose="020B0400000000000000" pitchFamily="34" charset="-128"/>
              </a:endParaRPr>
            </a:p>
          </p:txBody>
        </p:sp>
        <p:sp>
          <p:nvSpPr>
            <p:cNvPr id="21" name="正方形/長方形 20">
              <a:extLst>
                <a:ext uri="{FF2B5EF4-FFF2-40B4-BE49-F238E27FC236}">
                  <a16:creationId xmlns:a16="http://schemas.microsoft.com/office/drawing/2014/main" id="{5FE3DBF8-57E6-EAF0-BBB7-5C3389838DF4}"/>
                </a:ext>
              </a:extLst>
            </p:cNvPr>
            <p:cNvSpPr/>
            <p:nvPr/>
          </p:nvSpPr>
          <p:spPr>
            <a:xfrm>
              <a:off x="396662" y="1521815"/>
              <a:ext cx="215444" cy="135203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eaVert" lIns="0" tIns="0" rIns="0" bIns="0" rtlCol="0" anchor="ctr">
              <a:spAutoFit/>
            </a:bodyPr>
            <a:lstStyle/>
            <a:p>
              <a:pPr algn="ctr"/>
              <a:r>
                <a:rPr kumimoji="1" lang="ja-JP" altLang="en-US" sz="1400">
                  <a:solidFill>
                    <a:schemeClr val="tx1"/>
                  </a:solidFill>
                  <a:latin typeface="Yu Gothic" panose="020B0400000000000000" pitchFamily="34" charset="-128"/>
                  <a:ea typeface="Yu Gothic" panose="020B0400000000000000" pitchFamily="34" charset="-128"/>
                </a:rPr>
                <a:t>高い</a:t>
              </a:r>
              <a:endParaRPr kumimoji="1" lang="en-US" altLang="ja-JP" sz="1400" dirty="0">
                <a:solidFill>
                  <a:schemeClr val="tx1"/>
                </a:solidFill>
                <a:latin typeface="Yu Gothic" panose="020B0400000000000000" pitchFamily="34" charset="-128"/>
                <a:ea typeface="Yu Gothic" panose="020B0400000000000000" pitchFamily="34" charset="-128"/>
              </a:endParaRPr>
            </a:p>
          </p:txBody>
        </p:sp>
        <p:sp>
          <p:nvSpPr>
            <p:cNvPr id="22" name="正方形/長方形 21">
              <a:extLst>
                <a:ext uri="{FF2B5EF4-FFF2-40B4-BE49-F238E27FC236}">
                  <a16:creationId xmlns:a16="http://schemas.microsoft.com/office/drawing/2014/main" id="{D9AAEE8C-A0C1-48F5-BA94-6B37BB005E86}"/>
                </a:ext>
              </a:extLst>
            </p:cNvPr>
            <p:cNvSpPr/>
            <p:nvPr/>
          </p:nvSpPr>
          <p:spPr>
            <a:xfrm>
              <a:off x="396662" y="4117959"/>
              <a:ext cx="215444" cy="135203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eaVert" lIns="0" tIns="0" rIns="0" bIns="0" rtlCol="0" anchor="ctr">
              <a:spAutoFit/>
            </a:bodyPr>
            <a:lstStyle/>
            <a:p>
              <a:pPr algn="ctr"/>
              <a:r>
                <a:rPr kumimoji="1" lang="ja-JP" altLang="en-US" sz="1400">
                  <a:solidFill>
                    <a:schemeClr val="tx1"/>
                  </a:solidFill>
                  <a:latin typeface="Yu Gothic" panose="020B0400000000000000" pitchFamily="34" charset="-128"/>
                  <a:ea typeface="Yu Gothic" panose="020B0400000000000000" pitchFamily="34" charset="-128"/>
                </a:rPr>
                <a:t>低い</a:t>
              </a:r>
              <a:endParaRPr kumimoji="1" lang="en-US" altLang="ja-JP" sz="1400">
                <a:solidFill>
                  <a:schemeClr val="tx1"/>
                </a:solidFill>
                <a:latin typeface="Yu Gothic" panose="020B0400000000000000" pitchFamily="34" charset="-128"/>
                <a:ea typeface="Yu Gothic" panose="020B0400000000000000" pitchFamily="34" charset="-128"/>
              </a:endParaRPr>
            </a:p>
          </p:txBody>
        </p:sp>
        <p:sp>
          <p:nvSpPr>
            <p:cNvPr id="23" name="正方形/長方形 22">
              <a:extLst>
                <a:ext uri="{FF2B5EF4-FFF2-40B4-BE49-F238E27FC236}">
                  <a16:creationId xmlns:a16="http://schemas.microsoft.com/office/drawing/2014/main" id="{2B52C8E9-F414-0EBE-C26C-19B221022588}"/>
                </a:ext>
              </a:extLst>
            </p:cNvPr>
            <p:cNvSpPr/>
            <p:nvPr/>
          </p:nvSpPr>
          <p:spPr>
            <a:xfrm>
              <a:off x="763855" y="908051"/>
              <a:ext cx="4423858" cy="2579564"/>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144000" rIns="0" bIns="0" rtlCol="0" anchor="t"/>
            <a:lstStyle/>
            <a:p>
              <a:pPr algn="ctr">
                <a:lnSpc>
                  <a:spcPct val="120000"/>
                </a:lnSpc>
              </a:pPr>
              <a:r>
                <a:rPr kumimoji="1" lang="ja-JP" altLang="en-US" sz="1200" b="1">
                  <a:solidFill>
                    <a:schemeClr val="bg1">
                      <a:lumMod val="75000"/>
                    </a:schemeClr>
                  </a:solidFill>
                  <a:latin typeface="Yu Gothic" panose="020B0400000000000000" pitchFamily="34" charset="-128"/>
                  <a:ea typeface="Yu Gothic" panose="020B0400000000000000" pitchFamily="34" charset="-128"/>
                </a:rPr>
                <a:t>影響度：高・実現度：低</a:t>
              </a:r>
              <a:endParaRPr kumimoji="1" lang="en-US" altLang="ja-JP" sz="1200" b="1" dirty="0">
                <a:solidFill>
                  <a:schemeClr val="bg1">
                    <a:lumMod val="75000"/>
                  </a:schemeClr>
                </a:solidFill>
                <a:latin typeface="Yu Gothic" panose="020B0400000000000000" pitchFamily="34" charset="-128"/>
                <a:ea typeface="Yu Gothic" panose="020B0400000000000000" pitchFamily="34" charset="-128"/>
              </a:endParaRPr>
            </a:p>
            <a:p>
              <a:pPr algn="ctr">
                <a:lnSpc>
                  <a:spcPct val="120000"/>
                </a:lnSpc>
              </a:pPr>
              <a:r>
                <a:rPr kumimoji="1" lang="ja-JP" altLang="en-US" sz="1200" b="1">
                  <a:solidFill>
                    <a:schemeClr val="bg1">
                      <a:lumMod val="75000"/>
                    </a:schemeClr>
                  </a:solidFill>
                  <a:latin typeface="Yu Gothic" panose="020B0400000000000000" pitchFamily="34" charset="-128"/>
                  <a:ea typeface="Yu Gothic" panose="020B0400000000000000" pitchFamily="34" charset="-128"/>
                </a:rPr>
                <a:t>取り組み方を計画する</a:t>
              </a:r>
              <a:endParaRPr kumimoji="1" lang="en-US" altLang="ja-JP" sz="1200" b="1" dirty="0">
                <a:solidFill>
                  <a:schemeClr val="bg1">
                    <a:lumMod val="75000"/>
                  </a:schemeClr>
                </a:solidFill>
                <a:latin typeface="Yu Gothic" panose="020B0400000000000000" pitchFamily="34" charset="-128"/>
                <a:ea typeface="Yu Gothic" panose="020B0400000000000000" pitchFamily="34" charset="-128"/>
              </a:endParaRPr>
            </a:p>
          </p:txBody>
        </p:sp>
        <p:sp>
          <p:nvSpPr>
            <p:cNvPr id="24" name="正方形/長方形 23">
              <a:extLst>
                <a:ext uri="{FF2B5EF4-FFF2-40B4-BE49-F238E27FC236}">
                  <a16:creationId xmlns:a16="http://schemas.microsoft.com/office/drawing/2014/main" id="{39BF66E1-8147-534A-4F31-E1AA95EB0C70}"/>
                </a:ext>
              </a:extLst>
            </p:cNvPr>
            <p:cNvSpPr/>
            <p:nvPr/>
          </p:nvSpPr>
          <p:spPr>
            <a:xfrm>
              <a:off x="5206246" y="908051"/>
              <a:ext cx="4423858" cy="2579564"/>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144000" rIns="0" bIns="0" rtlCol="0" anchor="t"/>
            <a:lstStyle/>
            <a:p>
              <a:pPr algn="ctr">
                <a:lnSpc>
                  <a:spcPct val="120000"/>
                </a:lnSpc>
              </a:pPr>
              <a:r>
                <a:rPr kumimoji="1" lang="ja-JP" altLang="en-US" sz="1200" b="1">
                  <a:solidFill>
                    <a:schemeClr val="bg1">
                      <a:lumMod val="75000"/>
                    </a:schemeClr>
                  </a:solidFill>
                  <a:latin typeface="Yu Gothic" panose="020B0400000000000000" pitchFamily="34" charset="-128"/>
                  <a:ea typeface="Yu Gothic" panose="020B0400000000000000" pitchFamily="34" charset="-128"/>
                </a:rPr>
                <a:t>影響度：高・実現度：高</a:t>
              </a:r>
              <a:endParaRPr kumimoji="1" lang="en-US" altLang="ja-JP" sz="1200" b="1" dirty="0">
                <a:solidFill>
                  <a:schemeClr val="bg1">
                    <a:lumMod val="75000"/>
                  </a:schemeClr>
                </a:solidFill>
                <a:latin typeface="Yu Gothic" panose="020B0400000000000000" pitchFamily="34" charset="-128"/>
                <a:ea typeface="Yu Gothic" panose="020B0400000000000000" pitchFamily="34" charset="-128"/>
              </a:endParaRPr>
            </a:p>
            <a:p>
              <a:pPr algn="ctr">
                <a:lnSpc>
                  <a:spcPct val="120000"/>
                </a:lnSpc>
              </a:pPr>
              <a:r>
                <a:rPr kumimoji="1" lang="ja-JP" altLang="en-US" sz="1200" b="1">
                  <a:solidFill>
                    <a:schemeClr val="bg1">
                      <a:lumMod val="75000"/>
                    </a:schemeClr>
                  </a:solidFill>
                  <a:latin typeface="Yu Gothic" panose="020B0400000000000000" pitchFamily="34" charset="-128"/>
                  <a:ea typeface="Yu Gothic" panose="020B0400000000000000" pitchFamily="34" charset="-128"/>
                </a:rPr>
                <a:t>すぐに実行する</a:t>
              </a:r>
              <a:endParaRPr kumimoji="1" lang="en-US" altLang="ja-JP" sz="1200" b="1" dirty="0">
                <a:solidFill>
                  <a:schemeClr val="bg1">
                    <a:lumMod val="75000"/>
                  </a:schemeClr>
                </a:solidFill>
                <a:latin typeface="Yu Gothic" panose="020B0400000000000000" pitchFamily="34" charset="-128"/>
                <a:ea typeface="Yu Gothic" panose="020B0400000000000000" pitchFamily="34" charset="-128"/>
              </a:endParaRPr>
            </a:p>
          </p:txBody>
        </p:sp>
      </p:grpSp>
      <p:sp>
        <p:nvSpPr>
          <p:cNvPr id="5" name="タイトル 13">
            <a:extLst>
              <a:ext uri="{FF2B5EF4-FFF2-40B4-BE49-F238E27FC236}">
                <a16:creationId xmlns:a16="http://schemas.microsoft.com/office/drawing/2014/main" id="{6C77E142-6D24-D71F-95AD-BCF7405B1808}"/>
              </a:ext>
            </a:extLst>
          </p:cNvPr>
          <p:cNvSpPr>
            <a:spLocks noGrp="1"/>
          </p:cNvSpPr>
          <p:nvPr userDrawn="1"/>
        </p:nvSpPr>
        <p:spPr>
          <a:xfrm>
            <a:off x="359354" y="360000"/>
            <a:ext cx="5565599" cy="248399"/>
          </a:xfrm>
          <a:prstGeom prst="rect">
            <a:avLst/>
          </a:prstGeom>
        </p:spPr>
        <p:txBody>
          <a:bodyPr lIns="0" tIns="0" rIns="0" bIns="0" anchor="ctr"/>
          <a:lstStyle>
            <a:lvl1pPr algn="l" defTabSz="914400" rtl="0" eaLnBrk="1" latinLnBrk="0" hangingPunct="1">
              <a:lnSpc>
                <a:spcPct val="90000"/>
              </a:lnSpc>
              <a:spcBef>
                <a:spcPct val="0"/>
              </a:spcBef>
              <a:buNone/>
              <a:defRPr kumimoji="1" lang="ja-JP" altLang="en-US" sz="1800" b="1" kern="1200" spc="-50">
                <a:solidFill>
                  <a:schemeClr val="bg1"/>
                </a:solidFill>
                <a:latin typeface="+mn-ea"/>
                <a:ea typeface="+mn-ea"/>
                <a:cs typeface="+mn-cs"/>
              </a:defRPr>
            </a:lvl1pPr>
          </a:lstStyle>
          <a:p>
            <a:pPr>
              <a:lnSpc>
                <a:spcPct val="100000"/>
              </a:lnSpc>
            </a:pPr>
            <a:r>
              <a:rPr lang="ja-JP" altLang="en-US" b="0">
                <a:latin typeface="Yu Gothic" panose="020B0400000000000000" pitchFamily="34" charset="-128"/>
                <a:ea typeface="Yu Gothic" panose="020B0400000000000000" pitchFamily="34" charset="-128"/>
              </a:rPr>
              <a:t>行動観察ツールキット </a:t>
            </a:r>
            <a:r>
              <a:rPr lang="ja-JP" altLang="en-US">
                <a:latin typeface="Yu Gothic" panose="020B0400000000000000" pitchFamily="34" charset="-128"/>
                <a:ea typeface="Yu Gothic" panose="020B0400000000000000" pitchFamily="34" charset="-128"/>
              </a:rPr>
              <a:t>結果分析シート</a:t>
            </a:r>
          </a:p>
        </p:txBody>
      </p:sp>
    </p:spTree>
    <p:extLst>
      <p:ext uri="{BB962C8B-B14F-4D97-AF65-F5344CB8AC3E}">
        <p14:creationId xmlns:p14="http://schemas.microsoft.com/office/powerpoint/2010/main" val="349737029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市民ペルソナシー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C42B344-0A9B-5415-4571-9D8B3E659919}"/>
              </a:ext>
            </a:extLst>
          </p:cNvPr>
          <p:cNvSpPr/>
          <p:nvPr userDrawn="1"/>
        </p:nvSpPr>
        <p:spPr>
          <a:xfrm>
            <a:off x="270000" y="269999"/>
            <a:ext cx="9367200" cy="4284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panose="020B0400000000000000" pitchFamily="34" charset="-128"/>
              <a:ea typeface="Yu Gothic" panose="020B0400000000000000" pitchFamily="34" charset="-128"/>
            </a:endParaRPr>
          </a:p>
        </p:txBody>
      </p:sp>
      <p:sp>
        <p:nvSpPr>
          <p:cNvPr id="6" name="正方形/長方形 5">
            <a:extLst>
              <a:ext uri="{FF2B5EF4-FFF2-40B4-BE49-F238E27FC236}">
                <a16:creationId xmlns:a16="http://schemas.microsoft.com/office/drawing/2014/main" id="{2BD4B93D-CCE1-67FC-1BEB-0370AB66BEC8}"/>
              </a:ext>
            </a:extLst>
          </p:cNvPr>
          <p:cNvSpPr/>
          <p:nvPr userDrawn="1"/>
        </p:nvSpPr>
        <p:spPr>
          <a:xfrm>
            <a:off x="6015601" y="341999"/>
            <a:ext cx="3550598" cy="28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r>
              <a:rPr kumimoji="1" lang="ja-JP" altLang="en-US" sz="1000">
                <a:solidFill>
                  <a:schemeClr val="tx1"/>
                </a:solidFill>
                <a:latin typeface="Yu Gothic" panose="020B0400000000000000" pitchFamily="34" charset="-128"/>
                <a:ea typeface="Yu Gothic" panose="020B0400000000000000" pitchFamily="34" charset="-128"/>
              </a:rPr>
              <a:t>検討テーマ</a:t>
            </a:r>
          </a:p>
        </p:txBody>
      </p:sp>
      <p:cxnSp>
        <p:nvCxnSpPr>
          <p:cNvPr id="10" name="直線コネクタ 9">
            <a:extLst>
              <a:ext uri="{FF2B5EF4-FFF2-40B4-BE49-F238E27FC236}">
                <a16:creationId xmlns:a16="http://schemas.microsoft.com/office/drawing/2014/main" id="{B389DCF6-E3BE-A0B3-1C9E-515DC4D67A9A}"/>
              </a:ext>
            </a:extLst>
          </p:cNvPr>
          <p:cNvCxnSpPr>
            <a:cxnSpLocks/>
          </p:cNvCxnSpPr>
          <p:nvPr userDrawn="1"/>
        </p:nvCxnSpPr>
        <p:spPr>
          <a:xfrm>
            <a:off x="270000" y="6591599"/>
            <a:ext cx="9367200" cy="0"/>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3" name="図 2">
            <a:extLst>
              <a:ext uri="{FF2B5EF4-FFF2-40B4-BE49-F238E27FC236}">
                <a16:creationId xmlns:a16="http://schemas.microsoft.com/office/drawing/2014/main" id="{6EEA0176-BB71-7E6C-38DD-AD52D43D47D0}"/>
              </a:ext>
            </a:extLst>
          </p:cNvPr>
          <p:cNvPicPr>
            <a:picLocks noChangeAspect="1"/>
          </p:cNvPicPr>
          <p:nvPr userDrawn="1"/>
        </p:nvPicPr>
        <p:blipFill>
          <a:blip r:embed="rId2"/>
          <a:stretch>
            <a:fillRect/>
          </a:stretch>
        </p:blipFill>
        <p:spPr>
          <a:xfrm>
            <a:off x="306325" y="1098510"/>
            <a:ext cx="5350553" cy="5133128"/>
          </a:xfrm>
          <a:prstGeom prst="rect">
            <a:avLst/>
          </a:prstGeom>
        </p:spPr>
      </p:pic>
      <p:sp>
        <p:nvSpPr>
          <p:cNvPr id="5" name="タイトル 5">
            <a:extLst>
              <a:ext uri="{FF2B5EF4-FFF2-40B4-BE49-F238E27FC236}">
                <a16:creationId xmlns:a16="http://schemas.microsoft.com/office/drawing/2014/main" id="{9DEDE13C-65C9-27C8-238E-D1B2EF1F68B5}"/>
              </a:ext>
            </a:extLst>
          </p:cNvPr>
          <p:cNvSpPr>
            <a:spLocks noGrp="1"/>
          </p:cNvSpPr>
          <p:nvPr userDrawn="1"/>
        </p:nvSpPr>
        <p:spPr>
          <a:xfrm>
            <a:off x="361877" y="362319"/>
            <a:ext cx="5565599" cy="248399"/>
          </a:xfrm>
          <a:prstGeom prst="rect">
            <a:avLst/>
          </a:prstGeom>
        </p:spPr>
        <p:txBody>
          <a:bodyPr lIns="0" tIns="0" rIns="0" bIns="0" anchor="ctr"/>
          <a:lstStyle>
            <a:lvl1pPr algn="l" defTabSz="914400" rtl="0" eaLnBrk="1" latinLnBrk="0" hangingPunct="1">
              <a:lnSpc>
                <a:spcPct val="90000"/>
              </a:lnSpc>
              <a:spcBef>
                <a:spcPct val="0"/>
              </a:spcBef>
              <a:buNone/>
              <a:defRPr kumimoji="1" lang="ja-JP" altLang="en-US" sz="1800" b="1" kern="1200" spc="-50">
                <a:solidFill>
                  <a:schemeClr val="bg1"/>
                </a:solidFill>
                <a:latin typeface="+mn-ea"/>
                <a:ea typeface="+mn-ea"/>
                <a:cs typeface="+mn-cs"/>
              </a:defRPr>
            </a:lvl1pPr>
          </a:lstStyle>
          <a:p>
            <a:pPr>
              <a:lnSpc>
                <a:spcPct val="100000"/>
              </a:lnSpc>
              <a:tabLst>
                <a:tab pos="2259013" algn="l"/>
              </a:tabLst>
            </a:pPr>
            <a:r>
              <a:rPr kumimoji="1" lang="en-US" altLang="ja-JP" sz="1800" b="1" i="0" u="none" strike="noStrike" kern="1200" cap="none" spc="-50" normalizeH="0" baseline="0" noProof="0">
                <a:ln>
                  <a:noFill/>
                </a:ln>
                <a:solidFill>
                  <a:prstClr val="white"/>
                </a:solidFill>
                <a:effectLst/>
                <a:uLnTx/>
                <a:uFillTx/>
                <a:latin typeface="Yu Gothic" panose="020B0400000000000000" pitchFamily="34" charset="-128"/>
                <a:ea typeface="Yu Gothic" panose="020B0400000000000000" pitchFamily="34" charset="-128"/>
                <a:cs typeface="+mn-cs"/>
              </a:rPr>
              <a:t>	</a:t>
            </a:r>
            <a:r>
              <a:rPr kumimoji="1" lang="ja-JP" altLang="en-US" sz="1800" b="1" i="0" u="none" strike="noStrike" kern="1200" cap="none" spc="-50" normalizeH="0" baseline="0" noProof="0">
                <a:ln>
                  <a:noFill/>
                </a:ln>
                <a:solidFill>
                  <a:prstClr val="white"/>
                </a:solidFill>
                <a:effectLst/>
                <a:uLnTx/>
                <a:uFillTx/>
                <a:latin typeface="Yu Gothic" panose="020B0400000000000000" pitchFamily="34" charset="-128"/>
                <a:ea typeface="Yu Gothic" panose="020B0400000000000000" pitchFamily="34" charset="-128"/>
                <a:cs typeface="+mn-cs"/>
              </a:rPr>
              <a:t>市民ペルソナシート</a:t>
            </a:r>
            <a:endParaRPr lang="ja-JP" altLang="en-US">
              <a:latin typeface="Yu Gothic" panose="020B0400000000000000" pitchFamily="34" charset="-128"/>
              <a:ea typeface="Yu Gothic" panose="020B0400000000000000" pitchFamily="34" charset="-128"/>
            </a:endParaRPr>
          </a:p>
        </p:txBody>
      </p:sp>
      <p:sp>
        <p:nvSpPr>
          <p:cNvPr id="8" name="テキスト プレースホルダー 3">
            <a:extLst>
              <a:ext uri="{FF2B5EF4-FFF2-40B4-BE49-F238E27FC236}">
                <a16:creationId xmlns:a16="http://schemas.microsoft.com/office/drawing/2014/main" id="{97886534-3D6B-3B49-036E-EADF2883A4EE}"/>
              </a:ext>
            </a:extLst>
          </p:cNvPr>
          <p:cNvSpPr>
            <a:spLocks noGrp="1"/>
          </p:cNvSpPr>
          <p:nvPr userDrawn="1"/>
        </p:nvSpPr>
        <p:spPr>
          <a:xfrm>
            <a:off x="5973082" y="910369"/>
            <a:ext cx="3626593" cy="188142"/>
          </a:xfrm>
          <a:prstGeom prst="rect">
            <a:avLst/>
          </a:prstGeom>
        </p:spPr>
        <p:txBody>
          <a:bodyPr anchor="ctr"/>
          <a:lstStyle>
            <a:defPPr>
              <a:defRPr lang="en-US"/>
            </a:defPPr>
            <a:lvl1pPr marL="0" indent="0" algn="l" defTabSz="914400" rtl="0" eaLnBrk="1" latinLnBrk="0" hangingPunct="1">
              <a:lnSpc>
                <a:spcPct val="120000"/>
              </a:lnSpc>
              <a:spcBef>
                <a:spcPts val="1000"/>
              </a:spcBef>
              <a:buFontTx/>
              <a:buNone/>
              <a:defRPr kumimoji="1" sz="2200" b="1" kern="1200">
                <a:solidFill>
                  <a:schemeClr val="tx1"/>
                </a:solidFill>
                <a:latin typeface="+mn-ea"/>
                <a:ea typeface="+mn-ea"/>
                <a:cs typeface="+mn-cs"/>
              </a:defRPr>
            </a:lvl1pPr>
            <a:lvl2pPr marL="4572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2pPr>
            <a:lvl3pPr marL="9144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3pPr>
            <a:lvl4pPr marL="13716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4pPr>
            <a:lvl5pPr marL="18288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30000"/>
              </a:lnSpc>
              <a:spcBef>
                <a:spcPts val="0"/>
              </a:spcBef>
              <a:spcAft>
                <a:spcPts val="300"/>
              </a:spcAft>
            </a:pPr>
            <a:r>
              <a:rPr kumimoji="1" lang="ja-JP" altLang="en-US" sz="1200" b="1">
                <a:solidFill>
                  <a:schemeClr val="tx1"/>
                </a:solidFill>
                <a:latin typeface="Yu Gothic" panose="020B0400000000000000" pitchFamily="34" charset="-128"/>
                <a:ea typeface="Yu Gothic" panose="020B0400000000000000" pitchFamily="34" charset="-128"/>
              </a:rPr>
              <a:t>市民ペルソナの詳細</a:t>
            </a:r>
            <a:endParaRPr kumimoji="1" lang="en-US" altLang="ja-JP" sz="1200" b="1" dirty="0">
              <a:solidFill>
                <a:schemeClr val="tx1"/>
              </a:solidFill>
              <a:latin typeface="Yu Gothic" panose="020B0400000000000000" pitchFamily="34" charset="-128"/>
              <a:ea typeface="Yu Gothic" panose="020B0400000000000000" pitchFamily="34" charset="-128"/>
            </a:endParaRPr>
          </a:p>
        </p:txBody>
      </p:sp>
      <p:sp>
        <p:nvSpPr>
          <p:cNvPr id="11" name="テキスト プレースホルダー 3">
            <a:extLst>
              <a:ext uri="{FF2B5EF4-FFF2-40B4-BE49-F238E27FC236}">
                <a16:creationId xmlns:a16="http://schemas.microsoft.com/office/drawing/2014/main" id="{1246A7E0-3E9D-7510-A379-272DE339FD59}"/>
              </a:ext>
            </a:extLst>
          </p:cNvPr>
          <p:cNvSpPr>
            <a:spLocks noGrp="1"/>
          </p:cNvSpPr>
          <p:nvPr userDrawn="1"/>
        </p:nvSpPr>
        <p:spPr>
          <a:xfrm>
            <a:off x="6058811" y="1199076"/>
            <a:ext cx="3540864" cy="2164692"/>
          </a:xfrm>
          <a:prstGeom prst="rect">
            <a:avLst/>
          </a:prstGeom>
          <a:ln w="12700">
            <a:solidFill>
              <a:schemeClr val="bg1">
                <a:lumMod val="50000"/>
              </a:schemeClr>
            </a:solidFill>
          </a:ln>
        </p:spPr>
        <p:txBody>
          <a:bodyPr lIns="72000" tIns="72000" rIns="72000" bIns="72000" anchor="ctr"/>
          <a:lstStyle>
            <a:defPPr>
              <a:defRPr lang="en-US"/>
            </a:defPPr>
            <a:lvl1pPr marL="0" indent="0" algn="l" defTabSz="914400" rtl="0" eaLnBrk="1" latinLnBrk="0" hangingPunct="1">
              <a:lnSpc>
                <a:spcPct val="120000"/>
              </a:lnSpc>
              <a:spcBef>
                <a:spcPts val="1000"/>
              </a:spcBef>
              <a:buFontTx/>
              <a:buNone/>
              <a:defRPr kumimoji="1" sz="2200" b="1" kern="1200">
                <a:solidFill>
                  <a:schemeClr val="tx1"/>
                </a:solidFill>
                <a:latin typeface="+mn-ea"/>
                <a:ea typeface="+mn-ea"/>
                <a:cs typeface="+mn-cs"/>
              </a:defRPr>
            </a:lvl1pPr>
            <a:lvl2pPr marL="4572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2pPr>
            <a:lvl3pPr marL="9144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3pPr>
            <a:lvl4pPr marL="13716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4pPr>
            <a:lvl5pPr marL="18288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endParaRPr kumimoji="1" lang="en-US" altLang="ja-JP" sz="900" b="0">
              <a:solidFill>
                <a:srgbClr val="FF0000"/>
              </a:solidFill>
              <a:latin typeface="Yu Gothic" panose="020B0400000000000000" pitchFamily="34" charset="-128"/>
              <a:ea typeface="Yu Gothic" panose="020B0400000000000000" pitchFamily="34" charset="-128"/>
            </a:endParaRPr>
          </a:p>
        </p:txBody>
      </p:sp>
      <p:sp>
        <p:nvSpPr>
          <p:cNvPr id="12" name="タイトル 5">
            <a:extLst>
              <a:ext uri="{FF2B5EF4-FFF2-40B4-BE49-F238E27FC236}">
                <a16:creationId xmlns:a16="http://schemas.microsoft.com/office/drawing/2014/main" id="{BD252F5E-83E5-A9BB-CE8D-6BD5ED49B64C}"/>
              </a:ext>
            </a:extLst>
          </p:cNvPr>
          <p:cNvSpPr txBox="1">
            <a:spLocks/>
          </p:cNvSpPr>
          <p:nvPr userDrawn="1"/>
        </p:nvSpPr>
        <p:spPr>
          <a:xfrm>
            <a:off x="361877" y="362319"/>
            <a:ext cx="2246399" cy="248399"/>
          </a:xfrm>
          <a:prstGeom prst="rect">
            <a:avLst/>
          </a:prstGeom>
        </p:spPr>
        <p:txBody>
          <a:bodyPr lIns="0" tIns="0" rIns="0" bIns="0" anchor="ctr"/>
          <a:lstStyle>
            <a:defPPr>
              <a:defRPr lang="en-US"/>
            </a:defPPr>
            <a:lvl1pPr marL="0" algn="l" defTabSz="914400" rtl="0" eaLnBrk="1" latinLnBrk="0" hangingPunct="1">
              <a:lnSpc>
                <a:spcPct val="90000"/>
              </a:lnSpc>
              <a:spcBef>
                <a:spcPct val="0"/>
              </a:spcBef>
              <a:buNone/>
              <a:defRPr kumimoji="1" lang="ja-JP" altLang="en-US" sz="1800" b="1" kern="1200" spc="-50">
                <a:solidFill>
                  <a:schemeClr val="bg1"/>
                </a:solidFill>
                <a:latin typeface="+mn-e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200" b="0" spc="0">
                <a:latin typeface="游ゴシック" panose="020B0400000000000000" pitchFamily="34" charset="-128"/>
                <a:ea typeface="游ゴシック" panose="020B0400000000000000" pitchFamily="34" charset="-128"/>
              </a:rPr>
              <a:t>ステークホルダーマネジメント</a:t>
            </a:r>
            <a:endParaRPr lang="en-US" altLang="ja-JP" sz="1200" b="0" spc="0" dirty="0">
              <a:latin typeface="游ゴシック" panose="020B0400000000000000" pitchFamily="34" charset="-128"/>
              <a:ea typeface="游ゴシック" panose="020B0400000000000000" pitchFamily="34" charset="-128"/>
            </a:endParaRPr>
          </a:p>
          <a:p>
            <a:r>
              <a:rPr lang="ja-JP" altLang="en-US" sz="1200" b="0" spc="0">
                <a:latin typeface="游ゴシック" panose="020B0400000000000000" pitchFamily="34" charset="-128"/>
                <a:ea typeface="游ゴシック" panose="020B0400000000000000" pitchFamily="34" charset="-128"/>
              </a:rPr>
              <a:t>ツールキット </a:t>
            </a:r>
            <a:endParaRPr lang="ja-JP" altLang="en-US" sz="1200" spc="0"/>
          </a:p>
        </p:txBody>
      </p:sp>
    </p:spTree>
    <p:extLst>
      <p:ext uri="{BB962C8B-B14F-4D97-AF65-F5344CB8AC3E}">
        <p14:creationId xmlns:p14="http://schemas.microsoft.com/office/powerpoint/2010/main" val="38085541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手続き先洗い出しシー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C42B344-0A9B-5415-4571-9D8B3E659919}"/>
              </a:ext>
            </a:extLst>
          </p:cNvPr>
          <p:cNvSpPr/>
          <p:nvPr userDrawn="1"/>
        </p:nvSpPr>
        <p:spPr>
          <a:xfrm>
            <a:off x="270000" y="269999"/>
            <a:ext cx="9367200" cy="4284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panose="020B0400000000000000" pitchFamily="34" charset="-128"/>
              <a:ea typeface="Yu Gothic" panose="020B0400000000000000" pitchFamily="34" charset="-128"/>
            </a:endParaRPr>
          </a:p>
        </p:txBody>
      </p:sp>
      <p:sp>
        <p:nvSpPr>
          <p:cNvPr id="6" name="正方形/長方形 5">
            <a:extLst>
              <a:ext uri="{FF2B5EF4-FFF2-40B4-BE49-F238E27FC236}">
                <a16:creationId xmlns:a16="http://schemas.microsoft.com/office/drawing/2014/main" id="{2BD4B93D-CCE1-67FC-1BEB-0370AB66BEC8}"/>
              </a:ext>
            </a:extLst>
          </p:cNvPr>
          <p:cNvSpPr/>
          <p:nvPr userDrawn="1"/>
        </p:nvSpPr>
        <p:spPr>
          <a:xfrm>
            <a:off x="6015601" y="341999"/>
            <a:ext cx="3550598" cy="28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r>
              <a:rPr kumimoji="1" lang="ja-JP" altLang="en-US" sz="1000">
                <a:solidFill>
                  <a:schemeClr val="tx1"/>
                </a:solidFill>
                <a:latin typeface="Yu Gothic" panose="020B0400000000000000" pitchFamily="34" charset="-128"/>
                <a:ea typeface="Yu Gothic" panose="020B0400000000000000" pitchFamily="34" charset="-128"/>
              </a:rPr>
              <a:t>検討テーマ</a:t>
            </a:r>
          </a:p>
        </p:txBody>
      </p:sp>
      <p:cxnSp>
        <p:nvCxnSpPr>
          <p:cNvPr id="10" name="直線コネクタ 9">
            <a:extLst>
              <a:ext uri="{FF2B5EF4-FFF2-40B4-BE49-F238E27FC236}">
                <a16:creationId xmlns:a16="http://schemas.microsoft.com/office/drawing/2014/main" id="{B389DCF6-E3BE-A0B3-1C9E-515DC4D67A9A}"/>
              </a:ext>
            </a:extLst>
          </p:cNvPr>
          <p:cNvCxnSpPr>
            <a:cxnSpLocks/>
          </p:cNvCxnSpPr>
          <p:nvPr userDrawn="1"/>
        </p:nvCxnSpPr>
        <p:spPr>
          <a:xfrm>
            <a:off x="270000" y="6591599"/>
            <a:ext cx="9367200" cy="0"/>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タイトル 5">
            <a:extLst>
              <a:ext uri="{FF2B5EF4-FFF2-40B4-BE49-F238E27FC236}">
                <a16:creationId xmlns:a16="http://schemas.microsoft.com/office/drawing/2014/main" id="{B76DE275-D103-6914-733C-0268CDFDAFB6}"/>
              </a:ext>
            </a:extLst>
          </p:cNvPr>
          <p:cNvSpPr txBox="1">
            <a:spLocks/>
          </p:cNvSpPr>
          <p:nvPr userDrawn="1"/>
        </p:nvSpPr>
        <p:spPr>
          <a:xfrm>
            <a:off x="360001" y="360000"/>
            <a:ext cx="2246399" cy="248399"/>
          </a:xfrm>
          <a:prstGeom prst="rect">
            <a:avLst/>
          </a:prstGeom>
        </p:spPr>
        <p:txBody>
          <a:bodyPr lIns="0" tIns="0" rIns="0" bIns="0" anchor="ctr"/>
          <a:lstStyle>
            <a:lvl1pPr algn="l" defTabSz="914400" rtl="0" eaLnBrk="1" latinLnBrk="0" hangingPunct="1">
              <a:lnSpc>
                <a:spcPct val="90000"/>
              </a:lnSpc>
              <a:spcBef>
                <a:spcPct val="0"/>
              </a:spcBef>
              <a:buNone/>
              <a:defRPr kumimoji="1" lang="ja-JP" altLang="en-US" sz="1800" b="1" kern="1200" spc="-50">
                <a:solidFill>
                  <a:schemeClr val="bg1"/>
                </a:solidFill>
                <a:latin typeface="+mn-ea"/>
                <a:ea typeface="+mn-ea"/>
                <a:cs typeface="+mn-cs"/>
              </a:defRPr>
            </a:lvl1pPr>
          </a:lstStyle>
          <a:p>
            <a:r>
              <a:rPr lang="ja-JP" altLang="en-US" sz="1200" b="0" spc="0">
                <a:latin typeface="游ゴシック" panose="020B0400000000000000" pitchFamily="34" charset="-128"/>
                <a:ea typeface="游ゴシック" panose="020B0400000000000000" pitchFamily="34" charset="-128"/>
              </a:rPr>
              <a:t>ステークホルダーマネジメント</a:t>
            </a:r>
            <a:endParaRPr lang="en-US" altLang="ja-JP" sz="1200" b="0" spc="0">
              <a:latin typeface="游ゴシック" panose="020B0400000000000000" pitchFamily="34" charset="-128"/>
              <a:ea typeface="游ゴシック" panose="020B0400000000000000" pitchFamily="34" charset="-128"/>
            </a:endParaRPr>
          </a:p>
          <a:p>
            <a:r>
              <a:rPr lang="ja-JP" altLang="en-US" sz="1200" b="0" spc="0">
                <a:latin typeface="游ゴシック" panose="020B0400000000000000" pitchFamily="34" charset="-128"/>
                <a:ea typeface="游ゴシック" panose="020B0400000000000000" pitchFamily="34" charset="-128"/>
              </a:rPr>
              <a:t>ツールキット </a:t>
            </a:r>
            <a:endParaRPr lang="ja-JP" altLang="en-US" sz="1200" spc="0"/>
          </a:p>
        </p:txBody>
      </p:sp>
      <p:sp>
        <p:nvSpPr>
          <p:cNvPr id="15" name="タイトル 9">
            <a:extLst>
              <a:ext uri="{FF2B5EF4-FFF2-40B4-BE49-F238E27FC236}">
                <a16:creationId xmlns:a16="http://schemas.microsoft.com/office/drawing/2014/main" id="{09BE419D-06F2-B342-DBC3-730427BB00D9}"/>
              </a:ext>
            </a:extLst>
          </p:cNvPr>
          <p:cNvSpPr>
            <a:spLocks noGrp="1"/>
          </p:cNvSpPr>
          <p:nvPr userDrawn="1"/>
        </p:nvSpPr>
        <p:spPr>
          <a:xfrm>
            <a:off x="366432" y="355365"/>
            <a:ext cx="5565599" cy="248399"/>
          </a:xfrm>
          <a:prstGeom prst="rect">
            <a:avLst/>
          </a:prstGeom>
        </p:spPr>
        <p:txBody>
          <a:bodyPr lIns="0" tIns="0" rIns="0" bIns="0" anchor="ctr"/>
          <a:lstStyle>
            <a:lvl1pPr algn="l" defTabSz="914400" rtl="0" eaLnBrk="1" latinLnBrk="0" hangingPunct="1">
              <a:lnSpc>
                <a:spcPct val="90000"/>
              </a:lnSpc>
              <a:spcBef>
                <a:spcPct val="0"/>
              </a:spcBef>
              <a:buNone/>
              <a:defRPr kumimoji="1" lang="ja-JP" altLang="en-US" sz="1800" b="1" kern="1200" spc="-50">
                <a:solidFill>
                  <a:schemeClr val="bg1"/>
                </a:solidFill>
                <a:latin typeface="+mn-ea"/>
                <a:ea typeface="+mn-ea"/>
                <a:cs typeface="+mn-cs"/>
              </a:defRPr>
            </a:lvl1pPr>
          </a:lstStyle>
          <a:p>
            <a:pPr>
              <a:lnSpc>
                <a:spcPct val="100000"/>
              </a:lnSpc>
              <a:tabLst>
                <a:tab pos="2263775" algn="l"/>
              </a:tabLst>
            </a:pPr>
            <a:r>
              <a:rPr lang="ja-JP" altLang="en-US">
                <a:solidFill>
                  <a:prstClr val="white"/>
                </a:solidFill>
                <a:latin typeface="游ゴシック" panose="020B0400000000000000" pitchFamily="34" charset="-128"/>
                <a:ea typeface="游ゴシック" panose="020B0400000000000000" pitchFamily="34" charset="-128"/>
              </a:rPr>
              <a:t>	手続き先洗い出しシート</a:t>
            </a:r>
            <a:endParaRPr lang="ja-JP" altLang="en-US"/>
          </a:p>
        </p:txBody>
      </p:sp>
    </p:spTree>
    <p:extLst>
      <p:ext uri="{BB962C8B-B14F-4D97-AF65-F5344CB8AC3E}">
        <p14:creationId xmlns:p14="http://schemas.microsoft.com/office/powerpoint/2010/main" val="420381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コミュニケーション計画シー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C42B344-0A9B-5415-4571-9D8B3E659919}"/>
              </a:ext>
            </a:extLst>
          </p:cNvPr>
          <p:cNvSpPr/>
          <p:nvPr userDrawn="1"/>
        </p:nvSpPr>
        <p:spPr>
          <a:xfrm>
            <a:off x="270000" y="269999"/>
            <a:ext cx="9367200" cy="4284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panose="020B0400000000000000" pitchFamily="34" charset="-128"/>
              <a:ea typeface="Yu Gothic" panose="020B0400000000000000" pitchFamily="34" charset="-128"/>
            </a:endParaRPr>
          </a:p>
        </p:txBody>
      </p:sp>
      <p:sp>
        <p:nvSpPr>
          <p:cNvPr id="15" name="タイトル 9">
            <a:extLst>
              <a:ext uri="{FF2B5EF4-FFF2-40B4-BE49-F238E27FC236}">
                <a16:creationId xmlns:a16="http://schemas.microsoft.com/office/drawing/2014/main" id="{828F8FE9-E26C-1079-E4A9-7B7A4E1A9DA1}"/>
              </a:ext>
            </a:extLst>
          </p:cNvPr>
          <p:cNvSpPr txBox="1">
            <a:spLocks/>
          </p:cNvSpPr>
          <p:nvPr userDrawn="1"/>
        </p:nvSpPr>
        <p:spPr>
          <a:xfrm>
            <a:off x="360001" y="360000"/>
            <a:ext cx="5565599" cy="248399"/>
          </a:xfrm>
          <a:prstGeom prst="rect">
            <a:avLst/>
          </a:prstGeom>
        </p:spPr>
        <p:txBody>
          <a:bodyPr lIns="0" tIns="0" rIns="0" bIns="0" anchor="ctr"/>
          <a:lstStyle>
            <a:lvl1pPr algn="l" defTabSz="914400" rtl="0" eaLnBrk="1" latinLnBrk="0" hangingPunct="1">
              <a:lnSpc>
                <a:spcPct val="90000"/>
              </a:lnSpc>
              <a:spcBef>
                <a:spcPct val="0"/>
              </a:spcBef>
              <a:buNone/>
              <a:defRPr kumimoji="1" lang="ja-JP" altLang="en-US" sz="1800" b="1" kern="1200" spc="-50">
                <a:solidFill>
                  <a:schemeClr val="bg1"/>
                </a:solidFill>
                <a:latin typeface="+mn-ea"/>
                <a:ea typeface="+mn-ea"/>
                <a:cs typeface="+mn-cs"/>
              </a:defRPr>
            </a:lvl1pPr>
          </a:lstStyle>
          <a:p>
            <a:pPr>
              <a:lnSpc>
                <a:spcPct val="100000"/>
              </a:lnSpc>
              <a:tabLst>
                <a:tab pos="2263775" algn="l"/>
              </a:tabLst>
            </a:pPr>
            <a:r>
              <a:rPr lang="ja-JP" altLang="en-US">
                <a:solidFill>
                  <a:prstClr val="white"/>
                </a:solidFill>
                <a:latin typeface="游ゴシック" panose="020B0400000000000000" pitchFamily="34" charset="-128"/>
                <a:ea typeface="游ゴシック" panose="020B0400000000000000" pitchFamily="34" charset="-128"/>
              </a:rPr>
              <a:t>	コミュニケーション計画シート</a:t>
            </a:r>
            <a:endParaRPr lang="ja-JP" altLang="en-US"/>
          </a:p>
        </p:txBody>
      </p:sp>
      <p:sp>
        <p:nvSpPr>
          <p:cNvPr id="6" name="正方形/長方形 5">
            <a:extLst>
              <a:ext uri="{FF2B5EF4-FFF2-40B4-BE49-F238E27FC236}">
                <a16:creationId xmlns:a16="http://schemas.microsoft.com/office/drawing/2014/main" id="{2BD4B93D-CCE1-67FC-1BEB-0370AB66BEC8}"/>
              </a:ext>
            </a:extLst>
          </p:cNvPr>
          <p:cNvSpPr/>
          <p:nvPr userDrawn="1"/>
        </p:nvSpPr>
        <p:spPr>
          <a:xfrm>
            <a:off x="6015601" y="341999"/>
            <a:ext cx="3550598" cy="28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r>
              <a:rPr kumimoji="1" lang="ja-JP" altLang="en-US" sz="1000">
                <a:solidFill>
                  <a:schemeClr val="tx1"/>
                </a:solidFill>
                <a:latin typeface="Yu Gothic" panose="020B0400000000000000" pitchFamily="34" charset="-128"/>
                <a:ea typeface="Yu Gothic" panose="020B0400000000000000" pitchFamily="34" charset="-128"/>
              </a:rPr>
              <a:t>検討テーマ</a:t>
            </a:r>
          </a:p>
        </p:txBody>
      </p:sp>
      <p:cxnSp>
        <p:nvCxnSpPr>
          <p:cNvPr id="10" name="直線コネクタ 9">
            <a:extLst>
              <a:ext uri="{FF2B5EF4-FFF2-40B4-BE49-F238E27FC236}">
                <a16:creationId xmlns:a16="http://schemas.microsoft.com/office/drawing/2014/main" id="{B389DCF6-E3BE-A0B3-1C9E-515DC4D67A9A}"/>
              </a:ext>
            </a:extLst>
          </p:cNvPr>
          <p:cNvCxnSpPr>
            <a:cxnSpLocks/>
          </p:cNvCxnSpPr>
          <p:nvPr userDrawn="1"/>
        </p:nvCxnSpPr>
        <p:spPr>
          <a:xfrm>
            <a:off x="270000" y="6591599"/>
            <a:ext cx="9367200" cy="0"/>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3" name="正方形/長方形 2">
            <a:extLst>
              <a:ext uri="{FF2B5EF4-FFF2-40B4-BE49-F238E27FC236}">
                <a16:creationId xmlns:a16="http://schemas.microsoft.com/office/drawing/2014/main" id="{82328A04-B3E6-BBF6-64B6-39E196345FCA}"/>
              </a:ext>
            </a:extLst>
          </p:cNvPr>
          <p:cNvSpPr/>
          <p:nvPr userDrawn="1"/>
        </p:nvSpPr>
        <p:spPr>
          <a:xfrm>
            <a:off x="269446" y="904739"/>
            <a:ext cx="798863" cy="234151"/>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20000"/>
              </a:lnSpc>
            </a:pPr>
            <a:r>
              <a:rPr kumimoji="1" lang="ja-JP" altLang="en-US" sz="1200" b="1">
                <a:solidFill>
                  <a:schemeClr val="tx1"/>
                </a:solidFill>
                <a:latin typeface="Yu Gothic" panose="020B0400000000000000" pitchFamily="34" charset="-128"/>
                <a:ea typeface="Yu Gothic" panose="020B0400000000000000" pitchFamily="34" charset="-128"/>
              </a:rPr>
              <a:t>事業の目的</a:t>
            </a:r>
            <a:endParaRPr kumimoji="1" lang="en-US" altLang="ja-JP" sz="1200" b="1" dirty="0">
              <a:solidFill>
                <a:schemeClr val="tx1"/>
              </a:solidFill>
              <a:latin typeface="Yu Gothic" panose="020B0400000000000000" pitchFamily="34" charset="-128"/>
              <a:ea typeface="Yu Gothic" panose="020B0400000000000000" pitchFamily="34" charset="-128"/>
            </a:endParaRPr>
          </a:p>
        </p:txBody>
      </p:sp>
      <p:sp>
        <p:nvSpPr>
          <p:cNvPr id="5" name="正方形/長方形 4">
            <a:extLst>
              <a:ext uri="{FF2B5EF4-FFF2-40B4-BE49-F238E27FC236}">
                <a16:creationId xmlns:a16="http://schemas.microsoft.com/office/drawing/2014/main" id="{0BCC6256-24D3-DC7E-A244-FD32D7271B80}"/>
              </a:ext>
            </a:extLst>
          </p:cNvPr>
          <p:cNvSpPr/>
          <p:nvPr userDrawn="1"/>
        </p:nvSpPr>
        <p:spPr>
          <a:xfrm>
            <a:off x="269444" y="1472815"/>
            <a:ext cx="5414053" cy="209032"/>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pPr>
              <a:lnSpc>
                <a:spcPct val="120000"/>
              </a:lnSpc>
            </a:pPr>
            <a:r>
              <a:rPr kumimoji="1" lang="ja-JP" altLang="en-US" sz="1200" b="1">
                <a:solidFill>
                  <a:schemeClr val="tx1"/>
                </a:solidFill>
                <a:latin typeface="Yu Gothic" panose="020B0400000000000000" pitchFamily="34" charset="-128"/>
                <a:ea typeface="Yu Gothic" panose="020B0400000000000000" pitchFamily="34" charset="-128"/>
              </a:rPr>
              <a:t>メンバー検討</a:t>
            </a:r>
            <a:endParaRPr kumimoji="1" lang="en-US" altLang="ja-JP" sz="1200" b="1">
              <a:solidFill>
                <a:schemeClr val="tx1"/>
              </a:solidFill>
              <a:latin typeface="Yu Gothic" panose="020B0400000000000000" pitchFamily="34" charset="-128"/>
              <a:ea typeface="Yu Gothic" panose="020B0400000000000000" pitchFamily="34" charset="-128"/>
            </a:endParaRPr>
          </a:p>
        </p:txBody>
      </p:sp>
      <p:sp>
        <p:nvSpPr>
          <p:cNvPr id="8" name="テキスト プレースホルダー 3">
            <a:extLst>
              <a:ext uri="{FF2B5EF4-FFF2-40B4-BE49-F238E27FC236}">
                <a16:creationId xmlns:a16="http://schemas.microsoft.com/office/drawing/2014/main" id="{411218D1-DB17-38EC-9505-6E9264C30FE5}"/>
              </a:ext>
            </a:extLst>
          </p:cNvPr>
          <p:cNvSpPr>
            <a:spLocks noGrp="1"/>
          </p:cNvSpPr>
          <p:nvPr userDrawn="1"/>
        </p:nvSpPr>
        <p:spPr>
          <a:xfrm>
            <a:off x="269445" y="5029200"/>
            <a:ext cx="9367091" cy="1460462"/>
          </a:xfrm>
          <a:prstGeom prst="rect">
            <a:avLst/>
          </a:prstGeom>
        </p:spPr>
        <p:txBody>
          <a:bodyPr lIns="0" tIns="0" rIns="0" bIns="0" numCol="2" spcCol="252000" anchor="t"/>
          <a:lstStyle>
            <a:lvl1pPr marL="0" indent="0" algn="l" defTabSz="914400" rtl="0" eaLnBrk="1" latinLnBrk="0" hangingPunct="1">
              <a:lnSpc>
                <a:spcPct val="120000"/>
              </a:lnSpc>
              <a:spcBef>
                <a:spcPts val="1000"/>
              </a:spcBef>
              <a:buFontTx/>
              <a:buNone/>
              <a:defRPr kumimoji="1" sz="2200" b="1" kern="1200">
                <a:solidFill>
                  <a:schemeClr val="tx1"/>
                </a:solidFill>
                <a:latin typeface="+mn-ea"/>
                <a:ea typeface="+mn-ea"/>
                <a:cs typeface="+mn-cs"/>
              </a:defRPr>
            </a:lvl1pPr>
            <a:lvl2pPr marL="4572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2pPr>
            <a:lvl3pPr marL="9144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3pPr>
            <a:lvl4pPr marL="13716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4pPr>
            <a:lvl5pPr marL="18288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30000"/>
              </a:lnSpc>
              <a:spcBef>
                <a:spcPts val="0"/>
              </a:spcBef>
            </a:pPr>
            <a:r>
              <a:rPr lang="ja-JP" altLang="en-US" sz="1000">
                <a:latin typeface="Yu Gothic" panose="020B0400000000000000" pitchFamily="34" charset="-128"/>
                <a:ea typeface="Yu Gothic" panose="020B0400000000000000" pitchFamily="34" charset="-128"/>
              </a:rPr>
              <a:t>体制案について：</a:t>
            </a:r>
            <a:r>
              <a:rPr lang="ja-JP" altLang="en-US" sz="1000" b="0">
                <a:latin typeface="Yu Gothic" panose="020B0400000000000000" pitchFamily="34" charset="-128"/>
                <a:ea typeface="Yu Gothic" panose="020B0400000000000000" pitchFamily="34" charset="-128"/>
              </a:rPr>
              <a:t>プロジェクトの進行状況に応じて、支援組織やマネジメント組織として検討が必要な組織がないかを確認する。あれば体制案に組み込みましょう。</a:t>
            </a:r>
            <a:endParaRPr lang="en-US" altLang="ja-JP" sz="1000" b="0">
              <a:latin typeface="Yu Gothic" panose="020B0400000000000000" pitchFamily="34" charset="-128"/>
              <a:ea typeface="Yu Gothic" panose="020B0400000000000000" pitchFamily="34" charset="-128"/>
            </a:endParaRPr>
          </a:p>
          <a:p>
            <a:pPr>
              <a:lnSpc>
                <a:spcPct val="130000"/>
              </a:lnSpc>
              <a:spcBef>
                <a:spcPts val="0"/>
              </a:spcBef>
            </a:pPr>
            <a:r>
              <a:rPr lang="ja-JP" altLang="en-US" sz="1000" b="0">
                <a:latin typeface="Yu Gothic" panose="020B0400000000000000" pitchFamily="34" charset="-128"/>
                <a:ea typeface="Yu Gothic" panose="020B0400000000000000" pitchFamily="34" charset="-128"/>
              </a:rPr>
              <a:t>例）財政担当：予算の編成・執行管理、財源の確保、コスト管理</a:t>
            </a:r>
            <a:endParaRPr lang="en-US" altLang="ja-JP" sz="1000" b="0">
              <a:latin typeface="Yu Gothic" panose="020B0400000000000000" pitchFamily="34" charset="-128"/>
              <a:ea typeface="Yu Gothic" panose="020B0400000000000000" pitchFamily="34" charset="-128"/>
            </a:endParaRPr>
          </a:p>
          <a:p>
            <a:pPr>
              <a:lnSpc>
                <a:spcPct val="130000"/>
              </a:lnSpc>
              <a:spcBef>
                <a:spcPts val="0"/>
              </a:spcBef>
            </a:pPr>
            <a:r>
              <a:rPr lang="ja-JP" altLang="en-US" sz="1000" b="0">
                <a:latin typeface="Yu Gothic" panose="020B0400000000000000" pitchFamily="34" charset="-128"/>
                <a:ea typeface="Yu Gothic" panose="020B0400000000000000" pitchFamily="34" charset="-128"/>
              </a:rPr>
              <a:t>例）首長室：政策の立案・調整、広報・対外折衝、重要施策の決定支援</a:t>
            </a:r>
            <a:endParaRPr lang="en-US" altLang="ja-JP" sz="1000" b="0">
              <a:latin typeface="Yu Gothic" panose="020B0400000000000000" pitchFamily="34" charset="-128"/>
              <a:ea typeface="Yu Gothic" panose="020B0400000000000000" pitchFamily="34" charset="-128"/>
            </a:endParaRPr>
          </a:p>
          <a:p>
            <a:pPr>
              <a:lnSpc>
                <a:spcPct val="130000"/>
              </a:lnSpc>
              <a:spcBef>
                <a:spcPts val="0"/>
              </a:spcBef>
            </a:pPr>
            <a:r>
              <a:rPr lang="ja-JP" altLang="en-US" sz="1000" b="0">
                <a:latin typeface="Yu Gothic" panose="020B0400000000000000" pitchFamily="34" charset="-128"/>
                <a:ea typeface="Yu Gothic" panose="020B0400000000000000" pitchFamily="34" charset="-128"/>
              </a:rPr>
              <a:t>例）企画担当：中長期計画の策定、事業の推進管理、部門間の調整</a:t>
            </a:r>
            <a:endParaRPr lang="en-US" altLang="ja-JP" sz="1000" b="0">
              <a:latin typeface="Yu Gothic" panose="020B0400000000000000" pitchFamily="34" charset="-128"/>
              <a:ea typeface="Yu Gothic" panose="020B0400000000000000" pitchFamily="34" charset="-128"/>
            </a:endParaRPr>
          </a:p>
          <a:p>
            <a:pPr>
              <a:lnSpc>
                <a:spcPct val="130000"/>
              </a:lnSpc>
              <a:spcBef>
                <a:spcPts val="0"/>
              </a:spcBef>
            </a:pPr>
            <a:r>
              <a:rPr lang="ja-JP" altLang="en-US" sz="1000" b="0">
                <a:latin typeface="Yu Gothic" panose="020B0400000000000000" pitchFamily="34" charset="-128"/>
                <a:ea typeface="Yu Gothic" panose="020B0400000000000000" pitchFamily="34" charset="-128"/>
              </a:rPr>
              <a:t>例）</a:t>
            </a:r>
            <a:r>
              <a:rPr lang="en" altLang="ja-JP" sz="1000" b="0">
                <a:latin typeface="Yu Gothic" panose="020B0400000000000000" pitchFamily="34" charset="-128"/>
                <a:ea typeface="Yu Gothic" panose="020B0400000000000000" pitchFamily="34" charset="-128"/>
              </a:rPr>
              <a:t>IT</a:t>
            </a:r>
            <a:r>
              <a:rPr lang="ja-JP" altLang="en-US" sz="1000" b="0">
                <a:latin typeface="Yu Gothic" panose="020B0400000000000000" pitchFamily="34" charset="-128"/>
                <a:ea typeface="Yu Gothic" panose="020B0400000000000000" pitchFamily="34" charset="-128"/>
              </a:rPr>
              <a:t>担当：情報システムの整備・運用、</a:t>
            </a:r>
            <a:r>
              <a:rPr lang="en" altLang="ja-JP" sz="1000" b="0">
                <a:latin typeface="Yu Gothic" panose="020B0400000000000000" pitchFamily="34" charset="-128"/>
                <a:ea typeface="Yu Gothic" panose="020B0400000000000000" pitchFamily="34" charset="-128"/>
              </a:rPr>
              <a:t>DX</a:t>
            </a:r>
            <a:r>
              <a:rPr lang="ja-JP" altLang="en-US" sz="1000" b="0">
                <a:latin typeface="Yu Gothic" panose="020B0400000000000000" pitchFamily="34" charset="-128"/>
                <a:ea typeface="Yu Gothic" panose="020B0400000000000000" pitchFamily="34" charset="-128"/>
              </a:rPr>
              <a:t>推進、セキュリティ管理</a:t>
            </a:r>
            <a:endParaRPr lang="en-US" altLang="ja-JP" sz="1000" b="0">
              <a:latin typeface="Yu Gothic" panose="020B0400000000000000" pitchFamily="34" charset="-128"/>
              <a:ea typeface="Yu Gothic" panose="020B0400000000000000" pitchFamily="34" charset="-128"/>
            </a:endParaRPr>
          </a:p>
          <a:p>
            <a:pPr>
              <a:lnSpc>
                <a:spcPct val="130000"/>
              </a:lnSpc>
              <a:spcBef>
                <a:spcPts val="0"/>
              </a:spcBef>
            </a:pPr>
            <a:r>
              <a:rPr lang="ja-JP" altLang="en-US" sz="1000">
                <a:latin typeface="Yu Gothic" panose="020B0400000000000000" pitchFamily="34" charset="-128"/>
                <a:ea typeface="Yu Gothic" panose="020B0400000000000000" pitchFamily="34" charset="-128"/>
              </a:rPr>
              <a:t>メンバー選任について：</a:t>
            </a:r>
            <a:r>
              <a:rPr lang="ja-JP" altLang="en-US" sz="1000" b="0">
                <a:latin typeface="Yu Gothic" panose="020B0400000000000000" pitchFamily="34" charset="-128"/>
                <a:ea typeface="Yu Gothic" panose="020B0400000000000000" pitchFamily="34" charset="-128"/>
              </a:rPr>
              <a:t>関係課や係名を洗い出すことが重要です。下書き的に書いてアップデートして行きましょう。</a:t>
            </a:r>
            <a:br>
              <a:rPr lang="en-US" altLang="ja-JP" sz="1000">
                <a:latin typeface="Yu Gothic" panose="020B0400000000000000" pitchFamily="34" charset="-128"/>
                <a:ea typeface="Yu Gothic" panose="020B0400000000000000" pitchFamily="34" charset="-128"/>
              </a:rPr>
            </a:br>
            <a:r>
              <a:rPr lang="ja-JP" altLang="en-US" sz="1000" b="0">
                <a:latin typeface="Yu Gothic" panose="020B0400000000000000" pitchFamily="34" charset="-128"/>
                <a:ea typeface="Yu Gothic" panose="020B0400000000000000" pitchFamily="34" charset="-128"/>
              </a:rPr>
              <a:t>巻き込みが必要な関係課が洗い出せたら、最もプロジェクトの推進に理解が得にくいと思われるキーパーソンから優先してコミュニケーションを取りましょう。ヒアリングを行い、推進にあたっての課題を理解しておけると今後のプロジェクトの進行の有益な観点になります。</a:t>
            </a:r>
          </a:p>
        </p:txBody>
      </p:sp>
      <p:cxnSp>
        <p:nvCxnSpPr>
          <p:cNvPr id="11" name="直線コネクタ 10">
            <a:extLst>
              <a:ext uri="{FF2B5EF4-FFF2-40B4-BE49-F238E27FC236}">
                <a16:creationId xmlns:a16="http://schemas.microsoft.com/office/drawing/2014/main" id="{0C6B4A72-D3CC-8CB7-C37D-AC623A7BDD1A}"/>
              </a:ext>
            </a:extLst>
          </p:cNvPr>
          <p:cNvCxnSpPr>
            <a:cxnSpLocks/>
          </p:cNvCxnSpPr>
          <p:nvPr userDrawn="1"/>
        </p:nvCxnSpPr>
        <p:spPr>
          <a:xfrm>
            <a:off x="269445" y="1283181"/>
            <a:ext cx="9367091" cy="0"/>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正方形/長方形 12">
            <a:extLst>
              <a:ext uri="{FF2B5EF4-FFF2-40B4-BE49-F238E27FC236}">
                <a16:creationId xmlns:a16="http://schemas.microsoft.com/office/drawing/2014/main" id="{032AF96E-A2FB-E2E7-2DEF-D8BC359BFF4B}"/>
              </a:ext>
            </a:extLst>
          </p:cNvPr>
          <p:cNvSpPr/>
          <p:nvPr userDrawn="1"/>
        </p:nvSpPr>
        <p:spPr>
          <a:xfrm>
            <a:off x="269446" y="4690190"/>
            <a:ext cx="3795403" cy="209032"/>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pPr>
              <a:lnSpc>
                <a:spcPct val="120000"/>
              </a:lnSpc>
            </a:pPr>
            <a:r>
              <a:rPr kumimoji="1" lang="ja-JP" altLang="en-US" sz="1200" b="1">
                <a:solidFill>
                  <a:schemeClr val="tx1"/>
                </a:solidFill>
                <a:latin typeface="Yu Gothic" panose="020B0400000000000000" pitchFamily="34" charset="-128"/>
                <a:ea typeface="Yu Gothic" panose="020B0400000000000000" pitchFamily="34" charset="-128"/>
              </a:rPr>
              <a:t>進め方のヒント</a:t>
            </a:r>
            <a:endParaRPr kumimoji="1" lang="en-US" altLang="ja-JP" sz="1200" b="1">
              <a:solidFill>
                <a:schemeClr val="tx1"/>
              </a:solidFill>
              <a:latin typeface="Yu Gothic" panose="020B0400000000000000" pitchFamily="34" charset="-128"/>
              <a:ea typeface="Yu Gothic" panose="020B0400000000000000" pitchFamily="34" charset="-128"/>
            </a:endParaRPr>
          </a:p>
        </p:txBody>
      </p:sp>
      <p:sp>
        <p:nvSpPr>
          <p:cNvPr id="14" name="タイトル 5">
            <a:extLst>
              <a:ext uri="{FF2B5EF4-FFF2-40B4-BE49-F238E27FC236}">
                <a16:creationId xmlns:a16="http://schemas.microsoft.com/office/drawing/2014/main" id="{A9BD91BF-5D6B-D892-DD78-0C4C7305CD02}"/>
              </a:ext>
            </a:extLst>
          </p:cNvPr>
          <p:cNvSpPr txBox="1">
            <a:spLocks/>
          </p:cNvSpPr>
          <p:nvPr userDrawn="1"/>
        </p:nvSpPr>
        <p:spPr>
          <a:xfrm>
            <a:off x="360001" y="360000"/>
            <a:ext cx="2246399" cy="248399"/>
          </a:xfrm>
          <a:prstGeom prst="rect">
            <a:avLst/>
          </a:prstGeom>
        </p:spPr>
        <p:txBody>
          <a:bodyPr lIns="0" tIns="0" rIns="0" bIns="0" anchor="ctr"/>
          <a:lstStyle>
            <a:lvl1pPr algn="l" defTabSz="914400" rtl="0" eaLnBrk="1" latinLnBrk="0" hangingPunct="1">
              <a:lnSpc>
                <a:spcPct val="90000"/>
              </a:lnSpc>
              <a:spcBef>
                <a:spcPct val="0"/>
              </a:spcBef>
              <a:buNone/>
              <a:defRPr kumimoji="1" lang="ja-JP" altLang="en-US" sz="1800" b="1" kern="1200" spc="-50">
                <a:solidFill>
                  <a:schemeClr val="bg1"/>
                </a:solidFill>
                <a:latin typeface="+mn-ea"/>
                <a:ea typeface="+mn-ea"/>
                <a:cs typeface="+mn-cs"/>
              </a:defRPr>
            </a:lvl1pPr>
          </a:lstStyle>
          <a:p>
            <a:r>
              <a:rPr lang="ja-JP" altLang="en-US" sz="1200" b="0" spc="0">
                <a:latin typeface="游ゴシック" panose="020B0400000000000000" pitchFamily="34" charset="-128"/>
                <a:ea typeface="游ゴシック" panose="020B0400000000000000" pitchFamily="34" charset="-128"/>
              </a:rPr>
              <a:t>ステークホルダーマネジメント</a:t>
            </a:r>
            <a:endParaRPr lang="en-US" altLang="ja-JP" sz="1200" b="0" spc="0" dirty="0">
              <a:latin typeface="游ゴシック" panose="020B0400000000000000" pitchFamily="34" charset="-128"/>
              <a:ea typeface="游ゴシック" panose="020B0400000000000000" pitchFamily="34" charset="-128"/>
            </a:endParaRPr>
          </a:p>
          <a:p>
            <a:r>
              <a:rPr lang="ja-JP" altLang="en-US" sz="1200" b="0" spc="0">
                <a:latin typeface="游ゴシック" panose="020B0400000000000000" pitchFamily="34" charset="-128"/>
                <a:ea typeface="游ゴシック" panose="020B0400000000000000" pitchFamily="34" charset="-128"/>
              </a:rPr>
              <a:t>ツールキット </a:t>
            </a:r>
            <a:endParaRPr lang="ja-JP" altLang="en-US" sz="1200" spc="0"/>
          </a:p>
        </p:txBody>
      </p:sp>
      <p:sp>
        <p:nvSpPr>
          <p:cNvPr id="16" name="正方形/長方形 15">
            <a:extLst>
              <a:ext uri="{FF2B5EF4-FFF2-40B4-BE49-F238E27FC236}">
                <a16:creationId xmlns:a16="http://schemas.microsoft.com/office/drawing/2014/main" id="{CED7B382-F05D-6912-ACB4-23A4F17E180F}"/>
              </a:ext>
            </a:extLst>
          </p:cNvPr>
          <p:cNvSpPr/>
          <p:nvPr userDrawn="1"/>
        </p:nvSpPr>
        <p:spPr>
          <a:xfrm>
            <a:off x="6224380" y="1487124"/>
            <a:ext cx="3412156" cy="209032"/>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pPr>
              <a:lnSpc>
                <a:spcPct val="120000"/>
              </a:lnSpc>
            </a:pPr>
            <a:r>
              <a:rPr kumimoji="1" lang="ja-JP" altLang="en-US" sz="1200" b="1">
                <a:solidFill>
                  <a:schemeClr val="tx1"/>
                </a:solidFill>
              </a:rPr>
              <a:t>体制案</a:t>
            </a:r>
            <a:endParaRPr kumimoji="1" lang="en-US" altLang="ja-JP" sz="1200" b="1">
              <a:solidFill>
                <a:schemeClr val="tx1"/>
              </a:solidFill>
            </a:endParaRPr>
          </a:p>
        </p:txBody>
      </p:sp>
      <p:cxnSp>
        <p:nvCxnSpPr>
          <p:cNvPr id="24" name="直線コネクタ 23">
            <a:extLst>
              <a:ext uri="{FF2B5EF4-FFF2-40B4-BE49-F238E27FC236}">
                <a16:creationId xmlns:a16="http://schemas.microsoft.com/office/drawing/2014/main" id="{1E323A24-A994-CADB-4D8B-41CD72272EDD}"/>
              </a:ext>
            </a:extLst>
          </p:cNvPr>
          <p:cNvCxnSpPr>
            <a:cxnSpLocks/>
          </p:cNvCxnSpPr>
          <p:nvPr userDrawn="1"/>
        </p:nvCxnSpPr>
        <p:spPr>
          <a:xfrm>
            <a:off x="5290631" y="1487124"/>
            <a:ext cx="0" cy="3019887"/>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8" name="正方形/長方形 27">
            <a:extLst>
              <a:ext uri="{FF2B5EF4-FFF2-40B4-BE49-F238E27FC236}">
                <a16:creationId xmlns:a16="http://schemas.microsoft.com/office/drawing/2014/main" id="{DAE79F70-DC7E-9A97-1523-1DFD397D96A9}"/>
              </a:ext>
            </a:extLst>
          </p:cNvPr>
          <p:cNvSpPr/>
          <p:nvPr userDrawn="1"/>
        </p:nvSpPr>
        <p:spPr>
          <a:xfrm>
            <a:off x="5567561" y="1487124"/>
            <a:ext cx="3412156" cy="209032"/>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pPr>
              <a:lnSpc>
                <a:spcPct val="120000"/>
              </a:lnSpc>
            </a:pPr>
            <a:r>
              <a:rPr kumimoji="1" lang="ja-JP" altLang="en-US" sz="1200" b="1">
                <a:solidFill>
                  <a:schemeClr val="tx1"/>
                </a:solidFill>
                <a:latin typeface="Yu Gothic" panose="020B0400000000000000" pitchFamily="34" charset="-128"/>
                <a:ea typeface="Yu Gothic" panose="020B0400000000000000" pitchFamily="34" charset="-128"/>
              </a:rPr>
              <a:t>体制案</a:t>
            </a:r>
            <a:endParaRPr kumimoji="1" lang="en-US" altLang="ja-JP" sz="1200" b="1">
              <a:solidFill>
                <a:schemeClr val="tx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27288546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スライド番号プレースホルダー 5">
            <a:extLst>
              <a:ext uri="{FF2B5EF4-FFF2-40B4-BE49-F238E27FC236}">
                <a16:creationId xmlns:a16="http://schemas.microsoft.com/office/drawing/2014/main" id="{19ECCA15-D731-B15C-C1D2-AB7F019F1ADB}"/>
              </a:ext>
            </a:extLst>
          </p:cNvPr>
          <p:cNvSpPr txBox="1">
            <a:spLocks/>
          </p:cNvSpPr>
          <p:nvPr userDrawn="1"/>
        </p:nvSpPr>
        <p:spPr>
          <a:xfrm>
            <a:off x="9302576" y="6404241"/>
            <a:ext cx="315913" cy="184666"/>
          </a:xfrm>
          <a:prstGeom prst="rect">
            <a:avLst/>
          </a:prstGeom>
        </p:spPr>
        <p:txBody>
          <a:bodyPr wrap="square" lIns="0" tIns="0" rIns="0" bIns="0" anchor="ctr" anchorCtr="0">
            <a:spAutoFit/>
          </a:bodyPr>
          <a:lstStyle>
            <a:defPPr>
              <a:defRPr lang="ja-JP"/>
            </a:defPPr>
            <a:lvl1pPr marL="0" algn="r" defTabSz="914400" rtl="0" eaLnBrk="1" latinLnBrk="0" hangingPunct="1">
              <a:defRPr kumimoji="1" sz="1000" b="0" i="0" kern="1200">
                <a:solidFill>
                  <a:schemeClr val="tx1"/>
                </a:solidFill>
                <a:latin typeface="源真ゴシックP Bold" panose="020B0602020203020207" pitchFamily="50" charset="-128"/>
                <a:ea typeface="源真ゴシックP Bold" panose="020B0602020203020207" pitchFamily="50" charset="-128"/>
                <a:cs typeface="源真ゴシックP Bold" panose="020B0602020203020207"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07F651F-05FE-6042-A3E8-8E8A738F19C4}" type="slidenum">
              <a:rPr kumimoji="1" lang="ja-JP" altLang="en-US" sz="1200" b="1" i="0" u="none" strike="noStrike" kern="1200" cap="none" spc="0" normalizeH="0" baseline="0" noProof="0" smtClean="0">
                <a:ln>
                  <a:noFill/>
                </a:ln>
                <a:solidFill>
                  <a:srgbClr val="000000"/>
                </a:solidFill>
                <a:effectLst/>
                <a:uLnTx/>
                <a:uFillTx/>
                <a:latin typeface="Yu Gothic" panose="020B0400000000000000" pitchFamily="34" charset="-128"/>
                <a:ea typeface="Yu Gothic" panose="020B0400000000000000" pitchFamily="34" charset="-128"/>
                <a:cs typeface="源真ゴシックP Bold" panose="020B0602020203020207" pitchFamily="50"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120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源真ゴシックP Bold" panose="020B0602020203020207" pitchFamily="50" charset="-128"/>
            </a:endParaRPr>
          </a:p>
        </p:txBody>
      </p:sp>
    </p:spTree>
    <p:extLst>
      <p:ext uri="{BB962C8B-B14F-4D97-AF65-F5344CB8AC3E}">
        <p14:creationId xmlns:p14="http://schemas.microsoft.com/office/powerpoint/2010/main" val="2726769133"/>
      </p:ext>
    </p:extLst>
  </p:cSld>
  <p:clrMap bg1="lt1" tx1="dk1" bg2="lt2" tx2="dk2" accent1="accent1" accent2="accent2" accent3="accent3" accent4="accent4" accent5="accent5" accent6="accent6" hlink="hlink" folHlink="folHlink"/>
  <p:sldLayoutIdLst>
    <p:sldLayoutId id="2147483676" r:id="rId1"/>
    <p:sldLayoutId id="2147483689" r:id="rId2"/>
    <p:sldLayoutId id="2147483688"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orient="horz" pos="232" userDrawn="1">
          <p15:clr>
            <a:srgbClr val="F26B43"/>
          </p15:clr>
        </p15:guide>
        <p15:guide id="4" orient="horz" pos="3974" userDrawn="1">
          <p15:clr>
            <a:srgbClr val="F26B43"/>
          </p15:clr>
        </p15:guide>
        <p15:guide id="5" pos="398" userDrawn="1">
          <p15:clr>
            <a:srgbClr val="F26B43"/>
          </p15:clr>
        </p15:guide>
        <p15:guide id="6" pos="5842" userDrawn="1">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9EF48-31CD-9407-3C67-1CC65E77DFC8}"/>
            </a:ext>
          </a:extLst>
        </p:cNvPr>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BCC13CD3-49C8-CB55-70DA-A28555DF6359}"/>
              </a:ext>
            </a:extLst>
          </p:cNvPr>
          <p:cNvSpPr/>
          <p:nvPr/>
        </p:nvSpPr>
        <p:spPr>
          <a:xfrm>
            <a:off x="9253728" y="6181344"/>
            <a:ext cx="652272" cy="676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黒い背景に白い文字がある&#10;&#10;AI によって生成されたコンテンツは間違っている可能性があります。">
            <a:extLst>
              <a:ext uri="{FF2B5EF4-FFF2-40B4-BE49-F238E27FC236}">
                <a16:creationId xmlns:a16="http://schemas.microsoft.com/office/drawing/2014/main" id="{C47BA4F5-45CA-FA13-CB62-2B6485EF48DA}"/>
              </a:ext>
            </a:extLst>
          </p:cNvPr>
          <p:cNvPicPr>
            <a:picLocks noChangeAspect="1"/>
          </p:cNvPicPr>
          <p:nvPr/>
        </p:nvPicPr>
        <p:blipFill>
          <a:blip r:embed="rId3"/>
          <a:srcRect l="25727"/>
          <a:stretch/>
        </p:blipFill>
        <p:spPr>
          <a:xfrm>
            <a:off x="0" y="3262298"/>
            <a:ext cx="3477784" cy="3504086"/>
          </a:xfrm>
          <a:prstGeom prst="rect">
            <a:avLst/>
          </a:prstGeom>
        </p:spPr>
      </p:pic>
      <p:sp>
        <p:nvSpPr>
          <p:cNvPr id="21" name="正方形/長方形 20">
            <a:extLst>
              <a:ext uri="{FF2B5EF4-FFF2-40B4-BE49-F238E27FC236}">
                <a16:creationId xmlns:a16="http://schemas.microsoft.com/office/drawing/2014/main" id="{043BEEA5-41D0-B682-25A1-9E48B9E606EC}"/>
              </a:ext>
            </a:extLst>
          </p:cNvPr>
          <p:cNvSpPr/>
          <p:nvPr/>
        </p:nvSpPr>
        <p:spPr>
          <a:xfrm flipV="1">
            <a:off x="0" y="0"/>
            <a:ext cx="9906000" cy="2327115"/>
          </a:xfrm>
          <a:prstGeom prst="rect">
            <a:avLst/>
          </a:prstGeom>
          <a:solidFill>
            <a:srgbClr val="F389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solidFill>
                <a:schemeClr val="tx1"/>
              </a:solidFill>
            </a:endParaRPr>
          </a:p>
        </p:txBody>
      </p:sp>
      <p:sp>
        <p:nvSpPr>
          <p:cNvPr id="33" name="フリーフォーム 32">
            <a:extLst>
              <a:ext uri="{FF2B5EF4-FFF2-40B4-BE49-F238E27FC236}">
                <a16:creationId xmlns:a16="http://schemas.microsoft.com/office/drawing/2014/main" id="{A2143DE8-3DEE-A169-5DA6-19557126B78A}"/>
              </a:ext>
            </a:extLst>
          </p:cNvPr>
          <p:cNvSpPr/>
          <p:nvPr/>
        </p:nvSpPr>
        <p:spPr>
          <a:xfrm>
            <a:off x="2922847" y="3920359"/>
            <a:ext cx="1599700" cy="1377629"/>
          </a:xfrm>
          <a:custGeom>
            <a:avLst/>
            <a:gdLst>
              <a:gd name="connsiteX0" fmla="*/ 683172 w 1592317"/>
              <a:gd name="connsiteY0" fmla="*/ 0 h 1329558"/>
              <a:gd name="connsiteX1" fmla="*/ 441434 w 1592317"/>
              <a:gd name="connsiteY1" fmla="*/ 136634 h 1329558"/>
              <a:gd name="connsiteX2" fmla="*/ 252248 w 1592317"/>
              <a:gd name="connsiteY2" fmla="*/ 299544 h 1329558"/>
              <a:gd name="connsiteX3" fmla="*/ 147145 w 1592317"/>
              <a:gd name="connsiteY3" fmla="*/ 446689 h 1329558"/>
              <a:gd name="connsiteX4" fmla="*/ 84083 w 1592317"/>
              <a:gd name="connsiteY4" fmla="*/ 604344 h 1329558"/>
              <a:gd name="connsiteX5" fmla="*/ 0 w 1592317"/>
              <a:gd name="connsiteY5" fmla="*/ 819807 h 1329558"/>
              <a:gd name="connsiteX6" fmla="*/ 26276 w 1592317"/>
              <a:gd name="connsiteY6" fmla="*/ 1093075 h 1329558"/>
              <a:gd name="connsiteX7" fmla="*/ 236483 w 1592317"/>
              <a:gd name="connsiteY7" fmla="*/ 1282262 h 1329558"/>
              <a:gd name="connsiteX8" fmla="*/ 525517 w 1592317"/>
              <a:gd name="connsiteY8" fmla="*/ 1329558 h 1329558"/>
              <a:gd name="connsiteX9" fmla="*/ 772510 w 1592317"/>
              <a:gd name="connsiteY9" fmla="*/ 1266496 h 1329558"/>
              <a:gd name="connsiteX10" fmla="*/ 966952 w 1592317"/>
              <a:gd name="connsiteY10" fmla="*/ 1030013 h 1329558"/>
              <a:gd name="connsiteX11" fmla="*/ 987972 w 1592317"/>
              <a:gd name="connsiteY11" fmla="*/ 961696 h 1329558"/>
              <a:gd name="connsiteX12" fmla="*/ 1119352 w 1592317"/>
              <a:gd name="connsiteY12" fmla="*/ 940675 h 1329558"/>
              <a:gd name="connsiteX13" fmla="*/ 1313793 w 1592317"/>
              <a:gd name="connsiteY13" fmla="*/ 888124 h 1329558"/>
              <a:gd name="connsiteX14" fmla="*/ 1571297 w 1592317"/>
              <a:gd name="connsiteY14" fmla="*/ 772510 h 1329558"/>
              <a:gd name="connsiteX15" fmla="*/ 1592317 w 1592317"/>
              <a:gd name="connsiteY15" fmla="*/ 441434 h 1329558"/>
              <a:gd name="connsiteX16" fmla="*/ 982717 w 1592317"/>
              <a:gd name="connsiteY16" fmla="*/ 115613 h 1329558"/>
              <a:gd name="connsiteX17" fmla="*/ 683172 w 1592317"/>
              <a:gd name="connsiteY17" fmla="*/ 0 h 1329558"/>
              <a:gd name="connsiteX0" fmla="*/ 690555 w 1599700"/>
              <a:gd name="connsiteY0" fmla="*/ 0 h 1329558"/>
              <a:gd name="connsiteX1" fmla="*/ 448817 w 1599700"/>
              <a:gd name="connsiteY1" fmla="*/ 136634 h 1329558"/>
              <a:gd name="connsiteX2" fmla="*/ 259631 w 1599700"/>
              <a:gd name="connsiteY2" fmla="*/ 299544 h 1329558"/>
              <a:gd name="connsiteX3" fmla="*/ 154528 w 1599700"/>
              <a:gd name="connsiteY3" fmla="*/ 446689 h 1329558"/>
              <a:gd name="connsiteX4" fmla="*/ 91466 w 1599700"/>
              <a:gd name="connsiteY4" fmla="*/ 604344 h 1329558"/>
              <a:gd name="connsiteX5" fmla="*/ 7383 w 1599700"/>
              <a:gd name="connsiteY5" fmla="*/ 819807 h 1329558"/>
              <a:gd name="connsiteX6" fmla="*/ 0 w 1599700"/>
              <a:gd name="connsiteY6" fmla="*/ 1137953 h 1329558"/>
              <a:gd name="connsiteX7" fmla="*/ 243866 w 1599700"/>
              <a:gd name="connsiteY7" fmla="*/ 1282262 h 1329558"/>
              <a:gd name="connsiteX8" fmla="*/ 532900 w 1599700"/>
              <a:gd name="connsiteY8" fmla="*/ 1329558 h 1329558"/>
              <a:gd name="connsiteX9" fmla="*/ 779893 w 1599700"/>
              <a:gd name="connsiteY9" fmla="*/ 1266496 h 1329558"/>
              <a:gd name="connsiteX10" fmla="*/ 974335 w 1599700"/>
              <a:gd name="connsiteY10" fmla="*/ 1030013 h 1329558"/>
              <a:gd name="connsiteX11" fmla="*/ 995355 w 1599700"/>
              <a:gd name="connsiteY11" fmla="*/ 961696 h 1329558"/>
              <a:gd name="connsiteX12" fmla="*/ 1126735 w 1599700"/>
              <a:gd name="connsiteY12" fmla="*/ 940675 h 1329558"/>
              <a:gd name="connsiteX13" fmla="*/ 1321176 w 1599700"/>
              <a:gd name="connsiteY13" fmla="*/ 888124 h 1329558"/>
              <a:gd name="connsiteX14" fmla="*/ 1578680 w 1599700"/>
              <a:gd name="connsiteY14" fmla="*/ 772510 h 1329558"/>
              <a:gd name="connsiteX15" fmla="*/ 1599700 w 1599700"/>
              <a:gd name="connsiteY15" fmla="*/ 441434 h 1329558"/>
              <a:gd name="connsiteX16" fmla="*/ 990100 w 1599700"/>
              <a:gd name="connsiteY16" fmla="*/ 115613 h 1329558"/>
              <a:gd name="connsiteX17" fmla="*/ 690555 w 1599700"/>
              <a:gd name="connsiteY17" fmla="*/ 0 h 1329558"/>
              <a:gd name="connsiteX0" fmla="*/ 690555 w 1599700"/>
              <a:gd name="connsiteY0" fmla="*/ 0 h 1377629"/>
              <a:gd name="connsiteX1" fmla="*/ 448817 w 1599700"/>
              <a:gd name="connsiteY1" fmla="*/ 136634 h 1377629"/>
              <a:gd name="connsiteX2" fmla="*/ 259631 w 1599700"/>
              <a:gd name="connsiteY2" fmla="*/ 299544 h 1377629"/>
              <a:gd name="connsiteX3" fmla="*/ 154528 w 1599700"/>
              <a:gd name="connsiteY3" fmla="*/ 446689 h 1377629"/>
              <a:gd name="connsiteX4" fmla="*/ 91466 w 1599700"/>
              <a:gd name="connsiteY4" fmla="*/ 604344 h 1377629"/>
              <a:gd name="connsiteX5" fmla="*/ 7383 w 1599700"/>
              <a:gd name="connsiteY5" fmla="*/ 819807 h 1377629"/>
              <a:gd name="connsiteX6" fmla="*/ 0 w 1599700"/>
              <a:gd name="connsiteY6" fmla="*/ 1137953 h 1377629"/>
              <a:gd name="connsiteX7" fmla="*/ 249476 w 1599700"/>
              <a:gd name="connsiteY7" fmla="*/ 1377629 h 1377629"/>
              <a:gd name="connsiteX8" fmla="*/ 532900 w 1599700"/>
              <a:gd name="connsiteY8" fmla="*/ 1329558 h 1377629"/>
              <a:gd name="connsiteX9" fmla="*/ 779893 w 1599700"/>
              <a:gd name="connsiteY9" fmla="*/ 1266496 h 1377629"/>
              <a:gd name="connsiteX10" fmla="*/ 974335 w 1599700"/>
              <a:gd name="connsiteY10" fmla="*/ 1030013 h 1377629"/>
              <a:gd name="connsiteX11" fmla="*/ 995355 w 1599700"/>
              <a:gd name="connsiteY11" fmla="*/ 961696 h 1377629"/>
              <a:gd name="connsiteX12" fmla="*/ 1126735 w 1599700"/>
              <a:gd name="connsiteY12" fmla="*/ 940675 h 1377629"/>
              <a:gd name="connsiteX13" fmla="*/ 1321176 w 1599700"/>
              <a:gd name="connsiteY13" fmla="*/ 888124 h 1377629"/>
              <a:gd name="connsiteX14" fmla="*/ 1578680 w 1599700"/>
              <a:gd name="connsiteY14" fmla="*/ 772510 h 1377629"/>
              <a:gd name="connsiteX15" fmla="*/ 1599700 w 1599700"/>
              <a:gd name="connsiteY15" fmla="*/ 441434 h 1377629"/>
              <a:gd name="connsiteX16" fmla="*/ 990100 w 1599700"/>
              <a:gd name="connsiteY16" fmla="*/ 115613 h 1377629"/>
              <a:gd name="connsiteX17" fmla="*/ 690555 w 1599700"/>
              <a:gd name="connsiteY17" fmla="*/ 0 h 137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9700" h="1377629">
                <a:moveTo>
                  <a:pt x="690555" y="0"/>
                </a:moveTo>
                <a:lnTo>
                  <a:pt x="448817" y="136634"/>
                </a:lnTo>
                <a:lnTo>
                  <a:pt x="259631" y="299544"/>
                </a:lnTo>
                <a:lnTo>
                  <a:pt x="154528" y="446689"/>
                </a:lnTo>
                <a:lnTo>
                  <a:pt x="91466" y="604344"/>
                </a:lnTo>
                <a:lnTo>
                  <a:pt x="7383" y="819807"/>
                </a:lnTo>
                <a:lnTo>
                  <a:pt x="0" y="1137953"/>
                </a:lnTo>
                <a:lnTo>
                  <a:pt x="249476" y="1377629"/>
                </a:lnTo>
                <a:lnTo>
                  <a:pt x="532900" y="1329558"/>
                </a:lnTo>
                <a:lnTo>
                  <a:pt x="779893" y="1266496"/>
                </a:lnTo>
                <a:lnTo>
                  <a:pt x="974335" y="1030013"/>
                </a:lnTo>
                <a:lnTo>
                  <a:pt x="995355" y="961696"/>
                </a:lnTo>
                <a:lnTo>
                  <a:pt x="1126735" y="940675"/>
                </a:lnTo>
                <a:lnTo>
                  <a:pt x="1321176" y="888124"/>
                </a:lnTo>
                <a:lnTo>
                  <a:pt x="1578680" y="772510"/>
                </a:lnTo>
                <a:lnTo>
                  <a:pt x="1599700" y="441434"/>
                </a:lnTo>
                <a:lnTo>
                  <a:pt x="990100" y="115613"/>
                </a:lnTo>
                <a:lnTo>
                  <a:pt x="690555"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8E0CBDB-0B08-A460-9DC4-FB8A635B0386}"/>
              </a:ext>
            </a:extLst>
          </p:cNvPr>
          <p:cNvSpPr txBox="1"/>
          <p:nvPr/>
        </p:nvSpPr>
        <p:spPr>
          <a:xfrm>
            <a:off x="306720" y="756669"/>
            <a:ext cx="7566174" cy="1279261"/>
          </a:xfrm>
          <a:prstGeom prst="rect">
            <a:avLst/>
          </a:prstGeom>
          <a:noFill/>
        </p:spPr>
        <p:txBody>
          <a:bodyPr wrap="none" lIns="0" tIns="0" rIns="0" bIns="0" rtlCol="0">
            <a:spAutoFit/>
          </a:bodyPr>
          <a:lstStyle/>
          <a:p>
            <a:pPr>
              <a:lnSpc>
                <a:spcPct val="90000"/>
              </a:lnSpc>
            </a:pPr>
            <a:r>
              <a:rPr kumimoji="1" lang="ja-JP" altLang="en-US" sz="4600" b="1" spc="-300" dirty="0">
                <a:solidFill>
                  <a:schemeClr val="bg1"/>
                </a:solidFill>
                <a:latin typeface="Yu Gothic" panose="020B0400000000000000" pitchFamily="34" charset="-128"/>
                <a:ea typeface="Yu Gothic" panose="020B0400000000000000" pitchFamily="34" charset="-128"/>
              </a:rPr>
              <a:t>ステークホルダーマネジメ</a:t>
            </a:r>
            <a:r>
              <a:rPr kumimoji="1" lang="ja-JP" altLang="en-US" sz="4600" b="1" spc="-900" dirty="0">
                <a:solidFill>
                  <a:schemeClr val="bg1"/>
                </a:solidFill>
                <a:latin typeface="Yu Gothic" panose="020B0400000000000000" pitchFamily="34" charset="-128"/>
                <a:ea typeface="Yu Gothic" panose="020B0400000000000000" pitchFamily="34" charset="-128"/>
              </a:rPr>
              <a:t>ント</a:t>
            </a:r>
            <a:endParaRPr kumimoji="1" lang="en-US" altLang="ja-JP" sz="4600" b="1" spc="-900" dirty="0">
              <a:solidFill>
                <a:schemeClr val="bg1"/>
              </a:solidFill>
              <a:latin typeface="Yu Gothic" panose="020B0400000000000000" pitchFamily="34" charset="-128"/>
              <a:ea typeface="Yu Gothic" panose="020B0400000000000000" pitchFamily="34" charset="-128"/>
            </a:endParaRPr>
          </a:p>
          <a:p>
            <a:pPr>
              <a:lnSpc>
                <a:spcPct val="90000"/>
              </a:lnSpc>
            </a:pPr>
            <a:r>
              <a:rPr kumimoji="1" lang="ja-JP" altLang="en-US" sz="4600" b="1" dirty="0">
                <a:solidFill>
                  <a:schemeClr val="bg1"/>
                </a:solidFill>
                <a:latin typeface="Yu Gothic" panose="020B0400000000000000" pitchFamily="34" charset="-128"/>
                <a:ea typeface="Yu Gothic" panose="020B0400000000000000" pitchFamily="34" charset="-128"/>
              </a:rPr>
              <a:t>ワークシート</a:t>
            </a:r>
            <a:endParaRPr kumimoji="1" lang="ja-JP" altLang="en-US" sz="4600" b="1" spc="-1300" dirty="0">
              <a:solidFill>
                <a:schemeClr val="bg1"/>
              </a:solidFill>
              <a:latin typeface="Yu Gothic" panose="020B0400000000000000" pitchFamily="34" charset="-128"/>
              <a:ea typeface="Yu Gothic" panose="020B0400000000000000" pitchFamily="34" charset="-128"/>
            </a:endParaRPr>
          </a:p>
        </p:txBody>
      </p:sp>
      <p:sp>
        <p:nvSpPr>
          <p:cNvPr id="16" name="テキスト プレースホルダー 3">
            <a:extLst>
              <a:ext uri="{FF2B5EF4-FFF2-40B4-BE49-F238E27FC236}">
                <a16:creationId xmlns:a16="http://schemas.microsoft.com/office/drawing/2014/main" id="{8052B4EF-6A74-1861-A2EB-A91BE4837EBF}"/>
              </a:ext>
            </a:extLst>
          </p:cNvPr>
          <p:cNvSpPr>
            <a:spLocks noGrp="1"/>
          </p:cNvSpPr>
          <p:nvPr>
            <p:ph type="body" sz="quarter" idx="4294967295"/>
          </p:nvPr>
        </p:nvSpPr>
        <p:spPr>
          <a:xfrm>
            <a:off x="3910877" y="1397470"/>
            <a:ext cx="2393441" cy="495007"/>
          </a:xfrm>
          <a:prstGeom prst="rect">
            <a:avLst/>
          </a:prstGeom>
        </p:spPr>
        <p:txBody>
          <a:bodyPr wrap="square" lIns="0" tIns="0" rIns="0" bIns="0" anchor="t">
            <a:spAutoFit/>
          </a:bodyPr>
          <a:lstStyle/>
          <a:p>
            <a:pPr marL="0" indent="0">
              <a:lnSpc>
                <a:spcPct val="100000"/>
              </a:lnSpc>
              <a:spcBef>
                <a:spcPts val="500"/>
              </a:spcBef>
              <a:buNone/>
            </a:pPr>
            <a:r>
              <a:rPr kumimoji="1" lang="ja-JP" altLang="en-US" sz="1400" b="1" dirty="0">
                <a:solidFill>
                  <a:schemeClr val="bg1"/>
                </a:solidFill>
                <a:latin typeface="Yu Gothic" panose="020B0400000000000000" pitchFamily="34" charset="-128"/>
                <a:ea typeface="Yu Gothic" panose="020B0400000000000000" pitchFamily="34" charset="-128"/>
              </a:rPr>
              <a:t>窓口</a:t>
            </a:r>
            <a:r>
              <a:rPr kumimoji="1" lang="en-US" altLang="ja-JP" sz="1400" b="1" dirty="0">
                <a:solidFill>
                  <a:schemeClr val="bg1"/>
                </a:solidFill>
                <a:latin typeface="Yu Gothic" panose="020B0400000000000000" pitchFamily="34" charset="-128"/>
                <a:ea typeface="Yu Gothic" panose="020B0400000000000000" pitchFamily="34" charset="-128"/>
              </a:rPr>
              <a:t>BPR</a:t>
            </a:r>
            <a:r>
              <a:rPr kumimoji="1" lang="ja-JP" altLang="en-US" sz="1400" b="1" dirty="0">
                <a:solidFill>
                  <a:schemeClr val="bg1"/>
                </a:solidFill>
                <a:latin typeface="Yu Gothic" panose="020B0400000000000000" pitchFamily="34" charset="-128"/>
                <a:ea typeface="Yu Gothic" panose="020B0400000000000000" pitchFamily="34" charset="-128"/>
              </a:rPr>
              <a:t>実践のための</a:t>
            </a:r>
            <a:endParaRPr kumimoji="1" lang="en-US" altLang="ja-JP" sz="1400" b="1" dirty="0">
              <a:solidFill>
                <a:schemeClr val="bg1"/>
              </a:solidFill>
              <a:latin typeface="Yu Gothic" panose="020B0400000000000000" pitchFamily="34" charset="-128"/>
              <a:ea typeface="Yu Gothic" panose="020B0400000000000000" pitchFamily="34" charset="-128"/>
            </a:endParaRPr>
          </a:p>
          <a:p>
            <a:pPr marL="0" indent="0">
              <a:lnSpc>
                <a:spcPct val="100000"/>
              </a:lnSpc>
              <a:spcBef>
                <a:spcPts val="500"/>
              </a:spcBef>
              <a:buNone/>
            </a:pPr>
            <a:r>
              <a:rPr kumimoji="1" lang="ja-JP" altLang="en-US" sz="1400" b="1" dirty="0">
                <a:solidFill>
                  <a:schemeClr val="bg1"/>
                </a:solidFill>
                <a:latin typeface="Yu Gothic" panose="020B0400000000000000" pitchFamily="34" charset="-128"/>
                <a:ea typeface="Yu Gothic" panose="020B0400000000000000" pitchFamily="34" charset="-128"/>
              </a:rPr>
              <a:t>現状把握・体制構築ガイド</a:t>
            </a:r>
          </a:p>
        </p:txBody>
      </p:sp>
      <p:sp>
        <p:nvSpPr>
          <p:cNvPr id="41" name="フリーフォーム 40">
            <a:extLst>
              <a:ext uri="{FF2B5EF4-FFF2-40B4-BE49-F238E27FC236}">
                <a16:creationId xmlns:a16="http://schemas.microsoft.com/office/drawing/2014/main" id="{D09720D1-AABB-CF54-B777-6038AF11C397}"/>
              </a:ext>
            </a:extLst>
          </p:cNvPr>
          <p:cNvSpPr/>
          <p:nvPr/>
        </p:nvSpPr>
        <p:spPr>
          <a:xfrm>
            <a:off x="2624380" y="2118102"/>
            <a:ext cx="2360908" cy="475281"/>
          </a:xfrm>
          <a:custGeom>
            <a:avLst/>
            <a:gdLst>
              <a:gd name="connsiteX0" fmla="*/ 77491 w 2360908"/>
              <a:gd name="connsiteY0" fmla="*/ 366793 h 475281"/>
              <a:gd name="connsiteX1" fmla="*/ 0 w 2360908"/>
              <a:gd name="connsiteY1" fmla="*/ 263471 h 475281"/>
              <a:gd name="connsiteX2" fmla="*/ 25830 w 2360908"/>
              <a:gd name="connsiteY2" fmla="*/ 206644 h 475281"/>
              <a:gd name="connsiteX3" fmla="*/ 237640 w 2360908"/>
              <a:gd name="connsiteY3" fmla="*/ 98156 h 475281"/>
              <a:gd name="connsiteX4" fmla="*/ 413288 w 2360908"/>
              <a:gd name="connsiteY4" fmla="*/ 41329 h 475281"/>
              <a:gd name="connsiteX5" fmla="*/ 681925 w 2360908"/>
              <a:gd name="connsiteY5" fmla="*/ 20664 h 475281"/>
              <a:gd name="connsiteX6" fmla="*/ 1172705 w 2360908"/>
              <a:gd name="connsiteY6" fmla="*/ 0 h 475281"/>
              <a:gd name="connsiteX7" fmla="*/ 1658318 w 2360908"/>
              <a:gd name="connsiteY7" fmla="*/ 30996 h 475281"/>
              <a:gd name="connsiteX8" fmla="*/ 2071606 w 2360908"/>
              <a:gd name="connsiteY8" fmla="*/ 67159 h 475281"/>
              <a:gd name="connsiteX9" fmla="*/ 2267918 w 2360908"/>
              <a:gd name="connsiteY9" fmla="*/ 134318 h 475281"/>
              <a:gd name="connsiteX10" fmla="*/ 2360908 w 2360908"/>
              <a:gd name="connsiteY10" fmla="*/ 242806 h 475281"/>
              <a:gd name="connsiteX11" fmla="*/ 2355742 w 2360908"/>
              <a:gd name="connsiteY11" fmla="*/ 315132 h 475281"/>
              <a:gd name="connsiteX12" fmla="*/ 2050942 w 2360908"/>
              <a:gd name="connsiteY12" fmla="*/ 444284 h 475281"/>
              <a:gd name="connsiteX13" fmla="*/ 1988949 w 2360908"/>
              <a:gd name="connsiteY13" fmla="*/ 454617 h 475281"/>
              <a:gd name="connsiteX14" fmla="*/ 340962 w 2360908"/>
              <a:gd name="connsiteY14" fmla="*/ 475281 h 475281"/>
              <a:gd name="connsiteX15" fmla="*/ 77491 w 2360908"/>
              <a:gd name="connsiteY15" fmla="*/ 366793 h 47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60908" h="475281">
                <a:moveTo>
                  <a:pt x="77491" y="366793"/>
                </a:moveTo>
                <a:lnTo>
                  <a:pt x="0" y="263471"/>
                </a:lnTo>
                <a:lnTo>
                  <a:pt x="25830" y="206644"/>
                </a:lnTo>
                <a:lnTo>
                  <a:pt x="237640" y="98156"/>
                </a:lnTo>
                <a:lnTo>
                  <a:pt x="413288" y="41329"/>
                </a:lnTo>
                <a:lnTo>
                  <a:pt x="681925" y="20664"/>
                </a:lnTo>
                <a:lnTo>
                  <a:pt x="1172705" y="0"/>
                </a:lnTo>
                <a:lnTo>
                  <a:pt x="1658318" y="30996"/>
                </a:lnTo>
                <a:lnTo>
                  <a:pt x="2071606" y="67159"/>
                </a:lnTo>
                <a:lnTo>
                  <a:pt x="2267918" y="134318"/>
                </a:lnTo>
                <a:lnTo>
                  <a:pt x="2360908" y="242806"/>
                </a:lnTo>
                <a:lnTo>
                  <a:pt x="2355742" y="315132"/>
                </a:lnTo>
                <a:lnTo>
                  <a:pt x="2050942" y="444284"/>
                </a:lnTo>
                <a:lnTo>
                  <a:pt x="1988949" y="454617"/>
                </a:lnTo>
                <a:lnTo>
                  <a:pt x="340962" y="475281"/>
                </a:lnTo>
                <a:lnTo>
                  <a:pt x="77491" y="36679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descr="黒い背景に白い文字がある&#10;&#10;AI によって生成されたコンテンツは間違っている可能性があります。">
            <a:extLst>
              <a:ext uri="{FF2B5EF4-FFF2-40B4-BE49-F238E27FC236}">
                <a16:creationId xmlns:a16="http://schemas.microsoft.com/office/drawing/2014/main" id="{D689B314-100A-32E3-4AFE-177F340FEEA3}"/>
              </a:ext>
            </a:extLst>
          </p:cNvPr>
          <p:cNvPicPr>
            <a:picLocks noChangeAspect="1"/>
          </p:cNvPicPr>
          <p:nvPr/>
        </p:nvPicPr>
        <p:blipFill>
          <a:blip r:embed="rId4"/>
          <a:stretch>
            <a:fillRect/>
          </a:stretch>
        </p:blipFill>
        <p:spPr>
          <a:xfrm>
            <a:off x="2086550" y="1866730"/>
            <a:ext cx="5367588" cy="4016804"/>
          </a:xfrm>
          <a:prstGeom prst="rect">
            <a:avLst/>
          </a:prstGeom>
        </p:spPr>
      </p:pic>
      <p:sp>
        <p:nvSpPr>
          <p:cNvPr id="30" name="フリーフォーム 29">
            <a:extLst>
              <a:ext uri="{FF2B5EF4-FFF2-40B4-BE49-F238E27FC236}">
                <a16:creationId xmlns:a16="http://schemas.microsoft.com/office/drawing/2014/main" id="{98EC49C3-502A-EC33-51F6-BF2E35CA52AD}"/>
              </a:ext>
            </a:extLst>
          </p:cNvPr>
          <p:cNvSpPr/>
          <p:nvPr/>
        </p:nvSpPr>
        <p:spPr>
          <a:xfrm>
            <a:off x="6563961" y="4717335"/>
            <a:ext cx="890177" cy="1017346"/>
          </a:xfrm>
          <a:custGeom>
            <a:avLst/>
            <a:gdLst>
              <a:gd name="connsiteX0" fmla="*/ 0 w 890177"/>
              <a:gd name="connsiteY0" fmla="*/ 532895 h 1017346"/>
              <a:gd name="connsiteX1" fmla="*/ 60556 w 890177"/>
              <a:gd name="connsiteY1" fmla="*/ 157446 h 1017346"/>
              <a:gd name="connsiteX2" fmla="*/ 351226 w 890177"/>
              <a:gd name="connsiteY2" fmla="*/ 0 h 1017346"/>
              <a:gd name="connsiteX3" fmla="*/ 744842 w 890177"/>
              <a:gd name="connsiteY3" fmla="*/ 115057 h 1017346"/>
              <a:gd name="connsiteX4" fmla="*/ 890177 w 890177"/>
              <a:gd name="connsiteY4" fmla="*/ 236170 h 1017346"/>
              <a:gd name="connsiteX5" fmla="*/ 878066 w 890177"/>
              <a:gd name="connsiteY5" fmla="*/ 514729 h 1017346"/>
              <a:gd name="connsiteX6" fmla="*/ 781176 w 890177"/>
              <a:gd name="connsiteY6" fmla="*/ 781176 h 1017346"/>
              <a:gd name="connsiteX7" fmla="*/ 563173 w 890177"/>
              <a:gd name="connsiteY7" fmla="*/ 1017346 h 1017346"/>
              <a:gd name="connsiteX8" fmla="*/ 145335 w 890177"/>
              <a:gd name="connsiteY8" fmla="*/ 720620 h 1017346"/>
              <a:gd name="connsiteX9" fmla="*/ 0 w 890177"/>
              <a:gd name="connsiteY9" fmla="*/ 532895 h 10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0177" h="1017346">
                <a:moveTo>
                  <a:pt x="0" y="532895"/>
                </a:moveTo>
                <a:lnTo>
                  <a:pt x="60556" y="157446"/>
                </a:lnTo>
                <a:lnTo>
                  <a:pt x="351226" y="0"/>
                </a:lnTo>
                <a:lnTo>
                  <a:pt x="744842" y="115057"/>
                </a:lnTo>
                <a:lnTo>
                  <a:pt x="890177" y="236170"/>
                </a:lnTo>
                <a:lnTo>
                  <a:pt x="878066" y="514729"/>
                </a:lnTo>
                <a:lnTo>
                  <a:pt x="781176" y="781176"/>
                </a:lnTo>
                <a:lnTo>
                  <a:pt x="563173" y="1017346"/>
                </a:lnTo>
                <a:lnTo>
                  <a:pt x="145335" y="720620"/>
                </a:lnTo>
                <a:lnTo>
                  <a:pt x="0" y="53289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descr="落書きが書いてある｜｜｜ｐ&#10;&#10;AI によって生成されたコンテンツは間違っている可能性があります。">
            <a:extLst>
              <a:ext uri="{FF2B5EF4-FFF2-40B4-BE49-F238E27FC236}">
                <a16:creationId xmlns:a16="http://schemas.microsoft.com/office/drawing/2014/main" id="{97A98A3E-65F9-F027-E12E-5A834F664382}"/>
              </a:ext>
            </a:extLst>
          </p:cNvPr>
          <p:cNvPicPr>
            <a:picLocks noChangeAspect="1"/>
          </p:cNvPicPr>
          <p:nvPr/>
        </p:nvPicPr>
        <p:blipFill>
          <a:blip r:embed="rId5"/>
          <a:srcRect r="13333"/>
          <a:stretch/>
        </p:blipFill>
        <p:spPr>
          <a:xfrm>
            <a:off x="5782927" y="3206219"/>
            <a:ext cx="4123074" cy="3560165"/>
          </a:xfrm>
          <a:prstGeom prst="rect">
            <a:avLst/>
          </a:prstGeom>
        </p:spPr>
      </p:pic>
      <p:pic>
        <p:nvPicPr>
          <p:cNvPr id="45" name="図 44">
            <a:extLst>
              <a:ext uri="{FF2B5EF4-FFF2-40B4-BE49-F238E27FC236}">
                <a16:creationId xmlns:a16="http://schemas.microsoft.com/office/drawing/2014/main" id="{EB2E8EB9-B9A8-D7D3-84EA-46711F33FE62}"/>
              </a:ext>
            </a:extLst>
          </p:cNvPr>
          <p:cNvPicPr>
            <a:picLocks noChangeAspect="1"/>
          </p:cNvPicPr>
          <p:nvPr/>
        </p:nvPicPr>
        <p:blipFill>
          <a:blip r:embed="rId6"/>
          <a:srcRect b="28497"/>
          <a:stretch/>
        </p:blipFill>
        <p:spPr>
          <a:xfrm>
            <a:off x="1275950" y="4167359"/>
            <a:ext cx="5028368" cy="2690642"/>
          </a:xfrm>
          <a:prstGeom prst="rect">
            <a:avLst/>
          </a:prstGeom>
        </p:spPr>
      </p:pic>
      <p:pic>
        <p:nvPicPr>
          <p:cNvPr id="47" name="図 46" descr="壁に掛けられた絵&#10;&#10;AI によって生成されたコンテンツは間違っている可能性があります。">
            <a:extLst>
              <a:ext uri="{FF2B5EF4-FFF2-40B4-BE49-F238E27FC236}">
                <a16:creationId xmlns:a16="http://schemas.microsoft.com/office/drawing/2014/main" id="{A2999805-5C21-1642-ED67-5A42F2961321}"/>
              </a:ext>
            </a:extLst>
          </p:cNvPr>
          <p:cNvPicPr>
            <a:picLocks noChangeAspect="1"/>
          </p:cNvPicPr>
          <p:nvPr/>
        </p:nvPicPr>
        <p:blipFill>
          <a:blip r:embed="rId7"/>
          <a:srcRect l="14054" t="6699" r="63183" b="61962"/>
          <a:stretch/>
        </p:blipFill>
        <p:spPr>
          <a:xfrm>
            <a:off x="3016935" y="5438603"/>
            <a:ext cx="863664" cy="889818"/>
          </a:xfrm>
          <a:prstGeom prst="rect">
            <a:avLst/>
          </a:prstGeom>
        </p:spPr>
      </p:pic>
      <p:sp>
        <p:nvSpPr>
          <p:cNvPr id="4" name="テキスト ボックス 3">
            <a:extLst>
              <a:ext uri="{FF2B5EF4-FFF2-40B4-BE49-F238E27FC236}">
                <a16:creationId xmlns:a16="http://schemas.microsoft.com/office/drawing/2014/main" id="{D797E5CE-F469-1261-3BE0-38FC5959799F}"/>
              </a:ext>
            </a:extLst>
          </p:cNvPr>
          <p:cNvSpPr txBox="1"/>
          <p:nvPr/>
        </p:nvSpPr>
        <p:spPr>
          <a:xfrm>
            <a:off x="321960" y="2035931"/>
            <a:ext cx="2035842" cy="143390"/>
          </a:xfrm>
          <a:prstGeom prst="rect">
            <a:avLst/>
          </a:prstGeom>
          <a:noFill/>
        </p:spPr>
        <p:txBody>
          <a:bodyPr wrap="square" lIns="0" tIns="0" rIns="0" bIns="0" rtlCol="0">
            <a:noAutofit/>
          </a:bodyPr>
          <a:lstStyle/>
          <a:p>
            <a:pPr fontAlgn="ctr"/>
            <a:r>
              <a:rPr lang="en-US" altLang="ja-JP" sz="900" dirty="0">
                <a:solidFill>
                  <a:schemeClr val="bg1"/>
                </a:solidFill>
                <a:latin typeface="Yu Gothic" panose="020B0400000000000000" pitchFamily="34" charset="-128"/>
                <a:ea typeface="Yu Gothic" panose="020B0400000000000000" pitchFamily="34" charset="-128"/>
              </a:rPr>
              <a:t>2025</a:t>
            </a:r>
            <a:r>
              <a:rPr lang="ja-JP" altLang="en-US" sz="900">
                <a:solidFill>
                  <a:schemeClr val="bg1"/>
                </a:solidFill>
                <a:latin typeface="Yu Gothic" panose="020B0400000000000000" pitchFamily="34" charset="-128"/>
                <a:ea typeface="Yu Gothic" panose="020B0400000000000000" pitchFamily="34" charset="-128"/>
              </a:rPr>
              <a:t>年</a:t>
            </a:r>
            <a:r>
              <a:rPr lang="en-US" altLang="ja-JP" sz="900" dirty="0">
                <a:solidFill>
                  <a:schemeClr val="bg1"/>
                </a:solidFill>
                <a:latin typeface="Yu Gothic" panose="020B0400000000000000" pitchFamily="34" charset="-128"/>
                <a:ea typeface="Yu Gothic" panose="020B0400000000000000" pitchFamily="34" charset="-128"/>
              </a:rPr>
              <a:t>3</a:t>
            </a:r>
            <a:r>
              <a:rPr lang="ja-JP" altLang="en-US" sz="900">
                <a:solidFill>
                  <a:schemeClr val="bg1"/>
                </a:solidFill>
                <a:latin typeface="Yu Gothic" panose="020B0400000000000000" pitchFamily="34" charset="-128"/>
                <a:ea typeface="Yu Gothic" panose="020B0400000000000000" pitchFamily="34" charset="-128"/>
              </a:rPr>
              <a:t>月 株式会社コンセント</a:t>
            </a:r>
            <a:endParaRPr kumimoji="1" lang="ja-JP" altLang="en-US" sz="900">
              <a:solidFill>
                <a:schemeClr val="bg1"/>
              </a:solidFill>
              <a:latin typeface="Yu Gothic" panose="020B0400000000000000" pitchFamily="34" charset="-128"/>
              <a:ea typeface="Yu Gothic" panose="020B0400000000000000" pitchFamily="34" charset="-128"/>
            </a:endParaRPr>
          </a:p>
        </p:txBody>
      </p:sp>
      <p:sp>
        <p:nvSpPr>
          <p:cNvPr id="5" name="円/楕円 4">
            <a:extLst>
              <a:ext uri="{FF2B5EF4-FFF2-40B4-BE49-F238E27FC236}">
                <a16:creationId xmlns:a16="http://schemas.microsoft.com/office/drawing/2014/main" id="{B82C5B8C-84AE-CC51-9459-BB8FF472A1C6}"/>
              </a:ext>
            </a:extLst>
          </p:cNvPr>
          <p:cNvSpPr/>
          <p:nvPr/>
        </p:nvSpPr>
        <p:spPr>
          <a:xfrm>
            <a:off x="8182203" y="1823153"/>
            <a:ext cx="1540460" cy="154046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b="1">
                <a:latin typeface="Yu Gothic" panose="020B0400000000000000" pitchFamily="34" charset="-128"/>
                <a:ea typeface="Yu Gothic" panose="020B0400000000000000" pitchFamily="34" charset="-128"/>
              </a:rPr>
              <a:t>ワーク</a:t>
            </a:r>
            <a:endParaRPr kumimoji="1" lang="en-US" altLang="ja-JP" b="1">
              <a:latin typeface="Yu Gothic" panose="020B0400000000000000" pitchFamily="34" charset="-128"/>
              <a:ea typeface="Yu Gothic" panose="020B0400000000000000" pitchFamily="34" charset="-128"/>
            </a:endParaRPr>
          </a:p>
          <a:p>
            <a:pPr algn="ctr"/>
            <a:r>
              <a:rPr kumimoji="1" lang="ja-JP" altLang="en-US" b="1">
                <a:latin typeface="Yu Gothic" panose="020B0400000000000000" pitchFamily="34" charset="-128"/>
                <a:ea typeface="Yu Gothic" panose="020B0400000000000000" pitchFamily="34" charset="-128"/>
              </a:rPr>
              <a:t>シート</a:t>
            </a:r>
          </a:p>
        </p:txBody>
      </p:sp>
    </p:spTree>
    <p:extLst>
      <p:ext uri="{BB962C8B-B14F-4D97-AF65-F5344CB8AC3E}">
        <p14:creationId xmlns:p14="http://schemas.microsoft.com/office/powerpoint/2010/main" val="47621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2CEA1-347A-B782-7D95-CF4CD93C5F84}"/>
            </a:ext>
          </a:extLst>
        </p:cNvPr>
        <p:cNvGrpSpPr/>
        <p:nvPr/>
      </p:nvGrpSpPr>
      <p:grpSpPr>
        <a:xfrm>
          <a:off x="0" y="0"/>
          <a:ext cx="0" cy="0"/>
          <a:chOff x="0" y="0"/>
          <a:chExt cx="0" cy="0"/>
        </a:xfrm>
      </p:grpSpPr>
    </p:spTree>
    <p:extLst>
      <p:ext uri="{BB962C8B-B14F-4D97-AF65-F5344CB8AC3E}">
        <p14:creationId xmlns:p14="http://schemas.microsoft.com/office/powerpoint/2010/main" val="426423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48750-E5EB-58C1-3605-6F05DA3600AB}"/>
            </a:ext>
          </a:extLst>
        </p:cNvPr>
        <p:cNvGrpSpPr/>
        <p:nvPr/>
      </p:nvGrpSpPr>
      <p:grpSpPr>
        <a:xfrm>
          <a:off x="0" y="0"/>
          <a:ext cx="0" cy="0"/>
          <a:chOff x="0" y="0"/>
          <a:chExt cx="0" cy="0"/>
        </a:xfrm>
      </p:grpSpPr>
      <p:sp>
        <p:nvSpPr>
          <p:cNvPr id="54" name="テキスト ボックス 53">
            <a:extLst>
              <a:ext uri="{FF2B5EF4-FFF2-40B4-BE49-F238E27FC236}">
                <a16:creationId xmlns:a16="http://schemas.microsoft.com/office/drawing/2014/main" id="{D9583B68-054B-3413-4F09-94173DEA8ED6}"/>
              </a:ext>
            </a:extLst>
          </p:cNvPr>
          <p:cNvSpPr txBox="1"/>
          <p:nvPr/>
        </p:nvSpPr>
        <p:spPr>
          <a:xfrm>
            <a:off x="5624831" y="1648191"/>
            <a:ext cx="3600000" cy="1620000"/>
          </a:xfrm>
          <a:prstGeom prst="rect">
            <a:avLst/>
          </a:prstGeom>
          <a:noFill/>
        </p:spPr>
        <p:txBody>
          <a:bodyPr wrap="square" lIns="108000" tIns="0" rIns="108000" bIns="0" rtlCol="0" anchor="ctr">
            <a:noAutofit/>
          </a:bodyPr>
          <a:lstStyle/>
          <a:p>
            <a:pPr marL="171450" indent="-171450">
              <a:lnSpc>
                <a:spcPct val="130000"/>
              </a:lnSpc>
              <a:buFont typeface="Wingdings" pitchFamily="2" charset="2"/>
              <a:buChar char="l"/>
            </a:pPr>
            <a:r>
              <a:rPr kumimoji="1" lang="ja-JP" altLang="en-US" sz="1200">
                <a:solidFill>
                  <a:srgbClr val="FF0000"/>
                </a:solidFill>
                <a:latin typeface="Yu Gothic" panose="020B0400000000000000" pitchFamily="34" charset="-128"/>
                <a:ea typeface="Yu Gothic" panose="020B0400000000000000" pitchFamily="34" charset="-128"/>
              </a:rPr>
              <a:t>◎◎◎◎◎◎◎◎◎◎</a:t>
            </a:r>
            <a:endParaRPr kumimoji="1" lang="en-US" altLang="ja-JP" sz="1200" dirty="0">
              <a:solidFill>
                <a:srgbClr val="FF0000"/>
              </a:solidFill>
              <a:latin typeface="Yu Gothic" panose="020B0400000000000000" pitchFamily="34" charset="-128"/>
              <a:ea typeface="Yu Gothic" panose="020B0400000000000000" pitchFamily="34" charset="-128"/>
            </a:endParaRPr>
          </a:p>
          <a:p>
            <a:pPr marL="171450" indent="-171450">
              <a:lnSpc>
                <a:spcPct val="130000"/>
              </a:lnSpc>
              <a:buFont typeface="Wingdings" pitchFamily="2" charset="2"/>
              <a:buChar char="l"/>
            </a:pPr>
            <a:r>
              <a:rPr kumimoji="1" lang="ja-JP" altLang="en-US" sz="1200">
                <a:solidFill>
                  <a:srgbClr val="FF0000"/>
                </a:solidFill>
                <a:latin typeface="Yu Gothic" panose="020B0400000000000000" pitchFamily="34" charset="-128"/>
                <a:ea typeface="Yu Gothic" panose="020B0400000000000000" pitchFamily="34" charset="-128"/>
              </a:rPr>
              <a:t>◎◎◎◎◎◎◎◎◎◎</a:t>
            </a:r>
          </a:p>
        </p:txBody>
      </p:sp>
      <p:sp>
        <p:nvSpPr>
          <p:cNvPr id="60" name="テキスト ボックス 59">
            <a:extLst>
              <a:ext uri="{FF2B5EF4-FFF2-40B4-BE49-F238E27FC236}">
                <a16:creationId xmlns:a16="http://schemas.microsoft.com/office/drawing/2014/main" id="{51DA8EAC-5290-A1AA-ECC6-6DD01EFF748F}"/>
              </a:ext>
            </a:extLst>
          </p:cNvPr>
          <p:cNvSpPr txBox="1"/>
          <p:nvPr/>
        </p:nvSpPr>
        <p:spPr>
          <a:xfrm>
            <a:off x="6787300" y="352236"/>
            <a:ext cx="2758700" cy="246142"/>
          </a:xfrm>
          <a:prstGeom prst="rect">
            <a:avLst/>
          </a:prstGeom>
          <a:noFill/>
        </p:spPr>
        <p:txBody>
          <a:bodyPr wrap="square" lIns="0" tIns="0" rIns="0" bIns="0" rtlCol="0" anchor="ctr">
            <a:noAutofit/>
          </a:bodyPr>
          <a:lstStyle/>
          <a:p>
            <a:pPr algn="ctr"/>
            <a:r>
              <a:rPr kumimoji="1" lang="ja-JP" altLang="en-US" sz="1200">
                <a:solidFill>
                  <a:srgbClr val="FF0000"/>
                </a:solidFill>
                <a:latin typeface="Yu Gothic" panose="020B0400000000000000" pitchFamily="34" charset="-128"/>
                <a:ea typeface="Yu Gothic" panose="020B0400000000000000" pitchFamily="34" charset="-128"/>
              </a:rPr>
              <a:t>◎◎◎◎◎◎◎◎◎◎</a:t>
            </a:r>
            <a:endParaRPr kumimoji="1" lang="en-US" altLang="ja-JP" sz="1200">
              <a:solidFill>
                <a:srgbClr val="FF0000"/>
              </a:solidFill>
              <a:latin typeface="Yu Gothic" panose="020B0400000000000000" pitchFamily="34" charset="-128"/>
              <a:ea typeface="Yu Gothic" panose="020B0400000000000000" pitchFamily="34" charset="-128"/>
            </a:endParaRPr>
          </a:p>
        </p:txBody>
      </p:sp>
      <p:sp>
        <p:nvSpPr>
          <p:cNvPr id="27" name="テキスト ボックス 26">
            <a:extLst>
              <a:ext uri="{FF2B5EF4-FFF2-40B4-BE49-F238E27FC236}">
                <a16:creationId xmlns:a16="http://schemas.microsoft.com/office/drawing/2014/main" id="{368A5D95-1A12-F02C-8FD0-09F1C0F7C705}"/>
              </a:ext>
            </a:extLst>
          </p:cNvPr>
          <p:cNvSpPr txBox="1"/>
          <p:nvPr/>
        </p:nvSpPr>
        <p:spPr>
          <a:xfrm>
            <a:off x="1210284" y="1648191"/>
            <a:ext cx="3600000" cy="1620000"/>
          </a:xfrm>
          <a:prstGeom prst="rect">
            <a:avLst/>
          </a:prstGeom>
          <a:noFill/>
        </p:spPr>
        <p:txBody>
          <a:bodyPr wrap="square" lIns="108000" tIns="0" rIns="108000" bIns="0" rtlCol="0" anchor="ctr">
            <a:noAutofit/>
          </a:bodyPr>
          <a:lstStyle/>
          <a:p>
            <a:pPr marL="171450" indent="-171450">
              <a:lnSpc>
                <a:spcPct val="130000"/>
              </a:lnSpc>
              <a:buFont typeface="Wingdings" pitchFamily="2" charset="2"/>
              <a:buChar char="l"/>
            </a:pPr>
            <a:r>
              <a:rPr kumimoji="1" lang="ja-JP" altLang="en-US" sz="1200">
                <a:solidFill>
                  <a:srgbClr val="FF0000"/>
                </a:solidFill>
                <a:latin typeface="Yu Gothic" panose="020B0400000000000000" pitchFamily="34" charset="-128"/>
                <a:ea typeface="Yu Gothic" panose="020B0400000000000000" pitchFamily="34" charset="-128"/>
              </a:rPr>
              <a:t>◎◎◎◎◎◎◎◎◎◎</a:t>
            </a:r>
            <a:endParaRPr kumimoji="1" lang="en-US" altLang="ja-JP" sz="1200">
              <a:solidFill>
                <a:srgbClr val="FF0000"/>
              </a:solidFill>
              <a:latin typeface="Yu Gothic" panose="020B0400000000000000" pitchFamily="34" charset="-128"/>
              <a:ea typeface="Yu Gothic" panose="020B0400000000000000" pitchFamily="34" charset="-128"/>
            </a:endParaRPr>
          </a:p>
          <a:p>
            <a:pPr marL="171450" indent="-171450">
              <a:lnSpc>
                <a:spcPct val="130000"/>
              </a:lnSpc>
              <a:buFont typeface="Wingdings" pitchFamily="2" charset="2"/>
              <a:buChar char="l"/>
            </a:pPr>
            <a:r>
              <a:rPr kumimoji="1" lang="ja-JP" altLang="en-US" sz="1200">
                <a:solidFill>
                  <a:srgbClr val="FF0000"/>
                </a:solidFill>
                <a:latin typeface="Yu Gothic" panose="020B0400000000000000" pitchFamily="34" charset="-128"/>
                <a:ea typeface="Yu Gothic" panose="020B0400000000000000" pitchFamily="34" charset="-128"/>
              </a:rPr>
              <a:t>◎◎◎◎◎◎◎◎◎◎</a:t>
            </a:r>
          </a:p>
        </p:txBody>
      </p:sp>
      <p:sp>
        <p:nvSpPr>
          <p:cNvPr id="28" name="テキスト ボックス 27">
            <a:extLst>
              <a:ext uri="{FF2B5EF4-FFF2-40B4-BE49-F238E27FC236}">
                <a16:creationId xmlns:a16="http://schemas.microsoft.com/office/drawing/2014/main" id="{9B62139D-2A99-A0BB-05FD-1AC577212F2C}"/>
              </a:ext>
            </a:extLst>
          </p:cNvPr>
          <p:cNvSpPr txBox="1"/>
          <p:nvPr/>
        </p:nvSpPr>
        <p:spPr>
          <a:xfrm>
            <a:off x="1210284" y="4230331"/>
            <a:ext cx="3600000" cy="1620000"/>
          </a:xfrm>
          <a:prstGeom prst="rect">
            <a:avLst/>
          </a:prstGeom>
          <a:noFill/>
        </p:spPr>
        <p:txBody>
          <a:bodyPr wrap="square" lIns="108000" tIns="0" rIns="108000" bIns="0" rtlCol="0" anchor="ctr">
            <a:noAutofit/>
          </a:bodyPr>
          <a:lstStyle/>
          <a:p>
            <a:pPr marL="171450" indent="-171450">
              <a:lnSpc>
                <a:spcPct val="130000"/>
              </a:lnSpc>
              <a:buFont typeface="Wingdings" pitchFamily="2" charset="2"/>
              <a:buChar char="l"/>
            </a:pPr>
            <a:r>
              <a:rPr kumimoji="1" lang="ja-JP" altLang="en-US" sz="1200">
                <a:solidFill>
                  <a:srgbClr val="FF0000"/>
                </a:solidFill>
                <a:latin typeface="Yu Gothic" panose="020B0400000000000000" pitchFamily="34" charset="-128"/>
                <a:ea typeface="Yu Gothic" panose="020B0400000000000000" pitchFamily="34" charset="-128"/>
              </a:rPr>
              <a:t>◎◎◎◎◎◎◎◎◎◎</a:t>
            </a:r>
            <a:endParaRPr kumimoji="1" lang="en-US" altLang="ja-JP" sz="1200" dirty="0">
              <a:solidFill>
                <a:srgbClr val="FF0000"/>
              </a:solidFill>
              <a:latin typeface="Yu Gothic" panose="020B0400000000000000" pitchFamily="34" charset="-128"/>
              <a:ea typeface="Yu Gothic" panose="020B0400000000000000" pitchFamily="34" charset="-128"/>
            </a:endParaRPr>
          </a:p>
          <a:p>
            <a:pPr marL="171450" indent="-171450">
              <a:lnSpc>
                <a:spcPct val="130000"/>
              </a:lnSpc>
              <a:buFont typeface="Wingdings" pitchFamily="2" charset="2"/>
              <a:buChar char="l"/>
            </a:pPr>
            <a:r>
              <a:rPr kumimoji="1" lang="ja-JP" altLang="en-US" sz="1200">
                <a:solidFill>
                  <a:srgbClr val="FF0000"/>
                </a:solidFill>
                <a:latin typeface="Yu Gothic" panose="020B0400000000000000" pitchFamily="34" charset="-128"/>
                <a:ea typeface="Yu Gothic" panose="020B0400000000000000" pitchFamily="34" charset="-128"/>
              </a:rPr>
              <a:t>◎◎◎◎◎◎◎◎◎◎</a:t>
            </a:r>
          </a:p>
        </p:txBody>
      </p:sp>
      <p:sp>
        <p:nvSpPr>
          <p:cNvPr id="30" name="テキスト ボックス 29">
            <a:extLst>
              <a:ext uri="{FF2B5EF4-FFF2-40B4-BE49-F238E27FC236}">
                <a16:creationId xmlns:a16="http://schemas.microsoft.com/office/drawing/2014/main" id="{134F0567-7FBE-0540-E1EC-89C88785CC63}"/>
              </a:ext>
            </a:extLst>
          </p:cNvPr>
          <p:cNvSpPr txBox="1"/>
          <p:nvPr/>
        </p:nvSpPr>
        <p:spPr>
          <a:xfrm>
            <a:off x="5624831" y="4230331"/>
            <a:ext cx="3600000" cy="1620000"/>
          </a:xfrm>
          <a:prstGeom prst="rect">
            <a:avLst/>
          </a:prstGeom>
          <a:noFill/>
        </p:spPr>
        <p:txBody>
          <a:bodyPr wrap="square" lIns="108000" tIns="0" rIns="108000" bIns="0" rtlCol="0" anchor="ctr">
            <a:noAutofit/>
          </a:bodyPr>
          <a:lstStyle/>
          <a:p>
            <a:pPr marL="171450" indent="-171450">
              <a:lnSpc>
                <a:spcPct val="130000"/>
              </a:lnSpc>
              <a:buFont typeface="Wingdings" pitchFamily="2" charset="2"/>
              <a:buChar char="l"/>
            </a:pPr>
            <a:r>
              <a:rPr kumimoji="1" lang="ja-JP" altLang="en-US" sz="1200">
                <a:solidFill>
                  <a:srgbClr val="FF0000"/>
                </a:solidFill>
                <a:latin typeface="Yu Gothic" panose="020B0400000000000000" pitchFamily="34" charset="-128"/>
                <a:ea typeface="Yu Gothic" panose="020B0400000000000000" pitchFamily="34" charset="-128"/>
              </a:rPr>
              <a:t>◎◎◎◎◎◎◎◎◎◎</a:t>
            </a:r>
            <a:endParaRPr kumimoji="1" lang="en-US" altLang="ja-JP" sz="1200">
              <a:solidFill>
                <a:srgbClr val="FF0000"/>
              </a:solidFill>
              <a:latin typeface="Yu Gothic" panose="020B0400000000000000" pitchFamily="34" charset="-128"/>
              <a:ea typeface="Yu Gothic" panose="020B0400000000000000" pitchFamily="34" charset="-128"/>
            </a:endParaRPr>
          </a:p>
          <a:p>
            <a:pPr marL="171450" indent="-171450">
              <a:lnSpc>
                <a:spcPct val="130000"/>
              </a:lnSpc>
              <a:buFont typeface="Wingdings" pitchFamily="2" charset="2"/>
              <a:buChar char="l"/>
            </a:pPr>
            <a:r>
              <a:rPr kumimoji="1" lang="ja-JP" altLang="en-US" sz="1200">
                <a:solidFill>
                  <a:srgbClr val="FF0000"/>
                </a:solidFill>
                <a:latin typeface="Yu Gothic" panose="020B0400000000000000" pitchFamily="34" charset="-128"/>
                <a:ea typeface="Yu Gothic" panose="020B0400000000000000" pitchFamily="34" charset="-128"/>
              </a:rPr>
              <a:t>◎◎◎◎◎◎◎◎◎◎</a:t>
            </a:r>
          </a:p>
        </p:txBody>
      </p:sp>
    </p:spTree>
    <p:extLst>
      <p:ext uri="{BB962C8B-B14F-4D97-AF65-F5344CB8AC3E}">
        <p14:creationId xmlns:p14="http://schemas.microsoft.com/office/powerpoint/2010/main" val="402737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4CD01-9864-0BD6-B25B-627472D48C73}"/>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4189AC7-7DD5-54B4-F346-098C21F6C610}"/>
              </a:ext>
            </a:extLst>
          </p:cNvPr>
          <p:cNvSpPr txBox="1"/>
          <p:nvPr/>
        </p:nvSpPr>
        <p:spPr>
          <a:xfrm>
            <a:off x="6787300" y="361128"/>
            <a:ext cx="2758700" cy="246142"/>
          </a:xfrm>
          <a:prstGeom prst="rect">
            <a:avLst/>
          </a:prstGeom>
          <a:noFill/>
        </p:spPr>
        <p:txBody>
          <a:bodyPr wrap="square" lIns="0" tIns="0" rIns="0" bIns="0" rtlCol="0" anchor="ctr">
            <a:noAutofit/>
          </a:bodyPr>
          <a:lstStyle/>
          <a:p>
            <a:pPr algn="ctr"/>
            <a:r>
              <a:rPr lang="ja-JP" altLang="en-US" sz="1200" b="1">
                <a:solidFill>
                  <a:srgbClr val="FF0000"/>
                </a:solidFill>
                <a:latin typeface="Yu Gothic"/>
                <a:ea typeface="Yu Gothic"/>
              </a:rPr>
              <a:t>◎◎◎◎◎◎◎◎◎◎</a:t>
            </a:r>
            <a:endParaRPr lang="en-US" altLang="ja-JP" sz="1200" b="1" dirty="0">
              <a:solidFill>
                <a:srgbClr val="FF0000"/>
              </a:solidFill>
              <a:latin typeface="Yu Gothic" panose="020B0400000000000000" pitchFamily="34" charset="-128"/>
              <a:ea typeface="Yu Gothic" panose="020B0400000000000000" pitchFamily="34" charset="-128"/>
            </a:endParaRPr>
          </a:p>
        </p:txBody>
      </p:sp>
      <p:sp>
        <p:nvSpPr>
          <p:cNvPr id="5" name="テキスト プレースホルダー 3">
            <a:extLst>
              <a:ext uri="{FF2B5EF4-FFF2-40B4-BE49-F238E27FC236}">
                <a16:creationId xmlns:a16="http://schemas.microsoft.com/office/drawing/2014/main" id="{C88119ED-03E5-CD7E-2854-1B8CC4906E4F}"/>
              </a:ext>
            </a:extLst>
          </p:cNvPr>
          <p:cNvSpPr>
            <a:spLocks noGrp="1"/>
          </p:cNvSpPr>
          <p:nvPr/>
        </p:nvSpPr>
        <p:spPr>
          <a:xfrm>
            <a:off x="6003940" y="3502796"/>
            <a:ext cx="3626593" cy="2879520"/>
          </a:xfrm>
          <a:prstGeom prst="rect">
            <a:avLst/>
          </a:prstGeom>
        </p:spPr>
        <p:txBody>
          <a:bodyPr lIns="91440" tIns="45720" rIns="91440" bIns="45720" anchor="ctr"/>
          <a:lstStyle>
            <a:lvl1pPr marL="0" indent="0" algn="l" defTabSz="914400" rtl="0" eaLnBrk="1" latinLnBrk="0" hangingPunct="1">
              <a:lnSpc>
                <a:spcPct val="120000"/>
              </a:lnSpc>
              <a:spcBef>
                <a:spcPts val="1000"/>
              </a:spcBef>
              <a:buFontTx/>
              <a:buNone/>
              <a:defRPr kumimoji="1" sz="2200" b="1" kern="1200">
                <a:solidFill>
                  <a:schemeClr val="tx1"/>
                </a:solidFill>
                <a:latin typeface="+mn-ea"/>
                <a:ea typeface="+mn-ea"/>
                <a:cs typeface="+mn-cs"/>
              </a:defRPr>
            </a:lvl1pPr>
            <a:lvl2pPr marL="4572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2pPr>
            <a:lvl3pPr marL="9144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3pPr>
            <a:lvl4pPr marL="13716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4pPr>
            <a:lvl5pPr marL="18288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30000"/>
              </a:lnSpc>
              <a:spcBef>
                <a:spcPts val="0"/>
              </a:spcBef>
              <a:spcAft>
                <a:spcPts val="300"/>
              </a:spcAft>
            </a:pPr>
            <a:r>
              <a:rPr kumimoji="1" lang="ja-JP" altLang="en-US" sz="1200" b="1">
                <a:latin typeface="游ゴシック"/>
                <a:ea typeface="游ゴシック"/>
              </a:rPr>
              <a:t>発生しそうな手続</a:t>
            </a:r>
          </a:p>
          <a:p>
            <a:pPr>
              <a:lnSpc>
                <a:spcPct val="130000"/>
              </a:lnSpc>
              <a:spcBef>
                <a:spcPts val="0"/>
              </a:spcBef>
            </a:pPr>
            <a:r>
              <a:rPr lang="en-US" altLang="ja-JP" sz="1100" b="0" dirty="0">
                <a:latin typeface="游ゴシック"/>
                <a:ea typeface="游ゴシック"/>
              </a:rPr>
              <a:t>[</a:t>
            </a:r>
            <a:r>
              <a:rPr lang="ja-JP" altLang="en-US" sz="1100" b="0" dirty="0">
                <a:latin typeface="游ゴシック"/>
                <a:ea typeface="游ゴシック"/>
              </a:rPr>
              <a:t>　</a:t>
            </a:r>
            <a:r>
              <a:rPr lang="en-US" altLang="ja-JP" sz="1100" b="0" dirty="0">
                <a:latin typeface="游ゴシック"/>
                <a:ea typeface="游ゴシック"/>
              </a:rPr>
              <a:t>] </a:t>
            </a:r>
            <a:r>
              <a:rPr lang="ja-JP" altLang="en-US" sz="1100" b="0">
                <a:latin typeface="游ゴシック"/>
                <a:ea typeface="游ゴシック"/>
              </a:rPr>
              <a:t>住民登録・戸籍の届出手続</a:t>
            </a:r>
          </a:p>
          <a:p>
            <a:pPr>
              <a:lnSpc>
                <a:spcPct val="130000"/>
              </a:lnSpc>
              <a:spcBef>
                <a:spcPts val="0"/>
              </a:spcBef>
            </a:pPr>
            <a:r>
              <a:rPr lang="en-US" altLang="ja-JP" sz="1100" b="0" dirty="0">
                <a:latin typeface="游ゴシック"/>
                <a:ea typeface="游ゴシック"/>
              </a:rPr>
              <a:t>[</a:t>
            </a:r>
            <a:r>
              <a:rPr lang="ja-JP" altLang="en-US" sz="1100" b="0" dirty="0">
                <a:latin typeface="游ゴシック"/>
                <a:ea typeface="游ゴシック"/>
              </a:rPr>
              <a:t>　</a:t>
            </a:r>
            <a:r>
              <a:rPr lang="en-US" altLang="ja-JP" sz="1100" b="0" dirty="0">
                <a:latin typeface="游ゴシック"/>
                <a:ea typeface="游ゴシック"/>
              </a:rPr>
              <a:t>] </a:t>
            </a:r>
            <a:r>
              <a:rPr lang="ja-JP" altLang="en-US" sz="1100" b="0">
                <a:latin typeface="游ゴシック"/>
                <a:ea typeface="游ゴシック"/>
              </a:rPr>
              <a:t>税金に関する手続</a:t>
            </a:r>
          </a:p>
          <a:p>
            <a:pPr>
              <a:lnSpc>
                <a:spcPct val="130000"/>
              </a:lnSpc>
              <a:spcBef>
                <a:spcPts val="0"/>
              </a:spcBef>
            </a:pPr>
            <a:r>
              <a:rPr lang="en-US" altLang="ja-JP" sz="1100" b="0" dirty="0">
                <a:latin typeface="游ゴシック"/>
                <a:ea typeface="游ゴシック"/>
              </a:rPr>
              <a:t>[</a:t>
            </a:r>
            <a:r>
              <a:rPr lang="ja-JP" altLang="en-US" sz="1100" b="0" dirty="0">
                <a:latin typeface="游ゴシック"/>
                <a:ea typeface="游ゴシック"/>
              </a:rPr>
              <a:t>　</a:t>
            </a:r>
            <a:r>
              <a:rPr lang="en-US" altLang="ja-JP" sz="1100" b="0" dirty="0">
                <a:latin typeface="游ゴシック"/>
                <a:ea typeface="游ゴシック"/>
              </a:rPr>
              <a:t>] </a:t>
            </a:r>
            <a:r>
              <a:rPr lang="ja-JP" altLang="en-US" sz="1100" b="0">
                <a:latin typeface="游ゴシック"/>
                <a:ea typeface="游ゴシック"/>
              </a:rPr>
              <a:t>健康保険・介護保険の手続</a:t>
            </a:r>
          </a:p>
          <a:p>
            <a:pPr>
              <a:lnSpc>
                <a:spcPct val="130000"/>
              </a:lnSpc>
              <a:spcBef>
                <a:spcPts val="0"/>
              </a:spcBef>
            </a:pPr>
            <a:r>
              <a:rPr lang="en-US" altLang="ja-JP" sz="1100" b="0" dirty="0">
                <a:latin typeface="游ゴシック"/>
                <a:ea typeface="游ゴシック"/>
              </a:rPr>
              <a:t>[</a:t>
            </a:r>
            <a:r>
              <a:rPr lang="ja-JP" altLang="en-US" sz="1100" b="0" dirty="0">
                <a:latin typeface="游ゴシック"/>
                <a:ea typeface="游ゴシック"/>
              </a:rPr>
              <a:t>　</a:t>
            </a:r>
            <a:r>
              <a:rPr lang="en-US" altLang="ja-JP" sz="1100" b="0" dirty="0">
                <a:latin typeface="游ゴシック"/>
                <a:ea typeface="游ゴシック"/>
              </a:rPr>
              <a:t>] </a:t>
            </a:r>
            <a:r>
              <a:rPr lang="ja-JP" altLang="en-US" sz="1100" b="0">
                <a:latin typeface="游ゴシック"/>
                <a:ea typeface="游ゴシック"/>
              </a:rPr>
              <a:t>年金・社会保険の手続</a:t>
            </a:r>
          </a:p>
          <a:p>
            <a:pPr>
              <a:lnSpc>
                <a:spcPct val="130000"/>
              </a:lnSpc>
              <a:spcBef>
                <a:spcPts val="0"/>
              </a:spcBef>
            </a:pPr>
            <a:r>
              <a:rPr lang="en-US" altLang="ja-JP" sz="1100" b="0" dirty="0">
                <a:latin typeface="游ゴシック"/>
                <a:ea typeface="游ゴシック"/>
              </a:rPr>
              <a:t>[</a:t>
            </a:r>
            <a:r>
              <a:rPr lang="ja-JP" altLang="en-US" sz="1100" b="0" dirty="0">
                <a:latin typeface="游ゴシック"/>
                <a:ea typeface="游ゴシック"/>
              </a:rPr>
              <a:t>　</a:t>
            </a:r>
            <a:r>
              <a:rPr lang="en-US" altLang="ja-JP" sz="1100" b="0" dirty="0">
                <a:latin typeface="游ゴシック"/>
                <a:ea typeface="游ゴシック"/>
              </a:rPr>
              <a:t>] </a:t>
            </a:r>
            <a:r>
              <a:rPr lang="ja-JP" altLang="en-US" sz="1100" b="0">
                <a:latin typeface="游ゴシック"/>
                <a:ea typeface="游ゴシック"/>
              </a:rPr>
              <a:t>子ども・子育てに関する手続</a:t>
            </a:r>
          </a:p>
          <a:p>
            <a:pPr>
              <a:lnSpc>
                <a:spcPct val="130000"/>
              </a:lnSpc>
              <a:spcBef>
                <a:spcPts val="0"/>
              </a:spcBef>
            </a:pPr>
            <a:r>
              <a:rPr lang="en-US" altLang="ja-JP" sz="1100" b="0" dirty="0">
                <a:latin typeface="游ゴシック"/>
                <a:ea typeface="游ゴシック"/>
              </a:rPr>
              <a:t>[</a:t>
            </a:r>
            <a:r>
              <a:rPr lang="ja-JP" altLang="en-US" sz="1100" b="0" dirty="0">
                <a:latin typeface="游ゴシック"/>
                <a:ea typeface="游ゴシック"/>
              </a:rPr>
              <a:t>　</a:t>
            </a:r>
            <a:r>
              <a:rPr lang="en-US" altLang="ja-JP" sz="1100" b="0" dirty="0">
                <a:latin typeface="游ゴシック"/>
                <a:ea typeface="游ゴシック"/>
              </a:rPr>
              <a:t>] </a:t>
            </a:r>
            <a:r>
              <a:rPr lang="ja-JP" altLang="en-US" sz="1100" b="0">
                <a:latin typeface="游ゴシック"/>
                <a:ea typeface="游ゴシック"/>
              </a:rPr>
              <a:t>福祉・介護サービスの手続</a:t>
            </a:r>
          </a:p>
          <a:p>
            <a:pPr>
              <a:lnSpc>
                <a:spcPct val="130000"/>
              </a:lnSpc>
              <a:spcBef>
                <a:spcPts val="0"/>
              </a:spcBef>
            </a:pPr>
            <a:r>
              <a:rPr lang="en-US" altLang="ja-JP" sz="1100" b="0" dirty="0">
                <a:latin typeface="游ゴシック"/>
                <a:ea typeface="游ゴシック"/>
              </a:rPr>
              <a:t>[</a:t>
            </a:r>
            <a:r>
              <a:rPr lang="ja-JP" altLang="en-US" sz="1100" b="0" dirty="0">
                <a:latin typeface="游ゴシック"/>
                <a:ea typeface="游ゴシック"/>
              </a:rPr>
              <a:t>　</a:t>
            </a:r>
            <a:r>
              <a:rPr lang="en-US" altLang="ja-JP" sz="1100" b="0" dirty="0">
                <a:latin typeface="游ゴシック"/>
                <a:ea typeface="游ゴシック"/>
              </a:rPr>
              <a:t>] </a:t>
            </a:r>
            <a:r>
              <a:rPr lang="ja-JP" altLang="en-US" sz="1100" b="0">
                <a:latin typeface="游ゴシック"/>
                <a:ea typeface="游ゴシック"/>
              </a:rPr>
              <a:t>外国人住民に関する手続</a:t>
            </a:r>
          </a:p>
          <a:p>
            <a:pPr>
              <a:lnSpc>
                <a:spcPct val="130000"/>
              </a:lnSpc>
              <a:spcBef>
                <a:spcPts val="0"/>
              </a:spcBef>
            </a:pPr>
            <a:r>
              <a:rPr lang="en-US" altLang="ja-JP" sz="1100" b="0" dirty="0">
                <a:latin typeface="游ゴシック"/>
                <a:ea typeface="游ゴシック"/>
              </a:rPr>
              <a:t>[</a:t>
            </a:r>
            <a:r>
              <a:rPr lang="ja-JP" altLang="en-US" sz="1100" b="0" dirty="0">
                <a:latin typeface="游ゴシック"/>
                <a:ea typeface="游ゴシック"/>
              </a:rPr>
              <a:t>　</a:t>
            </a:r>
            <a:r>
              <a:rPr lang="en-US" altLang="ja-JP" sz="1100" b="0" dirty="0">
                <a:latin typeface="游ゴシック"/>
                <a:ea typeface="游ゴシック"/>
              </a:rPr>
              <a:t>] </a:t>
            </a:r>
            <a:r>
              <a:rPr lang="ja-JP" altLang="en-US" sz="1100" b="0">
                <a:latin typeface="游ゴシック"/>
                <a:ea typeface="游ゴシック"/>
              </a:rPr>
              <a:t>転入者・転出者向けの支援制度手続</a:t>
            </a:r>
          </a:p>
          <a:p>
            <a:pPr>
              <a:lnSpc>
                <a:spcPct val="130000"/>
              </a:lnSpc>
              <a:spcBef>
                <a:spcPts val="0"/>
              </a:spcBef>
            </a:pPr>
            <a:r>
              <a:rPr lang="en-US" altLang="ja-JP" sz="1100" b="0" dirty="0">
                <a:latin typeface="游ゴシック"/>
                <a:ea typeface="游ゴシック"/>
              </a:rPr>
              <a:t>[</a:t>
            </a:r>
            <a:r>
              <a:rPr lang="ja-JP" altLang="en-US" sz="1100" b="0" dirty="0">
                <a:latin typeface="游ゴシック"/>
                <a:ea typeface="游ゴシック"/>
              </a:rPr>
              <a:t>　</a:t>
            </a:r>
            <a:r>
              <a:rPr lang="en-US" altLang="ja-JP" sz="1100" b="0" dirty="0">
                <a:latin typeface="游ゴシック"/>
                <a:ea typeface="游ゴシック"/>
              </a:rPr>
              <a:t>] </a:t>
            </a:r>
            <a:r>
              <a:rPr lang="ja-JP" altLang="en-US" sz="1100" b="0">
                <a:latin typeface="游ゴシック"/>
                <a:ea typeface="游ゴシック"/>
              </a:rPr>
              <a:t>地域社会に関する手続</a:t>
            </a:r>
            <a:endParaRPr lang="en-US" altLang="ja-JP" sz="1100" b="0">
              <a:latin typeface="游ゴシック"/>
              <a:ea typeface="游ゴシック"/>
            </a:endParaRPr>
          </a:p>
          <a:p>
            <a:pPr>
              <a:lnSpc>
                <a:spcPct val="130000"/>
              </a:lnSpc>
              <a:spcBef>
                <a:spcPts val="0"/>
              </a:spcBef>
            </a:pPr>
            <a:r>
              <a:rPr lang="en-US" altLang="ja-JP" sz="1100" b="0" dirty="0">
                <a:latin typeface="游ゴシック"/>
                <a:ea typeface="游ゴシック"/>
              </a:rPr>
              <a:t>[</a:t>
            </a:r>
            <a:r>
              <a:rPr lang="ja-JP" altLang="en-US" sz="1100" b="0" dirty="0">
                <a:latin typeface="游ゴシック"/>
                <a:ea typeface="游ゴシック"/>
              </a:rPr>
              <a:t>　</a:t>
            </a:r>
            <a:r>
              <a:rPr lang="en-US" altLang="ja-JP" sz="1100" b="0" dirty="0">
                <a:latin typeface="游ゴシック"/>
                <a:ea typeface="游ゴシック"/>
              </a:rPr>
              <a:t>] </a:t>
            </a:r>
            <a:r>
              <a:rPr lang="ja-JP" altLang="en-US" sz="1100" b="0">
                <a:latin typeface="游ゴシック"/>
                <a:ea typeface="游ゴシック"/>
              </a:rPr>
              <a:t>民間サービスの手続</a:t>
            </a:r>
            <a:endParaRPr lang="en-US" altLang="ja-JP" sz="1100" b="0">
              <a:latin typeface="游ゴシック"/>
              <a:ea typeface="游ゴシック"/>
            </a:endParaRPr>
          </a:p>
          <a:p>
            <a:pPr>
              <a:lnSpc>
                <a:spcPct val="130000"/>
              </a:lnSpc>
              <a:spcBef>
                <a:spcPts val="0"/>
              </a:spcBef>
            </a:pPr>
            <a:r>
              <a:rPr lang="en-US" altLang="ja-JP" sz="1100" b="0" dirty="0">
                <a:latin typeface="游ゴシック"/>
                <a:ea typeface="游ゴシック"/>
              </a:rPr>
              <a:t>[</a:t>
            </a:r>
            <a:r>
              <a:rPr lang="ja-JP" altLang="en-US" sz="1100" b="0" dirty="0">
                <a:latin typeface="游ゴシック"/>
                <a:ea typeface="游ゴシック"/>
              </a:rPr>
              <a:t>　</a:t>
            </a:r>
            <a:r>
              <a:rPr lang="en-US" altLang="ja-JP" sz="1100" b="0" dirty="0">
                <a:latin typeface="游ゴシック"/>
                <a:ea typeface="游ゴシック"/>
              </a:rPr>
              <a:t>]</a:t>
            </a:r>
            <a:r>
              <a:rPr lang="ja-JP" altLang="en-US" sz="1100" b="0">
                <a:latin typeface="游ゴシック"/>
                <a:ea typeface="游ゴシック"/>
              </a:rPr>
              <a:t> その他（　　　　　　　　　　　　）</a:t>
            </a:r>
            <a:endParaRPr lang="en-US" altLang="ja-JP" sz="1100" b="0">
              <a:latin typeface="游ゴシック"/>
              <a:ea typeface="游ゴシック"/>
            </a:endParaRPr>
          </a:p>
          <a:p>
            <a:pPr>
              <a:lnSpc>
                <a:spcPct val="130000"/>
              </a:lnSpc>
              <a:spcBef>
                <a:spcPts val="0"/>
              </a:spcBef>
            </a:pPr>
            <a:r>
              <a:rPr lang="en-US" altLang="ja-JP" sz="1100" b="0" dirty="0">
                <a:latin typeface="游ゴシック"/>
                <a:ea typeface="游ゴシック"/>
              </a:rPr>
              <a:t>[</a:t>
            </a:r>
            <a:r>
              <a:rPr lang="ja-JP" altLang="en-US" sz="1100" b="0" dirty="0">
                <a:latin typeface="游ゴシック"/>
                <a:ea typeface="游ゴシック"/>
              </a:rPr>
              <a:t>　</a:t>
            </a:r>
            <a:r>
              <a:rPr lang="en-US" altLang="ja-JP" sz="1100" b="0" dirty="0">
                <a:latin typeface="游ゴシック"/>
                <a:ea typeface="游ゴシック"/>
              </a:rPr>
              <a:t>]</a:t>
            </a:r>
            <a:r>
              <a:rPr lang="ja-JP" altLang="en-US" sz="1100" b="0">
                <a:latin typeface="游ゴシック"/>
                <a:ea typeface="游ゴシック"/>
              </a:rPr>
              <a:t> その他（　　　　　　　　　　　　）</a:t>
            </a:r>
            <a:endParaRPr lang="ja-JP" altLang="en-US" sz="1100" b="0" u="sng">
              <a:latin typeface="游ゴシック"/>
              <a:ea typeface="游ゴシック"/>
            </a:endParaRPr>
          </a:p>
        </p:txBody>
      </p:sp>
      <p:sp>
        <p:nvSpPr>
          <p:cNvPr id="2" name="テキスト プレースホルダー 3">
            <a:extLst>
              <a:ext uri="{FF2B5EF4-FFF2-40B4-BE49-F238E27FC236}">
                <a16:creationId xmlns:a16="http://schemas.microsoft.com/office/drawing/2014/main" id="{95C6308F-6D72-5CE5-89FF-B85CAE8CC570}"/>
              </a:ext>
            </a:extLst>
          </p:cNvPr>
          <p:cNvSpPr>
            <a:spLocks noGrp="1"/>
          </p:cNvSpPr>
          <p:nvPr/>
        </p:nvSpPr>
        <p:spPr>
          <a:xfrm>
            <a:off x="6061714" y="1199076"/>
            <a:ext cx="3540864" cy="2164692"/>
          </a:xfrm>
          <a:prstGeom prst="rect">
            <a:avLst/>
          </a:prstGeom>
          <a:ln w="12700">
            <a:noFill/>
          </a:ln>
        </p:spPr>
        <p:txBody>
          <a:bodyPr lIns="72000" tIns="72000" rIns="72000" bIns="72000" anchor="ctr">
            <a:normAutofit/>
          </a:bodyPr>
          <a:lstStyle>
            <a:defPPr>
              <a:defRPr lang="en-US"/>
            </a:defPPr>
            <a:lvl1pPr marL="0" indent="0" algn="l" defTabSz="914400" rtl="0" eaLnBrk="1" latinLnBrk="0" hangingPunct="1">
              <a:lnSpc>
                <a:spcPct val="120000"/>
              </a:lnSpc>
              <a:spcBef>
                <a:spcPts val="1000"/>
              </a:spcBef>
              <a:buFontTx/>
              <a:buNone/>
              <a:defRPr kumimoji="1" sz="2200" b="1" kern="1200">
                <a:solidFill>
                  <a:schemeClr val="tx1"/>
                </a:solidFill>
                <a:latin typeface="+mn-ea"/>
                <a:ea typeface="+mn-ea"/>
                <a:cs typeface="+mn-cs"/>
              </a:defRPr>
            </a:lvl1pPr>
            <a:lvl2pPr marL="4572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2pPr>
            <a:lvl3pPr marL="9144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3pPr>
            <a:lvl4pPr marL="13716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4pPr>
            <a:lvl5pPr marL="18288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200" b="0">
                <a:solidFill>
                  <a:srgbClr val="FF0000"/>
                </a:solidFill>
                <a:latin typeface="Yu Gothic" panose="020B0400000000000000" pitchFamily="34" charset="-128"/>
                <a:ea typeface="Yu Gothic" panose="020B0400000000000000" pitchFamily="34" charset="-128"/>
              </a:rPr>
              <a:t>◎◎◎◎◎◎◎◎◎◎◎◎◎◎◎◎◎◎◎◎</a:t>
            </a:r>
            <a:endParaRPr lang="en-US" altLang="ja-JP" sz="1200" b="0" dirty="0">
              <a:solidFill>
                <a:srgbClr val="FF0000"/>
              </a:solidFill>
              <a:latin typeface="Yu Gothic" panose="020B0400000000000000" pitchFamily="34" charset="-128"/>
              <a:ea typeface="Yu Gothic" panose="020B0400000000000000" pitchFamily="34" charset="-128"/>
            </a:endParaRPr>
          </a:p>
          <a:p>
            <a:pPr>
              <a:spcBef>
                <a:spcPts val="0"/>
              </a:spcBef>
            </a:pPr>
            <a:r>
              <a:rPr lang="ja-JP" altLang="en-US" sz="1200" b="0">
                <a:solidFill>
                  <a:srgbClr val="FF0000"/>
                </a:solidFill>
                <a:latin typeface="Yu Gothic" panose="020B0400000000000000" pitchFamily="34" charset="-128"/>
                <a:ea typeface="Yu Gothic" panose="020B0400000000000000" pitchFamily="34" charset="-128"/>
              </a:rPr>
              <a:t>◎◎◎◎◎◎◎◎◎◎◎◎◎◎◎◎◎◎◎◎</a:t>
            </a:r>
            <a:endParaRPr lang="en-US" altLang="ja-JP" sz="1200" b="0" dirty="0">
              <a:solidFill>
                <a:srgbClr val="FF0000"/>
              </a:solidFill>
              <a:latin typeface="Yu Gothic" panose="020B0400000000000000" pitchFamily="34" charset="-128"/>
              <a:ea typeface="Yu Gothic" panose="020B0400000000000000" pitchFamily="34" charset="-128"/>
            </a:endParaRPr>
          </a:p>
          <a:p>
            <a:pPr>
              <a:spcBef>
                <a:spcPts val="0"/>
              </a:spcBef>
            </a:pPr>
            <a:r>
              <a:rPr lang="ja-JP" altLang="en-US" sz="1200" b="0">
                <a:solidFill>
                  <a:srgbClr val="FF0000"/>
                </a:solidFill>
                <a:latin typeface="Yu Gothic" panose="020B0400000000000000" pitchFamily="34" charset="-128"/>
                <a:ea typeface="Yu Gothic" panose="020B0400000000000000" pitchFamily="34" charset="-128"/>
              </a:rPr>
              <a:t>◎◎◎◎◎◎◎◎◎◎◎◎◎◎◎◎◎◎◎◎</a:t>
            </a:r>
            <a:endParaRPr lang="en-US" altLang="ja-JP" sz="1200" b="0" dirty="0">
              <a:solidFill>
                <a:srgbClr val="FF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22531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75DEB-5815-08A6-72BA-BEA8A8102FBD}"/>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853F5F7-80FE-8474-0AD4-3417E9C8FDA9}"/>
              </a:ext>
            </a:extLst>
          </p:cNvPr>
          <p:cNvSpPr txBox="1"/>
          <p:nvPr/>
        </p:nvSpPr>
        <p:spPr>
          <a:xfrm>
            <a:off x="6787300" y="361128"/>
            <a:ext cx="2758700" cy="246142"/>
          </a:xfrm>
          <a:prstGeom prst="rect">
            <a:avLst/>
          </a:prstGeom>
          <a:noFill/>
        </p:spPr>
        <p:txBody>
          <a:bodyPr wrap="square" lIns="0" tIns="0" rIns="0" bIns="0" rtlCol="0" anchor="ctr">
            <a:noAutofit/>
          </a:bodyPr>
          <a:lstStyle/>
          <a:p>
            <a:pPr algn="ctr"/>
            <a:r>
              <a:rPr kumimoji="1" lang="ja-JP" altLang="en-US" sz="1200">
                <a:solidFill>
                  <a:srgbClr val="FF0000"/>
                </a:solidFill>
                <a:latin typeface="Yu Gothic" panose="020B0400000000000000" pitchFamily="34" charset="-128"/>
                <a:ea typeface="Yu Gothic" panose="020B0400000000000000" pitchFamily="34" charset="-128"/>
              </a:rPr>
              <a:t>◎◎◎◎◎◎◎◎◎◎</a:t>
            </a:r>
            <a:endParaRPr kumimoji="1" lang="en-US" altLang="ja-JP" sz="1200" dirty="0">
              <a:solidFill>
                <a:srgbClr val="FF0000"/>
              </a:solidFill>
              <a:latin typeface="Yu Gothic" panose="020B0400000000000000" pitchFamily="34" charset="-128"/>
              <a:ea typeface="Yu Gothic" panose="020B0400000000000000" pitchFamily="34" charset="-128"/>
            </a:endParaRPr>
          </a:p>
        </p:txBody>
      </p:sp>
      <p:graphicFrame>
        <p:nvGraphicFramePr>
          <p:cNvPr id="3" name="表 2">
            <a:extLst>
              <a:ext uri="{FF2B5EF4-FFF2-40B4-BE49-F238E27FC236}">
                <a16:creationId xmlns:a16="http://schemas.microsoft.com/office/drawing/2014/main" id="{9D30A259-EF3A-43FB-0280-3C93B2305896}"/>
              </a:ext>
            </a:extLst>
          </p:cNvPr>
          <p:cNvGraphicFramePr>
            <a:graphicFrameLocks noGrp="1"/>
          </p:cNvGraphicFramePr>
          <p:nvPr>
            <p:extLst>
              <p:ext uri="{D42A27DB-BD31-4B8C-83A1-F6EECF244321}">
                <p14:modId xmlns:p14="http://schemas.microsoft.com/office/powerpoint/2010/main" val="3145878136"/>
              </p:ext>
            </p:extLst>
          </p:nvPr>
        </p:nvGraphicFramePr>
        <p:xfrm>
          <a:off x="301506" y="968076"/>
          <a:ext cx="9366000" cy="5394972"/>
        </p:xfrm>
        <a:graphic>
          <a:graphicData uri="http://schemas.openxmlformats.org/drawingml/2006/table">
            <a:tbl>
              <a:tblPr firstRow="1" bandRow="1">
                <a:tableStyleId>{5C22544A-7EE6-4342-B048-85BDC9FD1C3A}</a:tableStyleId>
              </a:tblPr>
              <a:tblGrid>
                <a:gridCol w="1613019">
                  <a:extLst>
                    <a:ext uri="{9D8B030D-6E8A-4147-A177-3AD203B41FA5}">
                      <a16:colId xmlns:a16="http://schemas.microsoft.com/office/drawing/2014/main" val="1142724976"/>
                    </a:ext>
                  </a:extLst>
                </a:gridCol>
                <a:gridCol w="3069981">
                  <a:extLst>
                    <a:ext uri="{9D8B030D-6E8A-4147-A177-3AD203B41FA5}">
                      <a16:colId xmlns:a16="http://schemas.microsoft.com/office/drawing/2014/main" val="2705063783"/>
                    </a:ext>
                  </a:extLst>
                </a:gridCol>
                <a:gridCol w="2341500">
                  <a:extLst>
                    <a:ext uri="{9D8B030D-6E8A-4147-A177-3AD203B41FA5}">
                      <a16:colId xmlns:a16="http://schemas.microsoft.com/office/drawing/2014/main" val="3146786132"/>
                    </a:ext>
                  </a:extLst>
                </a:gridCol>
                <a:gridCol w="2341500">
                  <a:extLst>
                    <a:ext uri="{9D8B030D-6E8A-4147-A177-3AD203B41FA5}">
                      <a16:colId xmlns:a16="http://schemas.microsoft.com/office/drawing/2014/main" val="3576031238"/>
                    </a:ext>
                  </a:extLst>
                </a:gridCol>
              </a:tblGrid>
              <a:tr h="243489">
                <a:tc>
                  <a:txBody>
                    <a:bodyPr/>
                    <a:lstStyle/>
                    <a:p>
                      <a:r>
                        <a:rPr kumimoji="1" lang="ja-JP" altLang="en-US" sz="1000">
                          <a:solidFill>
                            <a:schemeClr val="tx1"/>
                          </a:solidFill>
                          <a:latin typeface="Yu Gothic" panose="020B0400000000000000" pitchFamily="34" charset="-128"/>
                          <a:ea typeface="Yu Gothic" panose="020B0400000000000000" pitchFamily="34" charset="-128"/>
                        </a:rPr>
                        <a:t>利用者</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r>
                        <a:rPr kumimoji="1" lang="ja-JP" altLang="en-US" sz="1000">
                          <a:solidFill>
                            <a:schemeClr val="tx1"/>
                          </a:solidFill>
                          <a:latin typeface="Yu Gothic" panose="020B0400000000000000" pitchFamily="34" charset="-128"/>
                          <a:ea typeface="Yu Gothic" panose="020B0400000000000000" pitchFamily="34" charset="-128"/>
                        </a:rPr>
                        <a:t>必要な手続</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r>
                        <a:rPr kumimoji="1" lang="ja-JP" altLang="en-US" sz="1000">
                          <a:solidFill>
                            <a:schemeClr val="tx1"/>
                          </a:solidFill>
                          <a:latin typeface="Yu Gothic" panose="020B0400000000000000" pitchFamily="34" charset="-128"/>
                          <a:ea typeface="Yu Gothic" panose="020B0400000000000000" pitchFamily="34" charset="-128"/>
                        </a:rPr>
                        <a:t>手続先</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r>
                        <a:rPr kumimoji="1" lang="ja-JP" altLang="en-US" sz="1000">
                          <a:solidFill>
                            <a:schemeClr val="tx1"/>
                          </a:solidFill>
                          <a:latin typeface="Yu Gothic" panose="020B0400000000000000" pitchFamily="34" charset="-128"/>
                          <a:ea typeface="Yu Gothic" panose="020B0400000000000000" pitchFamily="34" charset="-128"/>
                        </a:rPr>
                        <a:t>備考</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22678361"/>
                  </a:ext>
                </a:extLst>
              </a:tr>
              <a:tr h="286174">
                <a:tc>
                  <a:txBody>
                    <a:bodyPr/>
                    <a:lstStyle/>
                    <a:p>
                      <a:pPr algn="l" fontAlgn="ctr"/>
                      <a:r>
                        <a:rPr lang="ja-JP" altLang="en-US" sz="1000" b="0" i="0" u="none" strike="noStrike">
                          <a:solidFill>
                            <a:srgbClr val="FF0000"/>
                          </a:solidFill>
                          <a:effectLst/>
                          <a:latin typeface="Yu Gothic" panose="020B0400000000000000" pitchFamily="34" charset="-128"/>
                          <a:ea typeface="Yu Gothic" panose="020B0400000000000000" pitchFamily="34" charset="-128"/>
                        </a:rPr>
                        <a:t>◎◎◎◎◎◎◎◎◎◎</a:t>
                      </a:r>
                    </a:p>
                  </a:txBody>
                  <a:tcPr marL="45720" marR="45720" anchor="ctr">
                    <a:lnL w="12700" cmpd="sng">
                      <a:noFill/>
                    </a:lnL>
                    <a:lnR w="12700" cmpd="sng">
                      <a:noFill/>
                    </a:lnR>
                    <a:lnT w="38100" cmpd="sng">
                      <a:noFill/>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FF0000"/>
                          </a:solidFill>
                          <a:effectLst/>
                          <a:latin typeface="Yu Gothic" panose="020B0400000000000000" pitchFamily="34" charset="-128"/>
                          <a:ea typeface="Yu Gothic" panose="020B0400000000000000" pitchFamily="34" charset="-128"/>
                        </a:rPr>
                        <a:t>◎◎◎◎◎◎◎◎◎◎</a:t>
                      </a:r>
                    </a:p>
                  </a:txBody>
                  <a:tcPr marL="45720" marR="45720" anchor="ctr">
                    <a:lnL w="12700" cmpd="sng">
                      <a:noFill/>
                    </a:lnL>
                    <a:lnR w="12700" cmpd="sng">
                      <a:noFill/>
                    </a:lnR>
                    <a:lnT w="38100" cmpd="sng">
                      <a:noFill/>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FF0000"/>
                          </a:solidFill>
                          <a:effectLst/>
                          <a:latin typeface="Yu Gothic" panose="020B0400000000000000" pitchFamily="34" charset="-128"/>
                          <a:ea typeface="Yu Gothic" panose="020B0400000000000000" pitchFamily="34" charset="-128"/>
                        </a:rPr>
                        <a:t>◎◎◎◎◎◎◎◎◎◎</a:t>
                      </a:r>
                    </a:p>
                  </a:txBody>
                  <a:tcPr marL="45720" marR="45720" anchor="ctr">
                    <a:lnL w="12700" cmpd="sng">
                      <a:noFill/>
                    </a:lnL>
                    <a:lnR w="12700" cmpd="sng">
                      <a:noFill/>
                    </a:lnR>
                    <a:lnT w="38100" cmpd="sng">
                      <a:noFill/>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FF0000"/>
                          </a:solidFill>
                          <a:effectLst/>
                          <a:latin typeface="Yu Gothic" panose="020B0400000000000000" pitchFamily="34" charset="-128"/>
                          <a:ea typeface="Yu Gothic" panose="020B0400000000000000" pitchFamily="34" charset="-128"/>
                        </a:rPr>
                        <a:t>◎◎◎◎◎◎◎◎◎◎</a:t>
                      </a:r>
                    </a:p>
                  </a:txBody>
                  <a:tcPr marL="45720" marR="45720" anchor="ctr">
                    <a:lnL w="12700" cmpd="sng">
                      <a:noFill/>
                    </a:lnL>
                    <a:lnR w="12700" cmpd="sng">
                      <a:noFill/>
                    </a:lnR>
                    <a:lnT w="38100" cmpd="sng">
                      <a:noFill/>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9270837"/>
                  </a:ext>
                </a:extLst>
              </a:tr>
              <a:tr h="286174">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2031756"/>
                  </a:ext>
                </a:extLst>
              </a:tr>
              <a:tr h="286174">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2443916"/>
                  </a:ext>
                </a:extLst>
              </a:tr>
              <a:tr h="286174">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377861"/>
                  </a:ext>
                </a:extLst>
              </a:tr>
              <a:tr h="286174">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979842"/>
                  </a:ext>
                </a:extLst>
              </a:tr>
              <a:tr h="286174">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8941157"/>
                  </a:ext>
                </a:extLst>
              </a:tr>
              <a:tr h="286174">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113494"/>
                  </a:ext>
                </a:extLst>
              </a:tr>
              <a:tr h="286174">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25693"/>
                  </a:ext>
                </a:extLst>
              </a:tr>
              <a:tr h="286174">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8401089"/>
                  </a:ext>
                </a:extLst>
              </a:tr>
              <a:tr h="286174">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5125996"/>
                  </a:ext>
                </a:extLst>
              </a:tr>
              <a:tr h="286174">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7761993"/>
                  </a:ext>
                </a:extLst>
              </a:tr>
              <a:tr h="286174">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3956853"/>
                  </a:ext>
                </a:extLst>
              </a:tr>
              <a:tr h="286174">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6603365"/>
                  </a:ext>
                </a:extLst>
              </a:tr>
              <a:tr h="286174">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solidFill>
                          <a:srgbClr val="FF0000"/>
                        </a:solidFill>
                        <a:effectLst/>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4674206"/>
                  </a:ext>
                </a:extLst>
              </a:tr>
              <a:tr h="286174">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9809354"/>
                  </a:ext>
                </a:extLst>
              </a:tr>
              <a:tr h="286174">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2024193"/>
                  </a:ext>
                </a:extLst>
              </a:tr>
              <a:tr h="286174">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8279140"/>
                  </a:ext>
                </a:extLst>
              </a:tr>
              <a:tr h="286174">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i="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253364"/>
                  </a:ext>
                </a:extLst>
              </a:tr>
            </a:tbl>
          </a:graphicData>
        </a:graphic>
      </p:graphicFrame>
    </p:spTree>
    <p:extLst>
      <p:ext uri="{BB962C8B-B14F-4D97-AF65-F5344CB8AC3E}">
        <p14:creationId xmlns:p14="http://schemas.microsoft.com/office/powerpoint/2010/main" val="221085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7594A-5F5C-AB21-0C88-F9195AF0265C}"/>
            </a:ext>
          </a:extLst>
        </p:cNvPr>
        <p:cNvGrpSpPr/>
        <p:nvPr/>
      </p:nvGrpSpPr>
      <p:grpSpPr>
        <a:xfrm>
          <a:off x="0" y="0"/>
          <a:ext cx="0" cy="0"/>
          <a:chOff x="0" y="0"/>
          <a:chExt cx="0" cy="0"/>
        </a:xfrm>
      </p:grpSpPr>
      <p:graphicFrame>
        <p:nvGraphicFramePr>
          <p:cNvPr id="36" name="表 35">
            <a:extLst>
              <a:ext uri="{FF2B5EF4-FFF2-40B4-BE49-F238E27FC236}">
                <a16:creationId xmlns:a16="http://schemas.microsoft.com/office/drawing/2014/main" id="{344E3BF0-CE93-63D2-BEB0-F8654946BC10}"/>
              </a:ext>
            </a:extLst>
          </p:cNvPr>
          <p:cNvGraphicFramePr>
            <a:graphicFrameLocks noGrp="1"/>
          </p:cNvGraphicFramePr>
          <p:nvPr>
            <p:extLst>
              <p:ext uri="{D42A27DB-BD31-4B8C-83A1-F6EECF244321}">
                <p14:modId xmlns:p14="http://schemas.microsoft.com/office/powerpoint/2010/main" val="571787482"/>
              </p:ext>
            </p:extLst>
          </p:nvPr>
        </p:nvGraphicFramePr>
        <p:xfrm>
          <a:off x="5567561" y="1763810"/>
          <a:ext cx="4068973" cy="2736599"/>
        </p:xfrm>
        <a:graphic>
          <a:graphicData uri="http://schemas.openxmlformats.org/drawingml/2006/table">
            <a:tbl>
              <a:tblPr firstRow="1" bandRow="1">
                <a:tableStyleId>{073A0DAA-6AF3-43AB-8588-CEC1D06C72B9}</a:tableStyleId>
              </a:tblPr>
              <a:tblGrid>
                <a:gridCol w="1034717">
                  <a:extLst>
                    <a:ext uri="{9D8B030D-6E8A-4147-A177-3AD203B41FA5}">
                      <a16:colId xmlns:a16="http://schemas.microsoft.com/office/drawing/2014/main" val="1589516197"/>
                    </a:ext>
                  </a:extLst>
                </a:gridCol>
                <a:gridCol w="1474671">
                  <a:extLst>
                    <a:ext uri="{9D8B030D-6E8A-4147-A177-3AD203B41FA5}">
                      <a16:colId xmlns:a16="http://schemas.microsoft.com/office/drawing/2014/main" val="1901354756"/>
                    </a:ext>
                  </a:extLst>
                </a:gridCol>
                <a:gridCol w="1559585">
                  <a:extLst>
                    <a:ext uri="{9D8B030D-6E8A-4147-A177-3AD203B41FA5}">
                      <a16:colId xmlns:a16="http://schemas.microsoft.com/office/drawing/2014/main" val="236814336"/>
                    </a:ext>
                  </a:extLst>
                </a:gridCol>
              </a:tblGrid>
              <a:tr h="239588">
                <a:tc>
                  <a:txBody>
                    <a:bodyPr/>
                    <a:lstStyle/>
                    <a:p>
                      <a:r>
                        <a:rPr kumimoji="1" lang="ja-JP" altLang="en-US" sz="900">
                          <a:solidFill>
                            <a:schemeClr val="tx1"/>
                          </a:solidFill>
                          <a:latin typeface="Yu Gothic" panose="020B0400000000000000" pitchFamily="34" charset="-128"/>
                          <a:ea typeface="Yu Gothic" panose="020B0400000000000000" pitchFamily="34" charset="-128"/>
                        </a:rPr>
                        <a:t>役割</a:t>
                      </a:r>
                    </a:p>
                  </a:txBody>
                  <a:tcPr marL="45720" marR="45720" anchor="ctr">
                    <a:lnB w="38100" cmpd="sng">
                      <a:noFill/>
                    </a:lnB>
                    <a:solidFill>
                      <a:schemeClr val="bg1">
                        <a:lumMod val="75000"/>
                      </a:schemeClr>
                    </a:solidFill>
                  </a:tcPr>
                </a:tc>
                <a:tc>
                  <a:txBody>
                    <a:bodyPr/>
                    <a:lstStyle/>
                    <a:p>
                      <a:r>
                        <a:rPr kumimoji="1" lang="ja-JP" altLang="en-US" sz="900">
                          <a:solidFill>
                            <a:schemeClr val="tx1"/>
                          </a:solidFill>
                          <a:latin typeface="Yu Gothic" panose="020B0400000000000000" pitchFamily="34" charset="-128"/>
                          <a:ea typeface="Yu Gothic" panose="020B0400000000000000" pitchFamily="34" charset="-128"/>
                        </a:rPr>
                        <a:t>担当者</a:t>
                      </a:r>
                    </a:p>
                  </a:txBody>
                  <a:tcPr marL="45720" marR="45720" anchor="ctr">
                    <a:lnB w="38100" cmpd="sng">
                      <a:noFill/>
                    </a:lnB>
                    <a:solidFill>
                      <a:schemeClr val="bg1">
                        <a:lumMod val="75000"/>
                      </a:schemeClr>
                    </a:solidFill>
                  </a:tcPr>
                </a:tc>
                <a:tc>
                  <a:txBody>
                    <a:bodyPr/>
                    <a:lstStyle/>
                    <a:p>
                      <a:r>
                        <a:rPr kumimoji="1" lang="ja-JP" altLang="en-US" sz="900">
                          <a:solidFill>
                            <a:schemeClr val="tx1"/>
                          </a:solidFill>
                          <a:latin typeface="Yu Gothic" panose="020B0400000000000000" pitchFamily="34" charset="-128"/>
                          <a:ea typeface="Yu Gothic" panose="020B0400000000000000" pitchFamily="34" charset="-128"/>
                        </a:rPr>
                        <a:t>備考</a:t>
                      </a:r>
                    </a:p>
                  </a:txBody>
                  <a:tcPr marL="45720" marR="45720" anchor="ctr">
                    <a:lnB w="38100" cmpd="sng">
                      <a:noFill/>
                    </a:lnB>
                    <a:solidFill>
                      <a:schemeClr val="bg1">
                        <a:lumMod val="75000"/>
                      </a:schemeClr>
                    </a:solidFill>
                  </a:tcPr>
                </a:tc>
                <a:extLst>
                  <a:ext uri="{0D108BD9-81ED-4DB2-BD59-A6C34878D82A}">
                    <a16:rowId xmlns:a16="http://schemas.microsoft.com/office/drawing/2014/main" val="375788253"/>
                  </a:ext>
                </a:extLst>
              </a:tr>
              <a:tr h="227001">
                <a:tc>
                  <a:txBody>
                    <a:bodyPr/>
                    <a:lstStyle/>
                    <a:p>
                      <a:r>
                        <a:rPr kumimoji="1" lang="ja-JP" altLang="en-US" sz="800">
                          <a:solidFill>
                            <a:srgbClr val="FF0000"/>
                          </a:solidFill>
                          <a:latin typeface="Yu Gothic" panose="020B0400000000000000" pitchFamily="34" charset="-128"/>
                          <a:ea typeface="Yu Gothic" panose="020B0400000000000000" pitchFamily="34" charset="-128"/>
                        </a:rPr>
                        <a:t>◎◎◎◎◎</a:t>
                      </a:r>
                    </a:p>
                  </a:txBody>
                  <a:tcPr marL="45720" marR="45720" anchor="ctr">
                    <a:lnL w="12700" cmpd="sng">
                      <a:noFill/>
                    </a:lnL>
                    <a:lnR w="3175" cap="flat" cmpd="sng" algn="ctr">
                      <a:noFill/>
                      <a:prstDash val="solid"/>
                      <a:round/>
                      <a:headEnd type="none" w="med" len="med"/>
                      <a:tailEnd type="none" w="med" len="med"/>
                    </a:lnR>
                    <a:lnT w="38100" cmpd="sng">
                      <a:noFill/>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a:solidFill>
                            <a:srgbClr val="FF0000"/>
                          </a:solidFill>
                          <a:latin typeface="Yu Gothic" panose="020B0400000000000000" pitchFamily="34" charset="-128"/>
                          <a:ea typeface="Yu Gothic" panose="020B0400000000000000" pitchFamily="34" charset="-128"/>
                        </a:rPr>
                        <a:t>◎◎◎◎◎</a:t>
                      </a:r>
                    </a:p>
                  </a:txBody>
                  <a:tcPr marL="45720" marR="45720" anchor="ctr">
                    <a:lnL w="3175" cap="flat" cmpd="sng" algn="ctr">
                      <a:noFill/>
                      <a:prstDash val="solid"/>
                      <a:round/>
                      <a:headEnd type="none" w="med" len="med"/>
                      <a:tailEnd type="none" w="med" len="med"/>
                    </a:lnL>
                    <a:lnR w="12700" cmpd="sng">
                      <a:noFill/>
                    </a:lnR>
                    <a:lnT w="38100" cmpd="sng">
                      <a:noFill/>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38100" cmpd="sng">
                      <a:noFill/>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6907434"/>
                  </a:ext>
                </a:extLst>
              </a:tr>
              <a:tr h="227001">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4648844"/>
                  </a:ext>
                </a:extLst>
              </a:tr>
              <a:tr h="227001">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7745471"/>
                  </a:ext>
                </a:extLst>
              </a:tr>
              <a:tr h="227001">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1784397"/>
                  </a:ext>
                </a:extLst>
              </a:tr>
              <a:tr h="227001">
                <a:tc>
                  <a:txBody>
                    <a:bodyPr/>
                    <a:lstStyle/>
                    <a:p>
                      <a:endParaRPr kumimoji="1" lang="en-US" altLang="ja-JP" sz="80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8015554"/>
                  </a:ext>
                </a:extLst>
              </a:tr>
              <a:tr h="227001">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2760474"/>
                  </a:ext>
                </a:extLst>
              </a:tr>
              <a:tr h="227001">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8696038"/>
                  </a:ext>
                </a:extLst>
              </a:tr>
              <a:tr h="227001">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6329009"/>
                  </a:ext>
                </a:extLst>
              </a:tr>
              <a:tr h="227001">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8430187"/>
                  </a:ext>
                </a:extLst>
              </a:tr>
              <a:tr h="227001">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3197166"/>
                  </a:ext>
                </a:extLst>
              </a:tr>
              <a:tr h="227001">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8063741"/>
                  </a:ext>
                </a:extLst>
              </a:tr>
            </a:tbl>
          </a:graphicData>
        </a:graphic>
      </p:graphicFrame>
      <p:graphicFrame>
        <p:nvGraphicFramePr>
          <p:cNvPr id="44" name="表 43">
            <a:extLst>
              <a:ext uri="{FF2B5EF4-FFF2-40B4-BE49-F238E27FC236}">
                <a16:creationId xmlns:a16="http://schemas.microsoft.com/office/drawing/2014/main" id="{F4DFC6E4-0217-B085-83D9-3414E69B6EB9}"/>
              </a:ext>
            </a:extLst>
          </p:cNvPr>
          <p:cNvGraphicFramePr>
            <a:graphicFrameLocks noGrp="1"/>
          </p:cNvGraphicFramePr>
          <p:nvPr>
            <p:extLst>
              <p:ext uri="{D42A27DB-BD31-4B8C-83A1-F6EECF244321}">
                <p14:modId xmlns:p14="http://schemas.microsoft.com/office/powerpoint/2010/main" val="3561644672"/>
              </p:ext>
            </p:extLst>
          </p:nvPr>
        </p:nvGraphicFramePr>
        <p:xfrm>
          <a:off x="269447" y="1763811"/>
          <a:ext cx="4744255" cy="2736600"/>
        </p:xfrm>
        <a:graphic>
          <a:graphicData uri="http://schemas.openxmlformats.org/drawingml/2006/table">
            <a:tbl>
              <a:tblPr firstRow="1" bandRow="1">
                <a:tableStyleId>{073A0DAA-6AF3-43AB-8588-CEC1D06C72B9}</a:tableStyleId>
              </a:tblPr>
              <a:tblGrid>
                <a:gridCol w="1228479">
                  <a:extLst>
                    <a:ext uri="{9D8B030D-6E8A-4147-A177-3AD203B41FA5}">
                      <a16:colId xmlns:a16="http://schemas.microsoft.com/office/drawing/2014/main" val="1589516197"/>
                    </a:ext>
                  </a:extLst>
                </a:gridCol>
                <a:gridCol w="339664">
                  <a:extLst>
                    <a:ext uri="{9D8B030D-6E8A-4147-A177-3AD203B41FA5}">
                      <a16:colId xmlns:a16="http://schemas.microsoft.com/office/drawing/2014/main" val="1901354756"/>
                    </a:ext>
                  </a:extLst>
                </a:gridCol>
                <a:gridCol w="1056308">
                  <a:extLst>
                    <a:ext uri="{9D8B030D-6E8A-4147-A177-3AD203B41FA5}">
                      <a16:colId xmlns:a16="http://schemas.microsoft.com/office/drawing/2014/main" val="2627102068"/>
                    </a:ext>
                  </a:extLst>
                </a:gridCol>
                <a:gridCol w="2119804">
                  <a:extLst>
                    <a:ext uri="{9D8B030D-6E8A-4147-A177-3AD203B41FA5}">
                      <a16:colId xmlns:a16="http://schemas.microsoft.com/office/drawing/2014/main" val="2263542038"/>
                    </a:ext>
                  </a:extLst>
                </a:gridCol>
              </a:tblGrid>
              <a:tr h="228000">
                <a:tc>
                  <a:txBody>
                    <a:bodyPr/>
                    <a:lstStyle/>
                    <a:p>
                      <a:r>
                        <a:rPr kumimoji="1" lang="ja-JP" altLang="en-US" sz="900">
                          <a:solidFill>
                            <a:schemeClr val="tx1"/>
                          </a:solidFill>
                          <a:latin typeface="Yu Gothic" panose="020B0400000000000000" pitchFamily="34" charset="-128"/>
                          <a:ea typeface="Yu Gothic" panose="020B0400000000000000" pitchFamily="34" charset="-128"/>
                        </a:rPr>
                        <a:t>課</a:t>
                      </a:r>
                    </a:p>
                  </a:txBody>
                  <a:tcPr marL="45720" marR="45720" anchor="ctr">
                    <a:lnB w="38100" cmpd="sng">
                      <a:noFill/>
                    </a:lnB>
                    <a:solidFill>
                      <a:schemeClr val="bg1">
                        <a:lumMod val="75000"/>
                      </a:schemeClr>
                    </a:solidFill>
                  </a:tcPr>
                </a:tc>
                <a:tc>
                  <a:txBody>
                    <a:bodyPr/>
                    <a:lstStyle/>
                    <a:p>
                      <a:pPr algn="ctr"/>
                      <a:r>
                        <a:rPr kumimoji="1" lang="ja-JP" altLang="en-US" sz="900">
                          <a:solidFill>
                            <a:schemeClr val="tx1"/>
                          </a:solidFill>
                          <a:latin typeface="Yu Gothic" panose="020B0400000000000000" pitchFamily="34" charset="-128"/>
                          <a:ea typeface="Yu Gothic" panose="020B0400000000000000" pitchFamily="34" charset="-128"/>
                        </a:rPr>
                        <a:t>人数</a:t>
                      </a:r>
                    </a:p>
                  </a:txBody>
                  <a:tcPr marL="45720" marR="45720" anchor="ctr">
                    <a:lnB w="38100" cmpd="sng">
                      <a:noFill/>
                    </a:lnB>
                    <a:solidFill>
                      <a:schemeClr val="bg1">
                        <a:lumMod val="75000"/>
                      </a:schemeClr>
                    </a:solidFill>
                  </a:tcPr>
                </a:tc>
                <a:tc>
                  <a:txBody>
                    <a:bodyPr/>
                    <a:lstStyle/>
                    <a:p>
                      <a:r>
                        <a:rPr kumimoji="1" lang="ja-JP" altLang="en-US" sz="900">
                          <a:solidFill>
                            <a:schemeClr val="tx1"/>
                          </a:solidFill>
                          <a:latin typeface="Yu Gothic" panose="020B0400000000000000" pitchFamily="34" charset="-128"/>
                          <a:ea typeface="Yu Gothic" panose="020B0400000000000000" pitchFamily="34" charset="-128"/>
                        </a:rPr>
                        <a:t>係名</a:t>
                      </a:r>
                    </a:p>
                  </a:txBody>
                  <a:tcPr marL="45720" marR="45720" anchor="ctr">
                    <a:lnB w="38100" cmpd="sng">
                      <a:noFill/>
                    </a:lnB>
                    <a:solidFill>
                      <a:schemeClr val="bg1">
                        <a:lumMod val="75000"/>
                      </a:schemeClr>
                    </a:solidFill>
                  </a:tcPr>
                </a:tc>
                <a:tc>
                  <a:txBody>
                    <a:bodyPr/>
                    <a:lstStyle/>
                    <a:p>
                      <a:r>
                        <a:rPr kumimoji="1" lang="ja-JP" altLang="en-US" sz="900">
                          <a:solidFill>
                            <a:schemeClr val="tx1"/>
                          </a:solidFill>
                          <a:latin typeface="Yu Gothic" panose="020B0400000000000000" pitchFamily="34" charset="-128"/>
                          <a:ea typeface="Yu Gothic" panose="020B0400000000000000" pitchFamily="34" charset="-128"/>
                        </a:rPr>
                        <a:t>備考</a:t>
                      </a:r>
                    </a:p>
                  </a:txBody>
                  <a:tcPr marL="45720" marR="45720" anchor="ctr">
                    <a:lnB w="38100" cmpd="sng">
                      <a:noFill/>
                    </a:lnB>
                    <a:solidFill>
                      <a:schemeClr val="bg1">
                        <a:lumMod val="75000"/>
                      </a:schemeClr>
                    </a:solidFill>
                  </a:tcPr>
                </a:tc>
                <a:extLst>
                  <a:ext uri="{0D108BD9-81ED-4DB2-BD59-A6C34878D82A}">
                    <a16:rowId xmlns:a16="http://schemas.microsoft.com/office/drawing/2014/main" val="375788253"/>
                  </a:ext>
                </a:extLst>
              </a:tr>
              <a:tr h="228000">
                <a:tc>
                  <a:txBody>
                    <a:bodyPr/>
                    <a:lstStyle/>
                    <a:p>
                      <a:r>
                        <a:rPr kumimoji="1" lang="ja-JP" altLang="en-US" sz="800">
                          <a:solidFill>
                            <a:srgbClr val="FF0000"/>
                          </a:solidFill>
                          <a:latin typeface="Yu Gothic" panose="020B0400000000000000" pitchFamily="34" charset="-128"/>
                          <a:ea typeface="Yu Gothic" panose="020B0400000000000000" pitchFamily="34" charset="-128"/>
                        </a:rPr>
                        <a:t>◎◎◎◎◎◎◎◎◎◎</a:t>
                      </a:r>
                    </a:p>
                  </a:txBody>
                  <a:tcPr marL="45720" marR="45720" anchor="ctr">
                    <a:lnL w="12700" cmpd="sng">
                      <a:noFill/>
                    </a:lnL>
                    <a:lnR w="3175" cap="flat" cmpd="sng" algn="ctr">
                      <a:noFill/>
                      <a:prstDash val="solid"/>
                      <a:round/>
                      <a:headEnd type="none" w="med" len="med"/>
                      <a:tailEnd type="none" w="med" len="med"/>
                    </a:lnR>
                    <a:lnT w="38100" cmpd="sng">
                      <a:noFill/>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800">
                          <a:solidFill>
                            <a:srgbClr val="FF0000"/>
                          </a:solidFill>
                          <a:latin typeface="Yu Gothic" panose="020B0400000000000000" pitchFamily="34" charset="-128"/>
                          <a:ea typeface="Yu Gothic" panose="020B0400000000000000" pitchFamily="34" charset="-128"/>
                        </a:rPr>
                        <a:t>0</a:t>
                      </a:r>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38100" cmpd="sng">
                      <a:noFill/>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a:solidFill>
                            <a:srgbClr val="FF0000"/>
                          </a:solidFill>
                          <a:latin typeface="Yu Gothic" panose="020B0400000000000000" pitchFamily="34" charset="-128"/>
                          <a:ea typeface="Yu Gothic" panose="020B0400000000000000" pitchFamily="34" charset="-128"/>
                        </a:rPr>
                        <a:t>◎◎◎◎◎</a:t>
                      </a:r>
                    </a:p>
                  </a:txBody>
                  <a:tcPr marL="45720" marR="45720" anchor="ctr">
                    <a:lnL w="3175" cap="flat" cmpd="sng" algn="ctr">
                      <a:noFill/>
                      <a:prstDash val="solid"/>
                      <a:round/>
                      <a:headEnd type="none" w="med" len="med"/>
                      <a:tailEnd type="none" w="med" len="med"/>
                    </a:lnL>
                    <a:lnR w="12700" cmpd="sng">
                      <a:noFill/>
                    </a:lnR>
                    <a:lnT w="38100" cmpd="sng">
                      <a:noFill/>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38100" cmpd="sng">
                      <a:noFill/>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6907434"/>
                  </a:ext>
                </a:extLst>
              </a:tr>
              <a:tr h="2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4648844"/>
                  </a:ext>
                </a:extLst>
              </a:tr>
              <a:tr h="228000">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7745471"/>
                  </a:ext>
                </a:extLst>
              </a:tr>
              <a:tr h="228000">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1784397"/>
                  </a:ext>
                </a:extLst>
              </a:tr>
              <a:tr h="228000">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8015554"/>
                  </a:ext>
                </a:extLst>
              </a:tr>
              <a:tr h="228000">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solidFill>
                          <a:srgbClr val="FF0000"/>
                        </a:solidFill>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2760474"/>
                  </a:ext>
                </a:extLst>
              </a:tr>
              <a:tr h="228000">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8696038"/>
                  </a:ext>
                </a:extLst>
              </a:tr>
              <a:tr h="228000">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6329009"/>
                  </a:ext>
                </a:extLst>
              </a:tr>
              <a:tr h="228000">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7775184"/>
                  </a:ext>
                </a:extLst>
              </a:tr>
              <a:tr h="228000">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288155"/>
                  </a:ext>
                </a:extLst>
              </a:tr>
              <a:tr h="228000">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12700" cmpd="sng">
                      <a:noFill/>
                    </a:lnL>
                    <a:lnR w="3175" cap="flat" cmpd="sng" algn="ctr">
                      <a:no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Yu Gothic" panose="020B0400000000000000" pitchFamily="34" charset="-128"/>
                        <a:ea typeface="Yu Gothic" panose="020B0400000000000000" pitchFamily="34" charset="-128"/>
                      </a:endParaRPr>
                    </a:p>
                  </a:txBody>
                  <a:tcPr marL="45720" marR="45720" anchor="ctr">
                    <a:lnL w="3175" cap="flat" cmpd="sng" algn="ctr">
                      <a:noFill/>
                      <a:prstDash val="solid"/>
                      <a:round/>
                      <a:headEnd type="none" w="med" len="med"/>
                      <a:tailEnd type="none" w="med" len="med"/>
                    </a:lnL>
                    <a:lnR w="12700" cmpd="sng">
                      <a:noFill/>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4051648"/>
                  </a:ext>
                </a:extLst>
              </a:tr>
            </a:tbl>
          </a:graphicData>
        </a:graphic>
      </p:graphicFrame>
      <p:sp>
        <p:nvSpPr>
          <p:cNvPr id="8" name="テキスト プレースホルダー 3">
            <a:extLst>
              <a:ext uri="{FF2B5EF4-FFF2-40B4-BE49-F238E27FC236}">
                <a16:creationId xmlns:a16="http://schemas.microsoft.com/office/drawing/2014/main" id="{65DD1AAF-78F7-48FF-AD34-0077F4D7D857}"/>
              </a:ext>
            </a:extLst>
          </p:cNvPr>
          <p:cNvSpPr>
            <a:spLocks noGrp="1"/>
          </p:cNvSpPr>
          <p:nvPr/>
        </p:nvSpPr>
        <p:spPr>
          <a:xfrm>
            <a:off x="1266966" y="804068"/>
            <a:ext cx="8369570" cy="401114"/>
          </a:xfrm>
          <a:prstGeom prst="rect">
            <a:avLst/>
          </a:prstGeom>
        </p:spPr>
        <p:txBody>
          <a:bodyPr lIns="0" rIns="0" anchor="ctr"/>
          <a:lstStyle>
            <a:lvl1pPr marL="0" indent="0" algn="l" defTabSz="914400" rtl="0" eaLnBrk="1" latinLnBrk="0" hangingPunct="1">
              <a:lnSpc>
                <a:spcPct val="120000"/>
              </a:lnSpc>
              <a:spcBef>
                <a:spcPts val="1000"/>
              </a:spcBef>
              <a:buFontTx/>
              <a:buNone/>
              <a:defRPr kumimoji="1" sz="2200" b="1" kern="1200">
                <a:solidFill>
                  <a:schemeClr val="tx1"/>
                </a:solidFill>
                <a:latin typeface="+mn-ea"/>
                <a:ea typeface="+mn-ea"/>
                <a:cs typeface="+mn-cs"/>
              </a:defRPr>
            </a:lvl1pPr>
            <a:lvl2pPr marL="4572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2pPr>
            <a:lvl3pPr marL="9144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3pPr>
            <a:lvl4pPr marL="13716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4pPr>
            <a:lvl5pPr marL="1828800" indent="0" algn="l" defTabSz="914400" rtl="0" eaLnBrk="1" latinLnBrk="0" hangingPunct="1">
              <a:lnSpc>
                <a:spcPct val="90000"/>
              </a:lnSpc>
              <a:spcBef>
                <a:spcPts val="500"/>
              </a:spcBef>
              <a:buFontTx/>
              <a:buNone/>
              <a:defRPr kumimoji="1" sz="22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000" b="0">
                <a:solidFill>
                  <a:srgbClr val="FF0000"/>
                </a:solidFill>
                <a:latin typeface="Yu Gothic" panose="020B0400000000000000" pitchFamily="34" charset="-128"/>
                <a:ea typeface="Yu Gothic" panose="020B0400000000000000" pitchFamily="34" charset="-128"/>
                <a:cs typeface="Gen Shin Gothic P Regular" panose="020B0302020203020207" pitchFamily="34" charset="-128"/>
              </a:rPr>
              <a:t>◎◎◎◎◎◎◎◎◎◎</a:t>
            </a:r>
            <a:endParaRPr lang="en-US" altLang="ja-JP" sz="1000" b="0" dirty="0">
              <a:solidFill>
                <a:srgbClr val="FF0000"/>
              </a:solidFill>
              <a:latin typeface="Yu Gothic" panose="020B0400000000000000" pitchFamily="34" charset="-128"/>
              <a:ea typeface="Yu Gothic" panose="020B0400000000000000" pitchFamily="34" charset="-128"/>
              <a:cs typeface="Gen Shin Gothic P Regular" panose="020B0302020203020207" pitchFamily="34" charset="-128"/>
            </a:endParaRPr>
          </a:p>
        </p:txBody>
      </p:sp>
      <p:sp>
        <p:nvSpPr>
          <p:cNvPr id="19" name="テキスト ボックス 18">
            <a:extLst>
              <a:ext uri="{FF2B5EF4-FFF2-40B4-BE49-F238E27FC236}">
                <a16:creationId xmlns:a16="http://schemas.microsoft.com/office/drawing/2014/main" id="{F6A0AD8B-68F7-15CB-F6C5-11880A169672}"/>
              </a:ext>
            </a:extLst>
          </p:cNvPr>
          <p:cNvSpPr txBox="1"/>
          <p:nvPr/>
        </p:nvSpPr>
        <p:spPr>
          <a:xfrm>
            <a:off x="6787300" y="361128"/>
            <a:ext cx="2758700" cy="246142"/>
          </a:xfrm>
          <a:prstGeom prst="rect">
            <a:avLst/>
          </a:prstGeom>
          <a:noFill/>
        </p:spPr>
        <p:txBody>
          <a:bodyPr wrap="square" lIns="0" tIns="0" rIns="0" bIns="0" rtlCol="0" anchor="ctr">
            <a:noAutofit/>
          </a:bodyPr>
          <a:lstStyle/>
          <a:p>
            <a:pPr algn="ctr"/>
            <a:r>
              <a:rPr kumimoji="1" lang="ja-JP" altLang="en-US" sz="1200">
                <a:solidFill>
                  <a:srgbClr val="FF0000"/>
                </a:solidFill>
                <a:latin typeface="Yu Gothic" panose="020B0400000000000000" pitchFamily="34" charset="-128"/>
                <a:ea typeface="Yu Gothic" panose="020B0400000000000000" pitchFamily="34" charset="-128"/>
              </a:rPr>
              <a:t>◎◎◎◎◎◎◎◎◎◎</a:t>
            </a:r>
            <a:endParaRPr kumimoji="1" lang="en-US" altLang="ja-JP" sz="1200" dirty="0">
              <a:solidFill>
                <a:srgbClr val="FF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0974158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3541878C559E489C716CB0F675BDC1" ma:contentTypeVersion="16" ma:contentTypeDescription="新しいドキュメントを作成します。" ma:contentTypeScope="" ma:versionID="ac9576ebeac34d9fa836bb77fa2dac0e">
  <xsd:schema xmlns:xsd="http://www.w3.org/2001/XMLSchema" xmlns:xs="http://www.w3.org/2001/XMLSchema" xmlns:p="http://schemas.microsoft.com/office/2006/metadata/properties" xmlns:ns2="313dae9c-55ad-4c36-bb32-412dd15db9bd" xmlns:ns3="10be3460-9752-49b0-8c5e-c2f1d83cc0ff" targetNamespace="http://schemas.microsoft.com/office/2006/metadata/properties" ma:root="true" ma:fieldsID="46a71aabf50ea12c8a31939d61899872" ns2:_="" ns3:_="">
    <xsd:import namespace="313dae9c-55ad-4c36-bb32-412dd15db9bd"/>
    <xsd:import namespace="10be3460-9752-49b0-8c5e-c2f1d83cc0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TaxCatchAll" minOccurs="0"/>
                <xsd:element ref="ns2:MediaServiceOCR" minOccurs="0"/>
                <xsd:element ref="ns2:lcf76f155ced4ddcb4097134ff3c332f"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3dae9c-55ad-4c36-bb32-412dd15db9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ServiceObjectDetectorVersions" ma:index="12" nillable="true" ma:displayName="MediaServiceObjectDetectorVersions" ma:description=""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be3460-9752-49b0-8c5e-c2f1d83cc0f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56f963b-e234-45d4-a2ba-17acdd02ad15}" ma:internalName="TaxCatchAll" ma:showField="CatchAllData" ma:web="10be3460-9752-49b0-8c5e-c2f1d83cc0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be3460-9752-49b0-8c5e-c2f1d83cc0ff" xsi:nil="true"/>
    <lcf76f155ced4ddcb4097134ff3c332f xmlns="313dae9c-55ad-4c36-bb32-412dd15db9b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413AEE-7F36-43B0-9DD8-5A806E0A75C6}"/>
</file>

<file path=customXml/itemProps2.xml><?xml version="1.0" encoding="utf-8"?>
<ds:datastoreItem xmlns:ds="http://schemas.openxmlformats.org/officeDocument/2006/customXml" ds:itemID="{DC486A05-191C-4B38-B1DC-51C9DE772549}"/>
</file>

<file path=customXml/itemProps3.xml><?xml version="1.0" encoding="utf-8"?>
<ds:datastoreItem xmlns:ds="http://schemas.openxmlformats.org/officeDocument/2006/customXml" ds:itemID="{9E0ED1E7-8641-46D1-A6EE-FE8E002B556C}"/>
</file>

<file path=docProps/app.xml><?xml version="1.0" encoding="utf-8"?>
<Properties xmlns="http://schemas.openxmlformats.org/officeDocument/2006/extended-properties" xmlns:vt="http://schemas.openxmlformats.org/officeDocument/2006/docPropsVTypes">
  <Template>Office Theme</Template>
  <Words>390</Words>
  <PresentationFormat>A4 210 x 297 mm</PresentationFormat>
  <Paragraphs>62</Paragraphs>
  <Slides>6</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Yu Gothic</vt:lpstr>
      <vt:lpstr>Yu Gothic</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Base/>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0x0101004A3541878C559E489C716CB0F675BDC1</vt:lpwstr>
  </property>
</Properties>
</file>