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664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末永 真衣(SUENAGA Mai)" userId="ed2d4b3d-5a2c-4167-8815-20954f9b108b" providerId="ADAL" clId="{C9CA05DC-6472-4165-B4B5-C8087255B1D6}"/>
    <pc:docChg chg="modSld">
      <pc:chgData name="末永 真衣(SUENAGA Mai)" userId="ed2d4b3d-5a2c-4167-8815-20954f9b108b" providerId="ADAL" clId="{C9CA05DC-6472-4165-B4B5-C8087255B1D6}" dt="2025-04-10T07:57:42.324" v="91" actId="20577"/>
      <pc:docMkLst>
        <pc:docMk/>
      </pc:docMkLst>
      <pc:sldChg chg="modSp mod">
        <pc:chgData name="末永 真衣(SUENAGA Mai)" userId="ed2d4b3d-5a2c-4167-8815-20954f9b108b" providerId="ADAL" clId="{C9CA05DC-6472-4165-B4B5-C8087255B1D6}" dt="2025-04-10T07:57:42.324" v="91" actId="20577"/>
        <pc:sldMkLst>
          <pc:docMk/>
          <pc:sldMk cId="765290644" sldId="664"/>
        </pc:sldMkLst>
        <pc:spChg chg="mod">
          <ac:chgData name="末永 真衣(SUENAGA Mai)" userId="ed2d4b3d-5a2c-4167-8815-20954f9b108b" providerId="ADAL" clId="{C9CA05DC-6472-4165-B4B5-C8087255B1D6}" dt="2025-04-10T07:57:42.324" v="91" actId="20577"/>
          <ac:spMkLst>
            <pc:docMk/>
            <pc:sldMk cId="765290644" sldId="664"/>
            <ac:spMk id="7" creationId="{00000000-0000-0000-0000-000000000000}"/>
          </ac:spMkLst>
        </pc:spChg>
      </pc:sldChg>
    </pc:docChg>
  </pc:docChgLst>
  <pc:docChgLst>
    <pc:chgData name="末永 真衣(SUENAGA Mai)" userId="ed2d4b3d-5a2c-4167-8815-20954f9b108b" providerId="ADAL" clId="{B28DBB58-2489-42C6-95B9-A5834903C678}"/>
    <pc:docChg chg="modSld">
      <pc:chgData name="末永 真衣(SUENAGA Mai)" userId="ed2d4b3d-5a2c-4167-8815-20954f9b108b" providerId="ADAL" clId="{B28DBB58-2489-42C6-95B9-A5834903C678}" dt="2025-04-10T08:48:55.112" v="31" actId="13926"/>
      <pc:docMkLst>
        <pc:docMk/>
      </pc:docMkLst>
      <pc:sldChg chg="modSp mod">
        <pc:chgData name="末永 真衣(SUENAGA Mai)" userId="ed2d4b3d-5a2c-4167-8815-20954f9b108b" providerId="ADAL" clId="{B28DBB58-2489-42C6-95B9-A5834903C678}" dt="2025-04-10T08:48:55.112" v="31" actId="13926"/>
        <pc:sldMkLst>
          <pc:docMk/>
          <pc:sldMk cId="765290644" sldId="664"/>
        </pc:sldMkLst>
        <pc:spChg chg="mod">
          <ac:chgData name="末永 真衣(SUENAGA Mai)" userId="ed2d4b3d-5a2c-4167-8815-20954f9b108b" providerId="ADAL" clId="{B28DBB58-2489-42C6-95B9-A5834903C678}" dt="2025-04-10T08:48:55.112" v="31" actId="13926"/>
          <ac:spMkLst>
            <pc:docMk/>
            <pc:sldMk cId="765290644" sldId="664"/>
            <ac:spMk id="7" creationId="{00000000-0000-0000-0000-000000000000}"/>
          </ac:spMkLst>
        </pc:spChg>
        <pc:spChg chg="mod">
          <ac:chgData name="末永 真衣(SUENAGA Mai)" userId="ed2d4b3d-5a2c-4167-8815-20954f9b108b" providerId="ADAL" clId="{B28DBB58-2489-42C6-95B9-A5834903C678}" dt="2025-04-10T08:29:46.705" v="3" actId="20577"/>
          <ac:spMkLst>
            <pc:docMk/>
            <pc:sldMk cId="765290644" sldId="664"/>
            <ac:spMk id="12" creationId="{2F1C6B66-CAB4-CE57-C709-A531429AF20C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41DE2-42EF-4A02-9389-01E03D2AC6A1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EDC6B-C9CA-45EB-A181-06CBB5989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4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13D022-85DA-4043-A808-C2B26D1D51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34282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348884"/>
            <a:ext cx="8420100" cy="878597"/>
          </a:xfrm>
        </p:spPr>
        <p:txBody>
          <a:bodyPr>
            <a:normAutofit/>
          </a:bodyPr>
          <a:lstStyle>
            <a:lvl1pPr>
              <a:defRPr sz="36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485900" y="3886204"/>
            <a:ext cx="6934200" cy="997461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  <a:lvl2pPr marL="457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2018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kumimoji="1" lang="ja-JP" altLang="en-US" dirty="0"/>
              <a:t>事　　務　　局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7905330" y="260648"/>
            <a:ext cx="1656184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資料●－●</a:t>
            </a:r>
          </a:p>
        </p:txBody>
      </p:sp>
    </p:spTree>
    <p:extLst>
      <p:ext uri="{BB962C8B-B14F-4D97-AF65-F5344CB8AC3E}">
        <p14:creationId xmlns:p14="http://schemas.microsoft.com/office/powerpoint/2010/main" val="243100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4375"/>
            <a:ext cx="8991184" cy="402652"/>
          </a:xfrm>
        </p:spPr>
        <p:txBody>
          <a:bodyPr>
            <a:noAutofit/>
          </a:bodyPr>
          <a:lstStyle>
            <a:lvl1pPr>
              <a:defRPr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472" y="620688"/>
            <a:ext cx="9505056" cy="6048672"/>
          </a:xfrm>
        </p:spPr>
        <p:txBody>
          <a:bodyPr>
            <a:normAutofit/>
          </a:bodyPr>
          <a:lstStyle>
            <a:lvl1pPr marL="342898" indent="-342898">
              <a:buFont typeface="Wingdings" panose="05000000000000000000" pitchFamily="2" charset="2"/>
              <a:buChar char="n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630235" indent="-273048">
              <a:buFont typeface="Wingdings" panose="05000000000000000000" pitchFamily="2" charset="2"/>
              <a:buChar char="l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893758" indent="-263524"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250943" indent="-357186"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1523991" indent="-273048"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486486" y="31941"/>
            <a:ext cx="344895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2CFD6DCB-1C8B-41B0-9738-FCEF4BEE0E2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Line 51"/>
          <p:cNvSpPr>
            <a:spLocks noChangeShapeType="1"/>
          </p:cNvSpPr>
          <p:nvPr userDrawn="1"/>
        </p:nvSpPr>
        <p:spPr bwMode="auto">
          <a:xfrm>
            <a:off x="0" y="445894"/>
            <a:ext cx="9906000" cy="0"/>
          </a:xfrm>
          <a:prstGeom prst="line">
            <a:avLst/>
          </a:prstGeom>
          <a:noFill/>
          <a:ln w="63500" cmpd="thickThin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9486485" y="24379"/>
            <a:ext cx="374984" cy="37268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0" name="スライド番号プレースホルダー 1"/>
          <p:cNvSpPr txBox="1">
            <a:spLocks/>
          </p:cNvSpPr>
          <p:nvPr userDrawn="1"/>
        </p:nvSpPr>
        <p:spPr>
          <a:xfrm>
            <a:off x="9507973" y="24375"/>
            <a:ext cx="35349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05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503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51"/>
          <p:cNvSpPr>
            <a:spLocks noChangeShapeType="1"/>
          </p:cNvSpPr>
          <p:nvPr userDrawn="1"/>
        </p:nvSpPr>
        <p:spPr bwMode="auto">
          <a:xfrm>
            <a:off x="0" y="445894"/>
            <a:ext cx="9906000" cy="0"/>
          </a:xfrm>
          <a:prstGeom prst="line">
            <a:avLst/>
          </a:prstGeom>
          <a:noFill/>
          <a:ln w="63500" cmpd="thickThin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>
              <a:solidFill>
                <a:prstClr val="black"/>
              </a:solidFill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95300" y="24375"/>
            <a:ext cx="8991184" cy="402652"/>
          </a:xfrm>
        </p:spPr>
        <p:txBody>
          <a:bodyPr>
            <a:noAutofit/>
          </a:bodyPr>
          <a:lstStyle>
            <a:lvl1pPr>
              <a:defRPr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9486486" y="31941"/>
            <a:ext cx="344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FD6DCB-1C8B-41B0-9738-FCEF4BEE0E2C}" type="slidenum">
              <a:rPr lang="ja-JP" altLang="en-US" sz="1050" smtClean="0">
                <a:solidFill>
                  <a:schemeClr val="tx1"/>
                </a:solidFill>
              </a:rPr>
              <a:pPr/>
              <a:t>‹#›</a:t>
            </a:fld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9486485" y="24379"/>
            <a:ext cx="374984" cy="37268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0" name="スライド番号プレースホルダー 1"/>
          <p:cNvSpPr txBox="1">
            <a:spLocks/>
          </p:cNvSpPr>
          <p:nvPr userDrawn="1"/>
        </p:nvSpPr>
        <p:spPr>
          <a:xfrm>
            <a:off x="9507973" y="24375"/>
            <a:ext cx="35349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05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16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FA04-2FE4-4AD3-A3B9-6D8DFFA69E8E}" type="datetime1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73480" y="44624"/>
            <a:ext cx="576064" cy="391351"/>
          </a:xfrm>
          <a:ln>
            <a:solidFill>
              <a:schemeClr val="tx1"/>
            </a:solidFill>
          </a:ln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2CFD6DCB-1C8B-41B0-9738-FCEF4BEE0E2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527272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C397-1F13-4E7D-A6A8-B088C0C3B024}" type="datetime1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D6DCB-1C8B-41B0-9738-FCEF4BEE0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3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402" y="118920"/>
            <a:ext cx="9927499" cy="52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1704" algn="l"/>
              </a:tabLst>
              <a:defRPr/>
            </a:pPr>
            <a:r>
              <a:rPr kumimoji="1" lang="ja-JP" altLang="en-US" sz="1700" b="1" i="0" u="none" strike="noStrike" kern="1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「安全性・信頼性を確保したデジタルインフラの海外展開支援事業」</a:t>
            </a:r>
            <a:endParaRPr kumimoji="1" lang="en-US" altLang="ja-JP" sz="1700" b="1" i="0" u="none" strike="noStrike" kern="1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1704" algn="l"/>
              </a:tabLst>
              <a:defRPr/>
            </a:pPr>
            <a:r>
              <a:rPr kumimoji="1" lang="en-US" altLang="ja-JP" sz="1700" b="1" i="0" u="none" strike="noStrike" kern="1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2025</a:t>
            </a:r>
            <a:r>
              <a:rPr kumimoji="1" lang="ja-JP" altLang="en-US" sz="1700" b="1" i="0" u="none" strike="noStrike" kern="1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年度「地方枠」：提案事業概要</a:t>
            </a:r>
          </a:p>
        </p:txBody>
      </p:sp>
      <p:sp>
        <p:nvSpPr>
          <p:cNvPr id="38" name="Line 51"/>
          <p:cNvSpPr>
            <a:spLocks noChangeShapeType="1"/>
          </p:cNvSpPr>
          <p:nvPr/>
        </p:nvSpPr>
        <p:spPr bwMode="auto">
          <a:xfrm>
            <a:off x="-13709" y="723560"/>
            <a:ext cx="9906000" cy="0"/>
          </a:xfrm>
          <a:prstGeom prst="line">
            <a:avLst/>
          </a:prstGeom>
          <a:noFill/>
          <a:ln w="63500" cmpd="thickThin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8464" y="1564808"/>
            <a:ext cx="9649072" cy="4486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事業者名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R="0" lvl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Tx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展開先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kumimoji="1" lang="en-US" altLang="ja-JP" sz="1600" b="1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事業概要（製品・サービス）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案件受注までのロードマップ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●万円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014AC4DE-1080-0927-0B3A-72AD5126BBC0}"/>
              </a:ext>
            </a:extLst>
          </p:cNvPr>
          <p:cNvSpPr/>
          <p:nvPr/>
        </p:nvSpPr>
        <p:spPr>
          <a:xfrm>
            <a:off x="9652952" y="476172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1E531B-1136-08F4-FD1E-D6A2E0F4AA2C}"/>
              </a:ext>
            </a:extLst>
          </p:cNvPr>
          <p:cNvSpPr txBox="1"/>
          <p:nvPr/>
        </p:nvSpPr>
        <p:spPr>
          <a:xfrm>
            <a:off x="8311896" y="55367"/>
            <a:ext cx="14251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kumimoji="1"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1C6B66-CAB4-CE57-C709-A531429AF20C}"/>
              </a:ext>
            </a:extLst>
          </p:cNvPr>
          <p:cNvSpPr/>
          <p:nvPr/>
        </p:nvSpPr>
        <p:spPr>
          <a:xfrm>
            <a:off x="73600" y="890368"/>
            <a:ext cx="9763828" cy="579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625475" marR="0" lvl="0" indent="-625475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提案書（様式</a:t>
            </a:r>
            <a:r>
              <a:rPr kumimoji="1" lang="en-US" altLang="ja-JP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）の「</a:t>
            </a:r>
            <a:r>
              <a:rPr kumimoji="1" lang="en-US" altLang="zh-TW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2.</a:t>
            </a: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事業概要」（海外展開に取り組むデジタルソリューションに関する製品・サービスの概要等）に該当する</a:t>
            </a:r>
            <a:endParaRPr kumimoji="1" lang="en-US" altLang="ja-JP" sz="15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5475" marR="0" lvl="0" indent="-625475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説明を</a:t>
            </a:r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図表などを用いて</a:t>
            </a: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簡潔に記載してください。</a:t>
            </a:r>
            <a:endParaRPr kumimoji="1" lang="en-US" altLang="ja-JP" sz="15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29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179"/>
    </mc:Choice>
    <mc:Fallback xmlns="">
      <p:transition spd="slow" advTm="78179"/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84C4C25E3A48C4CB79AA1F60E1072E7" ma:contentTypeVersion="14" ma:contentTypeDescription="新しいドキュメントを作成します。" ma:contentTypeScope="" ma:versionID="200af2e09285f277e03be3d37259c5a4">
  <xsd:schema xmlns:xsd="http://www.w3.org/2001/XMLSchema" xmlns:xs="http://www.w3.org/2001/XMLSchema" xmlns:p="http://schemas.microsoft.com/office/2006/metadata/properties" xmlns:ns2="087824ae-fdc1-44d1-94fd-1f1feec55359" xmlns:ns3="1d397f78-0df8-4b09-af30-c349055ccc08" targetNamespace="http://schemas.microsoft.com/office/2006/metadata/properties" ma:root="true" ma:fieldsID="979b4a929a20209ffd26ccca54c92d79" ns2:_="" ns3:_="">
    <xsd:import namespace="087824ae-fdc1-44d1-94fd-1f1feec55359"/>
    <xsd:import namespace="1d397f78-0df8-4b09-af30-c349055ccc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7824ae-fdc1-44d1-94fd-1f1feec553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97f78-0df8-4b09-af30-c349055ccc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1c6910-4142-4722-9493-dfac4b995c63}" ma:internalName="TaxCatchAll" ma:showField="CatchAllData" ma:web="1d397f78-0df8-4b09-af30-c349055ccc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397f78-0df8-4b09-af30-c349055ccc08" xsi:nil="true"/>
    <lcf76f155ced4ddcb4097134ff3c332f xmlns="087824ae-fdc1-44d1-94fd-1f1feec553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9F0FEC4-55E7-48F2-8A23-1C82CC50B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7824ae-fdc1-44d1-94fd-1f1feec55359"/>
    <ds:schemaRef ds:uri="1d397f78-0df8-4b09-af30-c349055ccc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657112-4DB7-4852-A825-CD7EBF5947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97B464-4C0C-4E80-93F3-386C65BB8A4D}">
  <ds:schemaRefs>
    <ds:schemaRef ds:uri="087824ae-fdc1-44d1-94fd-1f1feec55359"/>
    <ds:schemaRef ds:uri="http://purl.org/dc/dcmitype/"/>
    <ds:schemaRef ds:uri="1d397f78-0df8-4b09-af30-c349055ccc08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101</Words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AR丸ゴシック体E</vt:lpstr>
      <vt:lpstr>HGS創英角ｺﾞｼｯｸUB</vt:lpstr>
      <vt:lpstr>Meiryo UI</vt:lpstr>
      <vt:lpstr>ＭＳ ゴシック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0x010100084C4C25E3A48C4CB79AA1F60E1072E7</vt:lpwstr>
  </property>
  <property fmtid="{D5CDD505-2E9C-101B-9397-08002B2CF9AE}" pid="3" name="MediaServiceImageTags">
    <vt:lpwstr/>
  </property>
</Properties>
</file>