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75" r:id="rId5"/>
    <p:sldMasterId id="2147483677" r:id="rId6"/>
  </p:sldMasterIdLst>
  <p:notesMasterIdLst>
    <p:notesMasterId r:id="rId8"/>
  </p:notesMasterIdLst>
  <p:sldIdLst>
    <p:sldId id="2147481101" r:id="rId7"/>
  </p:sldIdLst>
  <p:sldSz cx="9906000" cy="6858000" type="A4"/>
  <p:notesSz cx="6807200" cy="9939338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3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857A65-3713-41DC-B221-37ED10073981}" v="497" dt="2025-02-10T05:00:54.677"/>
    <p1510:client id="{AE89BE2C-2713-42E4-A6C8-8B3CA5518DED}" v="18" dt="2025-02-10T01:30:26.334"/>
    <p1510:client id="{D69E7255-DD36-4712-8DC7-A64353AD4620}" v="1" dt="2025-02-10T10:00:46.9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552" autoAdjust="0"/>
  </p:normalViewPr>
  <p:slideViewPr>
    <p:cSldViewPr snapToGrid="0">
      <p:cViewPr varScale="1">
        <p:scale>
          <a:sx n="92" d="100"/>
          <a:sy n="92" d="100"/>
        </p:scale>
        <p:origin x="89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commentAuthors.xml" Type="http://schemas.openxmlformats.org/officeDocument/2006/relationships/commentAuthors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15" Target="changesInfos/changesInfo1.xml" Type="http://schemas.microsoft.com/office/2016/11/relationships/changesInfo"/><Relationship Id="rId16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Masters/slideMaster2.xml" Type="http://schemas.openxmlformats.org/officeDocument/2006/relationships/slideMaster"/><Relationship Id="rId6" Target="slideMasters/slideMaster3.xml" Type="http://schemas.openxmlformats.org/officeDocument/2006/relationships/slideMaster"/><Relationship Id="rId7" Target="slides/slide1.xml" Type="http://schemas.openxmlformats.org/officeDocument/2006/relationships/slide"/><Relationship Id="rId8" Target="notesMasters/notesMaster1.xml" Type="http://schemas.openxmlformats.org/officeDocument/2006/relationships/notesMaster"/><Relationship Id="rId9" Target="tags/tag1.xml" Type="http://schemas.openxmlformats.org/officeDocument/2006/relationships/tag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佐藤 厚雄(SATO Atsuo)" userId="fdc37e04-e7d3-457d-8dc5-86c8a75181b3" providerId="ADAL" clId="{D69E7255-DD36-4712-8DC7-A64353AD4620}"/>
    <pc:docChg chg="addSld delSld modSld">
      <pc:chgData name="佐藤 厚雄(SATO Atsuo)" userId="fdc37e04-e7d3-457d-8dc5-86c8a75181b3" providerId="ADAL" clId="{D69E7255-DD36-4712-8DC7-A64353AD4620}" dt="2025-02-10T10:02:13.775" v="30" actId="20577"/>
      <pc:docMkLst>
        <pc:docMk/>
      </pc:docMkLst>
      <pc:sldChg chg="del">
        <pc:chgData name="佐藤 厚雄(SATO Atsuo)" userId="fdc37e04-e7d3-457d-8dc5-86c8a75181b3" providerId="ADAL" clId="{D69E7255-DD36-4712-8DC7-A64353AD4620}" dt="2025-02-10T10:01:22.750" v="10" actId="47"/>
        <pc:sldMkLst>
          <pc:docMk/>
          <pc:sldMk cId="195923497" sldId="2147481100"/>
        </pc:sldMkLst>
      </pc:sldChg>
      <pc:sldChg chg="modSp add mod">
        <pc:chgData name="佐藤 厚雄(SATO Atsuo)" userId="fdc37e04-e7d3-457d-8dc5-86c8a75181b3" providerId="ADAL" clId="{D69E7255-DD36-4712-8DC7-A64353AD4620}" dt="2025-02-10T10:02:13.775" v="30" actId="20577"/>
        <pc:sldMkLst>
          <pc:docMk/>
          <pc:sldMk cId="2795916982" sldId="2147481101"/>
        </pc:sldMkLst>
        <pc:spChg chg="mod">
          <ac:chgData name="佐藤 厚雄(SATO Atsuo)" userId="fdc37e04-e7d3-457d-8dc5-86c8a75181b3" providerId="ADAL" clId="{D69E7255-DD36-4712-8DC7-A64353AD4620}" dt="2025-02-10T10:02:13.775" v="30" actId="20577"/>
          <ac:spMkLst>
            <pc:docMk/>
            <pc:sldMk cId="2795916982" sldId="2147481101"/>
            <ac:spMk id="23" creationId="{876388AC-B42C-B574-7D99-4DAC13C5721B}"/>
          </ac:spMkLst>
        </pc:spChg>
        <pc:spChg chg="mod">
          <ac:chgData name="佐藤 厚雄(SATO Atsuo)" userId="fdc37e04-e7d3-457d-8dc5-86c8a75181b3" providerId="ADAL" clId="{D69E7255-DD36-4712-8DC7-A64353AD4620}" dt="2025-02-10T10:01:02.812" v="9" actId="20577"/>
          <ac:spMkLst>
            <pc:docMk/>
            <pc:sldMk cId="2795916982" sldId="2147481101"/>
            <ac:spMk id="79" creationId="{43C90B98-F555-197D-D823-06732860A57C}"/>
          </ac:spMkLst>
        </pc:spChg>
      </pc:sldChg>
    </pc:docChg>
  </pc:docChgLst>
  <pc:docChgLst>
    <pc:chgData name="佐藤 厚雄(SATO Atsuo)" userId="fdc37e04-e7d3-457d-8dc5-86c8a75181b3" providerId="ADAL" clId="{A0857A65-3713-41DC-B221-37ED10073981}"/>
    <pc:docChg chg="undo redo custSel addSld delSld modSld sldOrd modNotesMaster">
      <pc:chgData name="佐藤 厚雄(SATO Atsuo)" userId="fdc37e04-e7d3-457d-8dc5-86c8a75181b3" providerId="ADAL" clId="{A0857A65-3713-41DC-B221-37ED10073981}" dt="2025-02-10T05:02:39.579" v="4907" actId="47"/>
      <pc:docMkLst>
        <pc:docMk/>
      </pc:docMkLst>
      <pc:sldChg chg="addSp delSp modSp del mod ord">
        <pc:chgData name="佐藤 厚雄(SATO Atsuo)" userId="fdc37e04-e7d3-457d-8dc5-86c8a75181b3" providerId="ADAL" clId="{A0857A65-3713-41DC-B221-37ED10073981}" dt="2025-02-10T05:02:31.344" v="4906" actId="47"/>
        <pc:sldMkLst>
          <pc:docMk/>
          <pc:sldMk cId="2661076299" sldId="2147481098"/>
        </pc:sldMkLst>
        <pc:spChg chg="add mod">
          <ac:chgData name="佐藤 厚雄(SATO Atsuo)" userId="fdc37e04-e7d3-457d-8dc5-86c8a75181b3" providerId="ADAL" clId="{A0857A65-3713-41DC-B221-37ED10073981}" dt="2025-02-10T03:45:52.103" v="2965" actId="14100"/>
          <ac:spMkLst>
            <pc:docMk/>
            <pc:sldMk cId="2661076299" sldId="2147481098"/>
            <ac:spMk id="16" creationId="{088BBA5C-BB4E-F72D-9185-759EF69F3C75}"/>
          </ac:spMkLst>
        </pc:spChg>
        <pc:spChg chg="add mod">
          <ac:chgData name="佐藤 厚雄(SATO Atsuo)" userId="fdc37e04-e7d3-457d-8dc5-86c8a75181b3" providerId="ADAL" clId="{A0857A65-3713-41DC-B221-37ED10073981}" dt="2025-02-10T03:28:51.127" v="2625" actId="571"/>
          <ac:spMkLst>
            <pc:docMk/>
            <pc:sldMk cId="2661076299" sldId="2147481098"/>
            <ac:spMk id="17" creationId="{EBADCE02-DF49-63D6-C74E-7A7EEE13B6D7}"/>
          </ac:spMkLst>
        </pc:spChg>
        <pc:spChg chg="add mod">
          <ac:chgData name="佐藤 厚雄(SATO Atsuo)" userId="fdc37e04-e7d3-457d-8dc5-86c8a75181b3" providerId="ADAL" clId="{A0857A65-3713-41DC-B221-37ED10073981}" dt="2025-02-10T03:30:01.084" v="2632" actId="571"/>
          <ac:spMkLst>
            <pc:docMk/>
            <pc:sldMk cId="2661076299" sldId="2147481098"/>
            <ac:spMk id="18" creationId="{A7CC330B-682F-907D-6EC0-58340BDF4AF5}"/>
          </ac:spMkLst>
        </pc:spChg>
        <pc:spChg chg="add mod">
          <ac:chgData name="佐藤 厚雄(SATO Atsuo)" userId="fdc37e04-e7d3-457d-8dc5-86c8a75181b3" providerId="ADAL" clId="{A0857A65-3713-41DC-B221-37ED10073981}" dt="2025-02-10T03:30:03.816" v="2634" actId="571"/>
          <ac:spMkLst>
            <pc:docMk/>
            <pc:sldMk cId="2661076299" sldId="2147481098"/>
            <ac:spMk id="19" creationId="{C26DC34E-7C3C-4384-6BE4-F86CDF16EC76}"/>
          </ac:spMkLst>
        </pc:spChg>
        <pc:spChg chg="add mod">
          <ac:chgData name="佐藤 厚雄(SATO Atsuo)" userId="fdc37e04-e7d3-457d-8dc5-86c8a75181b3" providerId="ADAL" clId="{A0857A65-3713-41DC-B221-37ED10073981}" dt="2025-02-10T03:47:39.467" v="2972" actId="6549"/>
          <ac:spMkLst>
            <pc:docMk/>
            <pc:sldMk cId="2661076299" sldId="2147481098"/>
            <ac:spMk id="23" creationId="{876388AC-B42C-B574-7D99-4DAC13C5721B}"/>
          </ac:spMkLst>
        </pc:spChg>
        <pc:spChg chg="mod">
          <ac:chgData name="佐藤 厚雄(SATO Atsuo)" userId="fdc37e04-e7d3-457d-8dc5-86c8a75181b3" providerId="ADAL" clId="{A0857A65-3713-41DC-B221-37ED10073981}" dt="2025-02-10T03:42:24.290" v="2930" actId="20577"/>
          <ac:spMkLst>
            <pc:docMk/>
            <pc:sldMk cId="2661076299" sldId="2147481098"/>
            <ac:spMk id="67" creationId="{FB72C7B2-C1A0-DFE6-AEB5-A402AAE502B9}"/>
          </ac:spMkLst>
        </pc:spChg>
        <pc:spChg chg="mod">
          <ac:chgData name="佐藤 厚雄(SATO Atsuo)" userId="fdc37e04-e7d3-457d-8dc5-86c8a75181b3" providerId="ADAL" clId="{A0857A65-3713-41DC-B221-37ED10073981}" dt="2025-02-10T03:18:17.224" v="2059" actId="20577"/>
          <ac:spMkLst>
            <pc:docMk/>
            <pc:sldMk cId="2661076299" sldId="2147481098"/>
            <ac:spMk id="78" creationId="{CBF9EF38-CC72-68ED-A6AF-FD76D539567E}"/>
          </ac:spMkLst>
        </pc:spChg>
        <pc:spChg chg="mod">
          <ac:chgData name="佐藤 厚雄(SATO Atsuo)" userId="fdc37e04-e7d3-457d-8dc5-86c8a75181b3" providerId="ADAL" clId="{A0857A65-3713-41DC-B221-37ED10073981}" dt="2025-02-10T04:05:06.704" v="3221" actId="20577"/>
          <ac:spMkLst>
            <pc:docMk/>
            <pc:sldMk cId="2661076299" sldId="2147481098"/>
            <ac:spMk id="79" creationId="{43C90B98-F555-197D-D823-06732860A57C}"/>
          </ac:spMkLst>
        </pc:spChg>
        <pc:spChg chg="mod">
          <ac:chgData name="佐藤 厚雄(SATO Atsuo)" userId="fdc37e04-e7d3-457d-8dc5-86c8a75181b3" providerId="ADAL" clId="{A0857A65-3713-41DC-B221-37ED10073981}" dt="2025-02-10T03:29:29.755" v="2626" actId="207"/>
          <ac:spMkLst>
            <pc:docMk/>
            <pc:sldMk cId="2661076299" sldId="2147481098"/>
            <ac:spMk id="83" creationId="{75A9AC63-31AB-DB69-D225-6589BB4A6401}"/>
          </ac:spMkLst>
        </pc:spChg>
        <pc:spChg chg="mod">
          <ac:chgData name="佐藤 厚雄(SATO Atsuo)" userId="fdc37e04-e7d3-457d-8dc5-86c8a75181b3" providerId="ADAL" clId="{A0857A65-3713-41DC-B221-37ED10073981}" dt="2025-02-10T04:05:08.040" v="3223" actId="20577"/>
          <ac:spMkLst>
            <pc:docMk/>
            <pc:sldMk cId="2661076299" sldId="2147481098"/>
            <ac:spMk id="84" creationId="{75F75956-F36C-1733-0D57-07018ECAAE64}"/>
          </ac:spMkLst>
        </pc:spChg>
      </pc:sldChg>
      <pc:sldChg chg="modSp add del mod">
        <pc:chgData name="佐藤 厚雄(SATO Atsuo)" userId="fdc37e04-e7d3-457d-8dc5-86c8a75181b3" providerId="ADAL" clId="{A0857A65-3713-41DC-B221-37ED10073981}" dt="2025-02-10T05:02:39.579" v="4907" actId="47"/>
        <pc:sldMkLst>
          <pc:docMk/>
          <pc:sldMk cId="1258673608" sldId="2147481099"/>
        </pc:sldMkLst>
        <pc:spChg chg="mod">
          <ac:chgData name="佐藤 厚雄(SATO Atsuo)" userId="fdc37e04-e7d3-457d-8dc5-86c8a75181b3" providerId="ADAL" clId="{A0857A65-3713-41DC-B221-37ED10073981}" dt="2025-02-10T04:51:56.057" v="4847" actId="1036"/>
          <ac:spMkLst>
            <pc:docMk/>
            <pc:sldMk cId="1258673608" sldId="2147481099"/>
            <ac:spMk id="65" creationId="{01C6B5CE-AAEB-98E2-B09D-D5246B957379}"/>
          </ac:spMkLst>
        </pc:spChg>
        <pc:spChg chg="mod">
          <ac:chgData name="佐藤 厚雄(SATO Atsuo)" userId="fdc37e04-e7d3-457d-8dc5-86c8a75181b3" providerId="ADAL" clId="{A0857A65-3713-41DC-B221-37ED10073981}" dt="2025-02-10T04:51:56.057" v="4847" actId="1036"/>
          <ac:spMkLst>
            <pc:docMk/>
            <pc:sldMk cId="1258673608" sldId="2147481099"/>
            <ac:spMk id="67" creationId="{FB72C7B2-C1A0-DFE6-AEB5-A402AAE502B9}"/>
          </ac:spMkLst>
        </pc:spChg>
        <pc:spChg chg="mod">
          <ac:chgData name="佐藤 厚雄(SATO Atsuo)" userId="fdc37e04-e7d3-457d-8dc5-86c8a75181b3" providerId="ADAL" clId="{A0857A65-3713-41DC-B221-37ED10073981}" dt="2025-02-10T04:51:56.057" v="4847" actId="1036"/>
          <ac:spMkLst>
            <pc:docMk/>
            <pc:sldMk cId="1258673608" sldId="2147481099"/>
            <ac:spMk id="71" creationId="{180CBF98-93A3-3C6E-6C8E-06A8C5F303BF}"/>
          </ac:spMkLst>
        </pc:spChg>
        <pc:spChg chg="mod">
          <ac:chgData name="佐藤 厚雄(SATO Atsuo)" userId="fdc37e04-e7d3-457d-8dc5-86c8a75181b3" providerId="ADAL" clId="{A0857A65-3713-41DC-B221-37ED10073981}" dt="2025-02-10T04:51:56.057" v="4847" actId="1036"/>
          <ac:spMkLst>
            <pc:docMk/>
            <pc:sldMk cId="1258673608" sldId="2147481099"/>
            <ac:spMk id="73" creationId="{EE5260C2-DE04-C7F6-C8AC-C08922E946CB}"/>
          </ac:spMkLst>
        </pc:spChg>
        <pc:spChg chg="mod">
          <ac:chgData name="佐藤 厚雄(SATO Atsuo)" userId="fdc37e04-e7d3-457d-8dc5-86c8a75181b3" providerId="ADAL" clId="{A0857A65-3713-41DC-B221-37ED10073981}" dt="2025-02-10T04:51:56.057" v="4847" actId="1036"/>
          <ac:spMkLst>
            <pc:docMk/>
            <pc:sldMk cId="1258673608" sldId="2147481099"/>
            <ac:spMk id="78" creationId="{CBF9EF38-CC72-68ED-A6AF-FD76D539567E}"/>
          </ac:spMkLst>
        </pc:spChg>
        <pc:spChg chg="mod">
          <ac:chgData name="佐藤 厚雄(SATO Atsuo)" userId="fdc37e04-e7d3-457d-8dc5-86c8a75181b3" providerId="ADAL" clId="{A0857A65-3713-41DC-B221-37ED10073981}" dt="2025-02-10T04:51:56.057" v="4847" actId="1036"/>
          <ac:spMkLst>
            <pc:docMk/>
            <pc:sldMk cId="1258673608" sldId="2147481099"/>
            <ac:spMk id="79" creationId="{43C90B98-F555-197D-D823-06732860A57C}"/>
          </ac:spMkLst>
        </pc:spChg>
        <pc:spChg chg="mod">
          <ac:chgData name="佐藤 厚雄(SATO Atsuo)" userId="fdc37e04-e7d3-457d-8dc5-86c8a75181b3" providerId="ADAL" clId="{A0857A65-3713-41DC-B221-37ED10073981}" dt="2025-02-10T04:51:56.057" v="4847" actId="1036"/>
          <ac:spMkLst>
            <pc:docMk/>
            <pc:sldMk cId="1258673608" sldId="2147481099"/>
            <ac:spMk id="80" creationId="{DB1FF70D-9D5D-F62E-19D2-31762C0D55B9}"/>
          </ac:spMkLst>
        </pc:spChg>
        <pc:spChg chg="mod">
          <ac:chgData name="佐藤 厚雄(SATO Atsuo)" userId="fdc37e04-e7d3-457d-8dc5-86c8a75181b3" providerId="ADAL" clId="{A0857A65-3713-41DC-B221-37ED10073981}" dt="2025-02-10T04:51:56.057" v="4847" actId="1036"/>
          <ac:spMkLst>
            <pc:docMk/>
            <pc:sldMk cId="1258673608" sldId="2147481099"/>
            <ac:spMk id="82" creationId="{B97B5E94-8D18-8906-A592-0509F813B8BB}"/>
          </ac:spMkLst>
        </pc:spChg>
        <pc:spChg chg="mod">
          <ac:chgData name="佐藤 厚雄(SATO Atsuo)" userId="fdc37e04-e7d3-457d-8dc5-86c8a75181b3" providerId="ADAL" clId="{A0857A65-3713-41DC-B221-37ED10073981}" dt="2025-02-10T04:51:56.057" v="4847" actId="1036"/>
          <ac:spMkLst>
            <pc:docMk/>
            <pc:sldMk cId="1258673608" sldId="2147481099"/>
            <ac:spMk id="83" creationId="{75A9AC63-31AB-DB69-D225-6589BB4A6401}"/>
          </ac:spMkLst>
        </pc:spChg>
        <pc:spChg chg="mod">
          <ac:chgData name="佐藤 厚雄(SATO Atsuo)" userId="fdc37e04-e7d3-457d-8dc5-86c8a75181b3" providerId="ADAL" clId="{A0857A65-3713-41DC-B221-37ED10073981}" dt="2025-02-10T04:51:56.057" v="4847" actId="1036"/>
          <ac:spMkLst>
            <pc:docMk/>
            <pc:sldMk cId="1258673608" sldId="2147481099"/>
            <ac:spMk id="84" creationId="{75F75956-F36C-1733-0D57-07018ECAAE64}"/>
          </ac:spMkLst>
        </pc:spChg>
      </pc:sldChg>
      <pc:sldChg chg="modSp add mod">
        <pc:chgData name="佐藤 厚雄(SATO Atsuo)" userId="fdc37e04-e7d3-457d-8dc5-86c8a75181b3" providerId="ADAL" clId="{A0857A65-3713-41DC-B221-37ED10073981}" dt="2025-02-10T05:00:54.677" v="4905" actId="14100"/>
        <pc:sldMkLst>
          <pc:docMk/>
          <pc:sldMk cId="195923497" sldId="2147481100"/>
        </pc:sldMkLst>
        <pc:spChg chg="mod">
          <ac:chgData name="佐藤 厚雄(SATO Atsuo)" userId="fdc37e04-e7d3-457d-8dc5-86c8a75181b3" providerId="ADAL" clId="{A0857A65-3713-41DC-B221-37ED10073981}" dt="2025-02-10T04:52:22.699" v="4851" actId="1036"/>
          <ac:spMkLst>
            <pc:docMk/>
            <pc:sldMk cId="195923497" sldId="2147481100"/>
            <ac:spMk id="16" creationId="{088BBA5C-BB4E-F72D-9185-759EF69F3C75}"/>
          </ac:spMkLst>
        </pc:spChg>
        <pc:spChg chg="mod">
          <ac:chgData name="佐藤 厚雄(SATO Atsuo)" userId="fdc37e04-e7d3-457d-8dc5-86c8a75181b3" providerId="ADAL" clId="{A0857A65-3713-41DC-B221-37ED10073981}" dt="2025-02-10T05:00:54.677" v="4905" actId="14100"/>
          <ac:spMkLst>
            <pc:docMk/>
            <pc:sldMk cId="195923497" sldId="2147481100"/>
            <ac:spMk id="23" creationId="{876388AC-B42C-B574-7D99-4DAC13C5721B}"/>
          </ac:spMkLst>
        </pc:spChg>
        <pc:spChg chg="mod">
          <ac:chgData name="佐藤 厚雄(SATO Atsuo)" userId="fdc37e04-e7d3-457d-8dc5-86c8a75181b3" providerId="ADAL" clId="{A0857A65-3713-41DC-B221-37ED10073981}" dt="2025-02-10T04:52:22.699" v="4851" actId="1036"/>
          <ac:spMkLst>
            <pc:docMk/>
            <pc:sldMk cId="195923497" sldId="2147481100"/>
            <ac:spMk id="65" creationId="{01C6B5CE-AAEB-98E2-B09D-D5246B957379}"/>
          </ac:spMkLst>
        </pc:spChg>
        <pc:spChg chg="mod">
          <ac:chgData name="佐藤 厚雄(SATO Atsuo)" userId="fdc37e04-e7d3-457d-8dc5-86c8a75181b3" providerId="ADAL" clId="{A0857A65-3713-41DC-B221-37ED10073981}" dt="2025-02-10T04:52:22.699" v="4851" actId="1036"/>
          <ac:spMkLst>
            <pc:docMk/>
            <pc:sldMk cId="195923497" sldId="2147481100"/>
            <ac:spMk id="67" creationId="{FB72C7B2-C1A0-DFE6-AEB5-A402AAE502B9}"/>
          </ac:spMkLst>
        </pc:spChg>
        <pc:spChg chg="mod">
          <ac:chgData name="佐藤 厚雄(SATO Atsuo)" userId="fdc37e04-e7d3-457d-8dc5-86c8a75181b3" providerId="ADAL" clId="{A0857A65-3713-41DC-B221-37ED10073981}" dt="2025-02-10T04:52:22.699" v="4851" actId="1036"/>
          <ac:spMkLst>
            <pc:docMk/>
            <pc:sldMk cId="195923497" sldId="2147481100"/>
            <ac:spMk id="71" creationId="{180CBF98-93A3-3C6E-6C8E-06A8C5F303BF}"/>
          </ac:spMkLst>
        </pc:spChg>
        <pc:spChg chg="mod">
          <ac:chgData name="佐藤 厚雄(SATO Atsuo)" userId="fdc37e04-e7d3-457d-8dc5-86c8a75181b3" providerId="ADAL" clId="{A0857A65-3713-41DC-B221-37ED10073981}" dt="2025-02-10T04:52:22.699" v="4851" actId="1036"/>
          <ac:spMkLst>
            <pc:docMk/>
            <pc:sldMk cId="195923497" sldId="2147481100"/>
            <ac:spMk id="73" creationId="{EE5260C2-DE04-C7F6-C8AC-C08922E946CB}"/>
          </ac:spMkLst>
        </pc:spChg>
        <pc:spChg chg="mod">
          <ac:chgData name="佐藤 厚雄(SATO Atsuo)" userId="fdc37e04-e7d3-457d-8dc5-86c8a75181b3" providerId="ADAL" clId="{A0857A65-3713-41DC-B221-37ED10073981}" dt="2025-02-10T04:52:22.699" v="4851" actId="1036"/>
          <ac:spMkLst>
            <pc:docMk/>
            <pc:sldMk cId="195923497" sldId="2147481100"/>
            <ac:spMk id="78" creationId="{CBF9EF38-CC72-68ED-A6AF-FD76D539567E}"/>
          </ac:spMkLst>
        </pc:spChg>
        <pc:spChg chg="mod">
          <ac:chgData name="佐藤 厚雄(SATO Atsuo)" userId="fdc37e04-e7d3-457d-8dc5-86c8a75181b3" providerId="ADAL" clId="{A0857A65-3713-41DC-B221-37ED10073981}" dt="2025-02-10T05:00:08.062" v="4867" actId="20577"/>
          <ac:spMkLst>
            <pc:docMk/>
            <pc:sldMk cId="195923497" sldId="2147481100"/>
            <ac:spMk id="79" creationId="{43C90B98-F555-197D-D823-06732860A57C}"/>
          </ac:spMkLst>
        </pc:spChg>
        <pc:spChg chg="mod">
          <ac:chgData name="佐藤 厚雄(SATO Atsuo)" userId="fdc37e04-e7d3-457d-8dc5-86c8a75181b3" providerId="ADAL" clId="{A0857A65-3713-41DC-B221-37ED10073981}" dt="2025-02-10T04:52:22.699" v="4851" actId="1036"/>
          <ac:spMkLst>
            <pc:docMk/>
            <pc:sldMk cId="195923497" sldId="2147481100"/>
            <ac:spMk id="80" creationId="{DB1FF70D-9D5D-F62E-19D2-31762C0D55B9}"/>
          </ac:spMkLst>
        </pc:spChg>
        <pc:spChg chg="mod">
          <ac:chgData name="佐藤 厚雄(SATO Atsuo)" userId="fdc37e04-e7d3-457d-8dc5-86c8a75181b3" providerId="ADAL" clId="{A0857A65-3713-41DC-B221-37ED10073981}" dt="2025-02-10T04:52:22.699" v="4851" actId="1036"/>
          <ac:spMkLst>
            <pc:docMk/>
            <pc:sldMk cId="195923497" sldId="2147481100"/>
            <ac:spMk id="82" creationId="{B97B5E94-8D18-8906-A592-0509F813B8BB}"/>
          </ac:spMkLst>
        </pc:spChg>
        <pc:spChg chg="mod">
          <ac:chgData name="佐藤 厚雄(SATO Atsuo)" userId="fdc37e04-e7d3-457d-8dc5-86c8a75181b3" providerId="ADAL" clId="{A0857A65-3713-41DC-B221-37ED10073981}" dt="2025-02-10T04:52:22.699" v="4851" actId="1036"/>
          <ac:spMkLst>
            <pc:docMk/>
            <pc:sldMk cId="195923497" sldId="2147481100"/>
            <ac:spMk id="83" creationId="{75A9AC63-31AB-DB69-D225-6589BB4A6401}"/>
          </ac:spMkLst>
        </pc:spChg>
        <pc:spChg chg="mod">
          <ac:chgData name="佐藤 厚雄(SATO Atsuo)" userId="fdc37e04-e7d3-457d-8dc5-86c8a75181b3" providerId="ADAL" clId="{A0857A65-3713-41DC-B221-37ED10073981}" dt="2025-02-10T04:52:22.699" v="4851" actId="1036"/>
          <ac:spMkLst>
            <pc:docMk/>
            <pc:sldMk cId="195923497" sldId="2147481100"/>
            <ac:spMk id="84" creationId="{75F75956-F36C-1733-0D57-07018ECAAE64}"/>
          </ac:spMkLst>
        </pc:spChg>
      </pc:sldChg>
    </pc:docChg>
  </pc:docChgLst>
  <pc:docChgLst>
    <pc:chgData name="Mikata, Koji" userId="c7b3eeab-9e6c-4b40-966e-4cf51504ad0d" providerId="ADAL" clId="{6055E066-88ED-4CB2-9925-5246DBC63C6B}"/>
    <pc:docChg chg="undo redo modSld">
      <pc:chgData name="Mikata, Koji" userId="c7b3eeab-9e6c-4b40-966e-4cf51504ad0d" providerId="ADAL" clId="{6055E066-88ED-4CB2-9925-5246DBC63C6B}" dt="2025-02-10T08:51:43.424" v="187" actId="20577"/>
      <pc:docMkLst>
        <pc:docMk/>
      </pc:docMkLst>
      <pc:sldChg chg="modSp mod">
        <pc:chgData name="Mikata, Koji" userId="c7b3eeab-9e6c-4b40-966e-4cf51504ad0d" providerId="ADAL" clId="{6055E066-88ED-4CB2-9925-5246DBC63C6B}" dt="2025-02-10T08:51:43.424" v="187" actId="20577"/>
        <pc:sldMkLst>
          <pc:docMk/>
          <pc:sldMk cId="195923497" sldId="2147481100"/>
        </pc:sldMkLst>
        <pc:spChg chg="mod">
          <ac:chgData name="Mikata, Koji" userId="c7b3eeab-9e6c-4b40-966e-4cf51504ad0d" providerId="ADAL" clId="{6055E066-88ED-4CB2-9925-5246DBC63C6B}" dt="2025-02-10T08:51:43.424" v="187" actId="20577"/>
          <ac:spMkLst>
            <pc:docMk/>
            <pc:sldMk cId="195923497" sldId="2147481100"/>
            <ac:spMk id="6" creationId="{3C4830F5-1073-9883-89B6-33B4B16E76DE}"/>
          </ac:spMkLst>
        </pc:spChg>
        <pc:spChg chg="mod">
          <ac:chgData name="Mikata, Koji" userId="c7b3eeab-9e6c-4b40-966e-4cf51504ad0d" providerId="ADAL" clId="{6055E066-88ED-4CB2-9925-5246DBC63C6B}" dt="2025-02-10T08:50:46.864" v="152" actId="20577"/>
          <ac:spMkLst>
            <pc:docMk/>
            <pc:sldMk cId="195923497" sldId="2147481100"/>
            <ac:spMk id="79" creationId="{43C90B98-F555-197D-D823-06732860A57C}"/>
          </ac:spMkLst>
        </pc:spChg>
        <pc:spChg chg="mod">
          <ac:chgData name="Mikata, Koji" userId="c7b3eeab-9e6c-4b40-966e-4cf51504ad0d" providerId="ADAL" clId="{6055E066-88ED-4CB2-9925-5246DBC63C6B}" dt="2025-02-10T08:49:14.843" v="137" actId="20577"/>
          <ac:spMkLst>
            <pc:docMk/>
            <pc:sldMk cId="195923497" sldId="2147481100"/>
            <ac:spMk id="84" creationId="{75F75956-F36C-1733-0D57-07018ECAAE64}"/>
          </ac:spMkLst>
        </pc:spChg>
      </pc:sldChg>
    </pc:docChg>
  </pc:docChgLst>
  <pc:docChgLst>
    <pc:chgData name="Mikata, Koji" userId="c7b3eeab-9e6c-4b40-966e-4cf51504ad0d" providerId="ADAL" clId="{7A03FFA5-181A-4B95-813C-FCF809B53FBC}"/>
    <pc:docChg chg="undo modSld">
      <pc:chgData name="Mikata, Koji" userId="c7b3eeab-9e6c-4b40-966e-4cf51504ad0d" providerId="ADAL" clId="{7A03FFA5-181A-4B95-813C-FCF809B53FBC}" dt="2025-02-06T11:28:55.133" v="72" actId="14100"/>
      <pc:docMkLst>
        <pc:docMk/>
      </pc:docMkLst>
      <pc:sldChg chg="modSp mod">
        <pc:chgData name="Mikata, Koji" userId="c7b3eeab-9e6c-4b40-966e-4cf51504ad0d" providerId="ADAL" clId="{7A03FFA5-181A-4B95-813C-FCF809B53FBC}" dt="2025-02-06T11:28:55.133" v="72" actId="14100"/>
        <pc:sldMkLst>
          <pc:docMk/>
          <pc:sldMk cId="2661076299" sldId="2147481098"/>
        </pc:sldMkLst>
      </pc:sldChg>
    </pc:docChg>
  </pc:docChgLst>
  <pc:docChgLst>
    <pc:chgData name="伊地知 大輝(IJICHI Daiki)" userId="d1aa57c0-0cd5-47b7-87bd-f3cf5eb69819" providerId="ADAL" clId="{AE89BE2C-2713-42E4-A6C8-8B3CA5518DED}"/>
    <pc:docChg chg="undo redo custSel modSld">
      <pc:chgData name="伊地知 大輝(IJICHI Daiki)" userId="d1aa57c0-0cd5-47b7-87bd-f3cf5eb69819" providerId="ADAL" clId="{AE89BE2C-2713-42E4-A6C8-8B3CA5518DED}" dt="2025-02-10T01:30:26.334" v="622" actId="478"/>
      <pc:docMkLst>
        <pc:docMk/>
      </pc:docMkLst>
      <pc:sldChg chg="addSp delSp modSp mod">
        <pc:chgData name="伊地知 大輝(IJICHI Daiki)" userId="d1aa57c0-0cd5-47b7-87bd-f3cf5eb69819" providerId="ADAL" clId="{AE89BE2C-2713-42E4-A6C8-8B3CA5518DED}" dt="2025-02-10T01:30:26.334" v="622" actId="478"/>
        <pc:sldMkLst>
          <pc:docMk/>
          <pc:sldMk cId="2661076299" sldId="2147481098"/>
        </pc:sldMkLst>
        <pc:spChg chg="add del mod">
          <ac:chgData name="伊地知 大輝(IJICHI Daiki)" userId="d1aa57c0-0cd5-47b7-87bd-f3cf5eb69819" providerId="ADAL" clId="{AE89BE2C-2713-42E4-A6C8-8B3CA5518DED}" dt="2025-02-10T01:30:26.334" v="622" actId="478"/>
          <ac:spMkLst>
            <pc:docMk/>
            <pc:sldMk cId="2661076299" sldId="2147481098"/>
            <ac:spMk id="10" creationId="{7CA5D737-3C16-A67B-DC63-1B4871B820B2}"/>
          </ac:spMkLst>
        </pc:spChg>
        <pc:spChg chg="add del mod">
          <ac:chgData name="伊地知 大輝(IJICHI Daiki)" userId="d1aa57c0-0cd5-47b7-87bd-f3cf5eb69819" providerId="ADAL" clId="{AE89BE2C-2713-42E4-A6C8-8B3CA5518DED}" dt="2025-02-10T01:30:20.320" v="620" actId="478"/>
          <ac:spMkLst>
            <pc:docMk/>
            <pc:sldMk cId="2661076299" sldId="2147481098"/>
            <ac:spMk id="12" creationId="{97C2E9C9-BAA4-8E81-B8E8-5E009F7B4FBB}"/>
          </ac:spMkLst>
        </pc:spChg>
        <pc:spChg chg="add del mod">
          <ac:chgData name="伊地知 大輝(IJICHI Daiki)" userId="d1aa57c0-0cd5-47b7-87bd-f3cf5eb69819" providerId="ADAL" clId="{AE89BE2C-2713-42E4-A6C8-8B3CA5518DED}" dt="2025-02-10T01:30:15.560" v="619" actId="478"/>
          <ac:spMkLst>
            <pc:docMk/>
            <pc:sldMk cId="2661076299" sldId="2147481098"/>
            <ac:spMk id="14" creationId="{19C528D6-11C8-0BDC-E82B-7091FD8C51BC}"/>
          </ac:spMkLst>
        </pc:spChg>
        <pc:spChg chg="mod">
          <ac:chgData name="伊地知 大輝(IJICHI Daiki)" userId="d1aa57c0-0cd5-47b7-87bd-f3cf5eb69819" providerId="ADAL" clId="{AE89BE2C-2713-42E4-A6C8-8B3CA5518DED}" dt="2025-02-10T01:30:10.759" v="618" actId="20577"/>
          <ac:spMkLst>
            <pc:docMk/>
            <pc:sldMk cId="2661076299" sldId="2147481098"/>
            <ac:spMk id="78" creationId="{CBF9EF38-CC72-68ED-A6AF-FD76D539567E}"/>
          </ac:spMkLst>
        </pc:spChg>
        <pc:spChg chg="mod">
          <ac:chgData name="伊地知 大輝(IJICHI Daiki)" userId="d1aa57c0-0cd5-47b7-87bd-f3cf5eb69819" providerId="ADAL" clId="{AE89BE2C-2713-42E4-A6C8-8B3CA5518DED}" dt="2025-02-10T00:51:47.271" v="554" actId="207"/>
          <ac:spMkLst>
            <pc:docMk/>
            <pc:sldMk cId="2661076299" sldId="2147481098"/>
            <ac:spMk id="83" creationId="{75A9AC63-31AB-DB69-D225-6589BB4A6401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B043D-5067-4CF7-84A6-47CDB12E20D7}" type="datetimeFigureOut">
              <a:rPr kumimoji="1" lang="en-US" smtClean="0"/>
              <a:t>2/10/2025</a:t>
            </a:fld>
            <a:endParaRPr kumimoji="1"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E3B07-AFD1-414E-92FF-72D2A272D86F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14590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CB43C-46BF-4416-8F82-3F8CD6EBF9EC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333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98D708-0C33-4625-A7A4-5AC7E7370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2CFD98-BC90-4B9C-80D0-DD3EACF5F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30D59-849C-44FC-A232-2F0921079289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8A80A5-280D-4D13-9D2E-A08E2C246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66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7226799" y="3931571"/>
            <a:ext cx="5133975" cy="7880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488"/>
              </a:spcAft>
            </a:pPr>
            <a:r>
              <a:rPr lang="en-US" sz="569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2023 by Boston Consulting Group.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511877" y="622804"/>
            <a:ext cx="8883347" cy="270074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85111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7226799" y="3931571"/>
            <a:ext cx="5133975" cy="7880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488"/>
              </a:spcAft>
            </a:pPr>
            <a:r>
              <a:rPr lang="en-US" sz="569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Copyright © 2023 by Boston Consulting Group.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511877" y="622804"/>
            <a:ext cx="8883347" cy="270074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94163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theme/theme1.xml" Type="http://schemas.openxmlformats.org/officeDocument/2006/relationships/theme"/><Relationship Id="rId4" Target="../tags/tag2.xml" Type="http://schemas.openxmlformats.org/officeDocument/2006/relationships/tags"/><Relationship Id="rId5" Target="../embeddings/oleObject1.bin" Type="http://schemas.openxmlformats.org/officeDocument/2006/relationships/oleObject"/><Relationship Id="rId6" Target="../media/image1.emf" Type="http://schemas.openxmlformats.org/officeDocument/2006/relationships/imag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theme/theme2.xml" Type="http://schemas.openxmlformats.org/officeDocument/2006/relationships/theme"/><Relationship Id="rId3" Target="../tags/tag3.xml" Type="http://schemas.openxmlformats.org/officeDocument/2006/relationships/tags"/><Relationship Id="rId4" Target="../embeddings/oleObject2.bin" Type="http://schemas.openxmlformats.org/officeDocument/2006/relationships/oleObject"/><Relationship Id="rId5" Target="../media/image2.emf" Type="http://schemas.openxmlformats.org/officeDocument/2006/relationships/imag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heme/theme3.xml" Type="http://schemas.openxmlformats.org/officeDocument/2006/relationships/theme"/><Relationship Id="rId3" Target="../tags/tag4.xml" Type="http://schemas.openxmlformats.org/officeDocument/2006/relationships/tags"/><Relationship Id="rId4" Target="../embeddings/oleObject2.bin" Type="http://schemas.openxmlformats.org/officeDocument/2006/relationships/oleObject"/><Relationship Id="rId5" Target="../media/image2.emf" Type="http://schemas.openxmlformats.org/officeDocument/2006/relationships/imag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33DCEDA7-0156-0DDD-FAA6-A34A71BCDD1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スライド" r:id="rId5" imgW="473" imgH="473" progId="TCLayout.ActiveDocument.1">
                  <p:embed/>
                </p:oleObj>
              </mc:Choice>
              <mc:Fallback>
                <p:oleObj name="think-cellスライド" r:id="rId5" imgW="473" imgH="473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33DCEDA7-0156-0DDD-FAA6-A34A71BCDD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4EF86-25B8-44ED-BE89-575E3D8ADD73}" type="datetime1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77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61899088"/>
              </p:ext>
            </p:extLst>
          </p:nvPr>
        </p:nvGraphicFramePr>
        <p:xfrm>
          <a:off x="1293" y="1593"/>
          <a:ext cx="128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スライド" r:id="rId4" imgW="270" imgH="270" progId="TCLayout.ActiveDocument.1">
                  <p:embed/>
                </p:oleObj>
              </mc:Choice>
              <mc:Fallback>
                <p:oleObj name="think-cellスライド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3" y="1593"/>
                        <a:ext cx="128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862888" y="6433827"/>
            <a:ext cx="1204166" cy="125099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813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11877" y="622804"/>
            <a:ext cx="8883347" cy="27007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11877" y="1825625"/>
            <a:ext cx="8883347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Level six</a:t>
            </a:r>
          </a:p>
          <a:p>
            <a:pPr lvl="6"/>
            <a:r>
              <a:rPr lang="en-US"/>
              <a:t>Level seven</a:t>
            </a:r>
          </a:p>
          <a:p>
            <a:pPr lvl="7"/>
            <a:r>
              <a:rPr lang="en-US"/>
              <a:t>Level eight</a:t>
            </a:r>
          </a:p>
          <a:p>
            <a:pPr lvl="8"/>
            <a:r>
              <a:rPr lang="en-US"/>
              <a:t>Level nine</a:t>
            </a:r>
          </a:p>
        </p:txBody>
      </p:sp>
    </p:spTree>
    <p:extLst>
      <p:ext uri="{BB962C8B-B14F-4D97-AF65-F5344CB8AC3E}">
        <p14:creationId xmlns:p14="http://schemas.microsoft.com/office/powerpoint/2010/main" val="416393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742969" rtl="0" eaLnBrk="1" latinLnBrk="0" hangingPunct="1">
        <a:lnSpc>
          <a:spcPct val="90000"/>
        </a:lnSpc>
        <a:spcBef>
          <a:spcPct val="0"/>
        </a:spcBef>
        <a:buNone/>
        <a:defRPr sz="1950" kern="1200">
          <a:solidFill>
            <a:schemeClr val="tx2"/>
          </a:solidFill>
          <a:latin typeface="+mj-lt"/>
          <a:ea typeface="+mj-ea"/>
          <a:cs typeface="+mj-cs"/>
          <a:sym typeface="Trebuchet MS" panose="020B0603020202020204" pitchFamily="34" charset="0"/>
        </a:defRPr>
      </a:lvl1pPr>
    </p:titleStyle>
    <p:bodyStyle>
      <a:lvl1pPr marL="0" indent="0" algn="l" defTabSz="742969" rtl="0" eaLnBrk="1" latinLnBrk="0" hangingPunct="1">
        <a:lnSpc>
          <a:spcPct val="110000"/>
        </a:lnSpc>
        <a:spcBef>
          <a:spcPts val="488"/>
        </a:spcBef>
        <a:spcAft>
          <a:spcPts val="244"/>
        </a:spcAft>
        <a:buFont typeface="Arial" panose="020B0604020202020204" pitchFamily="34" charset="0"/>
        <a:buChar char="​"/>
        <a:defRPr lang="en-US" sz="975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1pPr>
      <a:lvl2pPr marL="231081" indent="-140403" algn="l" defTabSz="742969" rtl="0" eaLnBrk="1" latinLnBrk="0" hangingPunct="1">
        <a:lnSpc>
          <a:spcPct val="90000"/>
        </a:lnSpc>
        <a:spcBef>
          <a:spcPts val="0"/>
        </a:spcBef>
        <a:spcAft>
          <a:spcPts val="244"/>
        </a:spcAft>
        <a:buClr>
          <a:schemeClr val="tx2"/>
        </a:buClr>
        <a:buFont typeface="Arial" panose="020B0604020202020204" pitchFamily="34" charset="0"/>
        <a:buChar char="•"/>
        <a:defRPr lang="en-US" sz="975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2pPr>
      <a:lvl3pPr marL="415361" indent="-134553" algn="l" defTabSz="742969" rtl="0" eaLnBrk="1" latinLnBrk="0" hangingPunct="1">
        <a:lnSpc>
          <a:spcPct val="90000"/>
        </a:lnSpc>
        <a:spcBef>
          <a:spcPts val="0"/>
        </a:spcBef>
        <a:spcAft>
          <a:spcPts val="244"/>
        </a:spcAft>
        <a:buClr>
          <a:schemeClr val="tx2"/>
        </a:buClr>
        <a:buFont typeface="Trebuchet MS" panose="020B0603020202020204" pitchFamily="34" charset="0"/>
        <a:buChar char="–"/>
        <a:defRPr lang="en-US" sz="975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3pPr>
      <a:lvl4pPr marL="0" indent="0" algn="l" defTabSz="742969" rtl="0" eaLnBrk="1" latinLnBrk="0" hangingPunct="1">
        <a:lnSpc>
          <a:spcPct val="110000"/>
        </a:lnSpc>
        <a:spcBef>
          <a:spcPts val="244"/>
        </a:spcBef>
        <a:spcAft>
          <a:spcPts val="244"/>
        </a:spcAft>
        <a:buClr>
          <a:schemeClr val="tx2"/>
        </a:buClr>
        <a:buFont typeface="Arial" panose="020B0604020202020204" pitchFamily="34" charset="0"/>
        <a:buChar char="​"/>
        <a:defRPr lang="en-US" sz="1300" kern="120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4pPr>
      <a:lvl5pPr marL="0" indent="0" algn="l" defTabSz="742969" rtl="0" eaLnBrk="1" latinLnBrk="0" hangingPunct="1">
        <a:lnSpc>
          <a:spcPct val="100000"/>
        </a:lnSpc>
        <a:spcBef>
          <a:spcPts val="0"/>
        </a:spcBef>
        <a:spcAft>
          <a:spcPts val="244"/>
        </a:spcAft>
        <a:buClrTx/>
        <a:buFont typeface="Arial" panose="020B0604020202020204" pitchFamily="34" charset="0"/>
        <a:buChar char="​"/>
        <a:defRPr lang="en-US" sz="1300" b="1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5pPr>
      <a:lvl6pPr marL="219278" indent="-123828" algn="l" defTabSz="742969" rtl="0" eaLnBrk="1" latinLnBrk="0" hangingPunct="1">
        <a:lnSpc>
          <a:spcPct val="90000"/>
        </a:lnSpc>
        <a:spcBef>
          <a:spcPts val="0"/>
        </a:spcBef>
        <a:spcAft>
          <a:spcPts val="488"/>
        </a:spcAft>
        <a:buClr>
          <a:schemeClr val="tx2"/>
        </a:buClr>
        <a:buFont typeface="Arial" panose="020B0604020202020204" pitchFamily="34" charset="0"/>
        <a:buChar char="•"/>
        <a:defRPr lang="en-US" sz="1300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742969" rtl="0" eaLnBrk="1" latinLnBrk="0" hangingPunct="1">
        <a:lnSpc>
          <a:spcPct val="90000"/>
        </a:lnSpc>
        <a:spcBef>
          <a:spcPts val="731"/>
        </a:spcBef>
        <a:spcAft>
          <a:spcPts val="731"/>
        </a:spcAft>
        <a:buFont typeface="Arial" panose="020B0604020202020204" pitchFamily="34" charset="0"/>
        <a:buChar char="​"/>
        <a:defRPr lang="en-US" sz="3575" kern="1200" baseline="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742969" rtl="0" eaLnBrk="1" latinLnBrk="0" hangingPunct="1">
        <a:lnSpc>
          <a:spcPct val="90000"/>
        </a:lnSpc>
        <a:spcBef>
          <a:spcPts val="731"/>
        </a:spcBef>
        <a:spcAft>
          <a:spcPts val="0"/>
        </a:spcAft>
        <a:buFont typeface="Arial" panose="020B0604020202020204" pitchFamily="34" charset="0"/>
        <a:buChar char="​"/>
        <a:defRPr lang="en-US" sz="4388" kern="1200" baseline="0" smtClean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742969" rtl="0" eaLnBrk="1" latinLnBrk="0" hangingPunct="1">
        <a:lnSpc>
          <a:spcPct val="100000"/>
        </a:lnSpc>
        <a:spcBef>
          <a:spcPts val="0"/>
        </a:spcBef>
        <a:spcAft>
          <a:spcPts val="731"/>
        </a:spcAft>
        <a:buFont typeface="Arial" panose="020B0604020202020204" pitchFamily="34" charset="0"/>
        <a:buChar char="​"/>
        <a:defRPr lang="en-US" sz="1950" kern="1200" baseline="0" dirty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84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69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53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37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421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90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74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22">
          <p15:clr>
            <a:srgbClr val="F26B43"/>
          </p15:clr>
        </p15:guide>
        <p15:guide id="3" pos="5918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61899088"/>
              </p:ext>
            </p:extLst>
          </p:nvPr>
        </p:nvGraphicFramePr>
        <p:xfrm>
          <a:off x="1293" y="1593"/>
          <a:ext cx="128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スライド" r:id="rId4" imgW="270" imgH="270" progId="TCLayout.ActiveDocument.1">
                  <p:embed/>
                </p:oleObj>
              </mc:Choice>
              <mc:Fallback>
                <p:oleObj name="think-cellスライド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3" y="1593"/>
                        <a:ext cx="1289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862888" y="6433827"/>
            <a:ext cx="1204166" cy="125099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813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9477309" y="6631053"/>
            <a:ext cx="309563" cy="1250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7429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81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7429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1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11877" y="622804"/>
            <a:ext cx="8883347" cy="27007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11877" y="1825625"/>
            <a:ext cx="8883347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Level six</a:t>
            </a:r>
          </a:p>
          <a:p>
            <a:pPr lvl="6"/>
            <a:r>
              <a:rPr lang="en-US"/>
              <a:t>Level seven</a:t>
            </a:r>
          </a:p>
          <a:p>
            <a:pPr lvl="7"/>
            <a:r>
              <a:rPr lang="en-US"/>
              <a:t>Level eight</a:t>
            </a:r>
          </a:p>
          <a:p>
            <a:pPr lvl="8"/>
            <a:r>
              <a:rPr lang="en-US"/>
              <a:t>Level nine</a:t>
            </a:r>
          </a:p>
        </p:txBody>
      </p:sp>
    </p:spTree>
    <p:extLst>
      <p:ext uri="{BB962C8B-B14F-4D97-AF65-F5344CB8AC3E}">
        <p14:creationId xmlns:p14="http://schemas.microsoft.com/office/powerpoint/2010/main" val="143523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742969" rtl="0" eaLnBrk="1" latinLnBrk="0" hangingPunct="1">
        <a:lnSpc>
          <a:spcPct val="90000"/>
        </a:lnSpc>
        <a:spcBef>
          <a:spcPct val="0"/>
        </a:spcBef>
        <a:buNone/>
        <a:defRPr sz="1950" kern="1200">
          <a:solidFill>
            <a:schemeClr val="tx2"/>
          </a:solidFill>
          <a:latin typeface="+mj-lt"/>
          <a:ea typeface="+mj-ea"/>
          <a:cs typeface="+mj-cs"/>
          <a:sym typeface="Trebuchet MS" panose="020B0603020202020204" pitchFamily="34" charset="0"/>
        </a:defRPr>
      </a:lvl1pPr>
    </p:titleStyle>
    <p:bodyStyle>
      <a:lvl1pPr marL="0" indent="0" algn="l" defTabSz="742969" rtl="0" eaLnBrk="1" latinLnBrk="0" hangingPunct="1">
        <a:lnSpc>
          <a:spcPct val="110000"/>
        </a:lnSpc>
        <a:spcBef>
          <a:spcPts val="488"/>
        </a:spcBef>
        <a:spcAft>
          <a:spcPts val="244"/>
        </a:spcAft>
        <a:buFont typeface="Arial" panose="020B0604020202020204" pitchFamily="34" charset="0"/>
        <a:buChar char="​"/>
        <a:defRPr lang="en-US" sz="975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1pPr>
      <a:lvl2pPr marL="231081" indent="-140403" algn="l" defTabSz="742969" rtl="0" eaLnBrk="1" latinLnBrk="0" hangingPunct="1">
        <a:lnSpc>
          <a:spcPct val="90000"/>
        </a:lnSpc>
        <a:spcBef>
          <a:spcPts val="0"/>
        </a:spcBef>
        <a:spcAft>
          <a:spcPts val="244"/>
        </a:spcAft>
        <a:buClr>
          <a:schemeClr val="tx2"/>
        </a:buClr>
        <a:buFont typeface="Arial" panose="020B0604020202020204" pitchFamily="34" charset="0"/>
        <a:buChar char="•"/>
        <a:defRPr lang="en-US" sz="975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2pPr>
      <a:lvl3pPr marL="415361" indent="-134553" algn="l" defTabSz="742969" rtl="0" eaLnBrk="1" latinLnBrk="0" hangingPunct="1">
        <a:lnSpc>
          <a:spcPct val="90000"/>
        </a:lnSpc>
        <a:spcBef>
          <a:spcPts val="0"/>
        </a:spcBef>
        <a:spcAft>
          <a:spcPts val="244"/>
        </a:spcAft>
        <a:buClr>
          <a:schemeClr val="tx2"/>
        </a:buClr>
        <a:buFont typeface="Trebuchet MS" panose="020B0603020202020204" pitchFamily="34" charset="0"/>
        <a:buChar char="–"/>
        <a:defRPr lang="en-US" sz="975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3pPr>
      <a:lvl4pPr marL="0" indent="0" algn="l" defTabSz="742969" rtl="0" eaLnBrk="1" latinLnBrk="0" hangingPunct="1">
        <a:lnSpc>
          <a:spcPct val="110000"/>
        </a:lnSpc>
        <a:spcBef>
          <a:spcPts val="244"/>
        </a:spcBef>
        <a:spcAft>
          <a:spcPts val="244"/>
        </a:spcAft>
        <a:buClr>
          <a:schemeClr val="tx2"/>
        </a:buClr>
        <a:buFont typeface="Arial" panose="020B0604020202020204" pitchFamily="34" charset="0"/>
        <a:buChar char="​"/>
        <a:defRPr lang="en-US" sz="1300" kern="120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4pPr>
      <a:lvl5pPr marL="0" indent="0" algn="l" defTabSz="742969" rtl="0" eaLnBrk="1" latinLnBrk="0" hangingPunct="1">
        <a:lnSpc>
          <a:spcPct val="100000"/>
        </a:lnSpc>
        <a:spcBef>
          <a:spcPts val="0"/>
        </a:spcBef>
        <a:spcAft>
          <a:spcPts val="244"/>
        </a:spcAft>
        <a:buClrTx/>
        <a:buFont typeface="Arial" panose="020B0604020202020204" pitchFamily="34" charset="0"/>
        <a:buChar char="​"/>
        <a:defRPr lang="en-US" sz="1300" b="1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5pPr>
      <a:lvl6pPr marL="219278" indent="-123828" algn="l" defTabSz="742969" rtl="0" eaLnBrk="1" latinLnBrk="0" hangingPunct="1">
        <a:lnSpc>
          <a:spcPct val="90000"/>
        </a:lnSpc>
        <a:spcBef>
          <a:spcPts val="0"/>
        </a:spcBef>
        <a:spcAft>
          <a:spcPts val="488"/>
        </a:spcAft>
        <a:buClr>
          <a:schemeClr val="tx2"/>
        </a:buClr>
        <a:buFont typeface="Arial" panose="020B0604020202020204" pitchFamily="34" charset="0"/>
        <a:buChar char="•"/>
        <a:defRPr lang="en-US" sz="1300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742969" rtl="0" eaLnBrk="1" latinLnBrk="0" hangingPunct="1">
        <a:lnSpc>
          <a:spcPct val="90000"/>
        </a:lnSpc>
        <a:spcBef>
          <a:spcPts val="731"/>
        </a:spcBef>
        <a:spcAft>
          <a:spcPts val="731"/>
        </a:spcAft>
        <a:buFont typeface="Arial" panose="020B0604020202020204" pitchFamily="34" charset="0"/>
        <a:buChar char="​"/>
        <a:defRPr lang="en-US" sz="3575" kern="1200" baseline="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742969" rtl="0" eaLnBrk="1" latinLnBrk="0" hangingPunct="1">
        <a:lnSpc>
          <a:spcPct val="90000"/>
        </a:lnSpc>
        <a:spcBef>
          <a:spcPts val="731"/>
        </a:spcBef>
        <a:spcAft>
          <a:spcPts val="0"/>
        </a:spcAft>
        <a:buFont typeface="Arial" panose="020B0604020202020204" pitchFamily="34" charset="0"/>
        <a:buChar char="​"/>
        <a:defRPr lang="en-US" sz="4388" kern="1200" baseline="0" smtClean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742969" rtl="0" eaLnBrk="1" latinLnBrk="0" hangingPunct="1">
        <a:lnSpc>
          <a:spcPct val="100000"/>
        </a:lnSpc>
        <a:spcBef>
          <a:spcPts val="0"/>
        </a:spcBef>
        <a:spcAft>
          <a:spcPts val="731"/>
        </a:spcAft>
        <a:buFont typeface="Arial" panose="020B0604020202020204" pitchFamily="34" charset="0"/>
        <a:buChar char="​"/>
        <a:defRPr lang="en-US" sz="1950" kern="1200" baseline="0" dirty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84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69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53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37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421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90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74" algn="l" defTabSz="742969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22">
          <p15:clr>
            <a:srgbClr val="F26B43"/>
          </p15:clr>
        </p15:guide>
        <p15:guide id="3" pos="5918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tags/tag5.xml" Type="http://schemas.openxmlformats.org/officeDocument/2006/relationships/tags"/><Relationship Id="rId10" Target="../tags/tag14.xml" Type="http://schemas.openxmlformats.org/officeDocument/2006/relationships/tags"/><Relationship Id="rId11" Target="../tags/tag15.xml" Type="http://schemas.openxmlformats.org/officeDocument/2006/relationships/tags"/><Relationship Id="rId12" Target="../tags/tag16.xml" Type="http://schemas.openxmlformats.org/officeDocument/2006/relationships/tags"/><Relationship Id="rId13" Target="../tags/tag17.xml" Type="http://schemas.openxmlformats.org/officeDocument/2006/relationships/tags"/><Relationship Id="rId14" Target="../tags/tag18.xml" Type="http://schemas.openxmlformats.org/officeDocument/2006/relationships/tags"/><Relationship Id="rId15" Target="../tags/tag19.xml" Type="http://schemas.openxmlformats.org/officeDocument/2006/relationships/tags"/><Relationship Id="rId16" Target="../tags/tag20.xml" Type="http://schemas.openxmlformats.org/officeDocument/2006/relationships/tags"/><Relationship Id="rId17" Target="../tags/tag21.xml" Type="http://schemas.openxmlformats.org/officeDocument/2006/relationships/tags"/><Relationship Id="rId18" Target="../tags/tag22.xml" Type="http://schemas.openxmlformats.org/officeDocument/2006/relationships/tags"/><Relationship Id="rId19" Target="../tags/tag23.xml" Type="http://schemas.openxmlformats.org/officeDocument/2006/relationships/tags"/><Relationship Id="rId2" Target="../tags/tag6.xml" Type="http://schemas.openxmlformats.org/officeDocument/2006/relationships/tags"/><Relationship Id="rId20" Target="../tags/tag24.xml" Type="http://schemas.openxmlformats.org/officeDocument/2006/relationships/tags"/><Relationship Id="rId21" Target="../tags/tag25.xml" Type="http://schemas.openxmlformats.org/officeDocument/2006/relationships/tags"/><Relationship Id="rId22" Target="../slideLayouts/slideLayout2.xml" Type="http://schemas.openxmlformats.org/officeDocument/2006/relationships/slideLayout"/><Relationship Id="rId3" Target="../tags/tag7.xml" Type="http://schemas.openxmlformats.org/officeDocument/2006/relationships/tags"/><Relationship Id="rId4" Target="../tags/tag8.xml" Type="http://schemas.openxmlformats.org/officeDocument/2006/relationships/tags"/><Relationship Id="rId5" Target="../tags/tag9.xml" Type="http://schemas.openxmlformats.org/officeDocument/2006/relationships/tags"/><Relationship Id="rId6" Target="../tags/tag10.xml" Type="http://schemas.openxmlformats.org/officeDocument/2006/relationships/tags"/><Relationship Id="rId7" Target="../tags/tag11.xml" Type="http://schemas.openxmlformats.org/officeDocument/2006/relationships/tags"/><Relationship Id="rId8" Target="../tags/tag12.xml" Type="http://schemas.openxmlformats.org/officeDocument/2006/relationships/tags"/><Relationship Id="rId9" Target="../tags/tag13.xml" Type="http://schemas.openxmlformats.org/officeDocument/2006/relationships/tag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A610EB2-D0B9-4E25-BA6F-59341CBDD5D7}"/>
              </a:ext>
            </a:extLst>
          </p:cNvPr>
          <p:cNvSpPr/>
          <p:nvPr/>
        </p:nvSpPr>
        <p:spPr>
          <a:xfrm>
            <a:off x="106578" y="62125"/>
            <a:ext cx="470680" cy="3255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>
                <a:solidFill>
                  <a:prstClr val="black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</a:t>
            </a: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5CF9882-BFE5-6C6B-1991-250577672A30}"/>
              </a:ext>
            </a:extLst>
          </p:cNvPr>
          <p:cNvSpPr/>
          <p:nvPr/>
        </p:nvSpPr>
        <p:spPr>
          <a:xfrm>
            <a:off x="577258" y="81790"/>
            <a:ext cx="9328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kern="1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XX(</a:t>
            </a:r>
            <a:r>
              <a:rPr lang="ja-JP" altLang="en-US" b="1" kern="1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取組の名称を記載</a:t>
            </a:r>
            <a:r>
              <a:rPr lang="en-US" altLang="ja-JP" b="1" kern="1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endParaRPr kumimoji="0" lang="ja-JP" altLang="en-US" sz="2800" b="1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Rectangle 12">
            <a:extLst>
              <a:ext uri="{FF2B5EF4-FFF2-40B4-BE49-F238E27FC236}">
                <a16:creationId xmlns:a16="http://schemas.microsoft.com/office/drawing/2014/main" id="{24F3EED5-182E-49EC-3190-71825DD05BDE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010912" y="2708841"/>
            <a:ext cx="4787996" cy="365722"/>
          </a:xfrm>
          <a:prstGeom prst="rect">
            <a:avLst/>
          </a:prstGeom>
          <a:solidFill>
            <a:srgbClr val="FF9933"/>
          </a:solidFill>
          <a:ln w="9525" cap="flat" cmpd="sng" algn="ctr">
            <a:solidFill>
              <a:srgbClr val="6E6F73"/>
            </a:solidFill>
            <a:prstDash val="solid"/>
            <a:miter lim="800000"/>
            <a:headEnd type="none" w="med" len="med"/>
            <a:tailEnd type="none" w="lg" len="lg"/>
          </a:ln>
        </p:spPr>
        <p:txBody>
          <a:bodyPr wrap="square" lIns="29250" tIns="29250" rIns="29250" bIns="2925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実装する上で検証・検討しなければいけない課題</a:t>
            </a:r>
            <a:endParaRPr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Rectangle 12">
            <a:extLst>
              <a:ext uri="{FF2B5EF4-FFF2-40B4-BE49-F238E27FC236}">
                <a16:creationId xmlns:a16="http://schemas.microsoft.com/office/drawing/2014/main" id="{01C6B5CE-AAEB-98E2-B09D-D5246B957379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6578" y="449761"/>
            <a:ext cx="1145776" cy="570716"/>
          </a:xfrm>
          <a:prstGeom prst="rect">
            <a:avLst/>
          </a:prstGeom>
          <a:solidFill>
            <a:srgbClr val="FF9933"/>
          </a:solidFill>
          <a:ln w="9525" algn="ctr">
            <a:solidFill>
              <a:srgbClr val="595959"/>
            </a:solidFill>
            <a:miter lim="800000"/>
            <a:headEnd/>
            <a:tailEnd type="none" w="lg" len="lg"/>
          </a:ln>
        </p:spPr>
        <p:txBody>
          <a:bodyPr wrap="square" lIns="29250" tIns="29250" rIns="29250" bIns="29250" anchor="ctr"/>
          <a:lstStyle/>
          <a:p>
            <a:pPr algn="ctr"/>
            <a:r>
              <a:rPr lang="zh-TW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</a:t>
            </a:r>
          </a:p>
          <a:p>
            <a:pPr algn="ctr"/>
            <a:r>
              <a:rPr lang="en-US" altLang="zh-TW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zh-TW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下線</a:t>
            </a:r>
            <a:r>
              <a:rPr lang="en-US" altLang="zh-TW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zh-TW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代表機関</a:t>
            </a:r>
            <a:r>
              <a:rPr lang="en-US" altLang="zh-TW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67" name="Rectangle 12">
            <a:extLst>
              <a:ext uri="{FF2B5EF4-FFF2-40B4-BE49-F238E27FC236}">
                <a16:creationId xmlns:a16="http://schemas.microsoft.com/office/drawing/2014/main" id="{FB72C7B2-C1A0-DFE6-AEB5-A402AAE502B9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52356" y="449761"/>
            <a:ext cx="5903517" cy="570716"/>
          </a:xfrm>
          <a:prstGeom prst="rect">
            <a:avLst/>
          </a:prstGeom>
          <a:noFill/>
          <a:ln w="9525" algn="ctr">
            <a:solidFill>
              <a:srgbClr val="595959"/>
            </a:solidFill>
            <a:miter lim="800000"/>
            <a:headEnd/>
            <a:tailEnd type="none" w="lg" len="lg"/>
          </a:ln>
        </p:spPr>
        <p:txBody>
          <a:bodyPr wrap="square" lIns="58500" tIns="29250" rIns="29250" bIns="29250" anchor="ctr"/>
          <a:lstStyle/>
          <a:p>
            <a:pPr marL="87752" lvl="1">
              <a:buClr>
                <a:schemeClr val="tx2"/>
              </a:buClr>
            </a:pPr>
            <a:r>
              <a:rPr lang="en-US" altLang="ja-JP" sz="1200" u="sng" dirty="0" err="1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</a:t>
            </a:r>
            <a:r>
              <a:rPr lang="ja-JP" altLang="en-US" sz="1200" u="sng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社</a:t>
            </a:r>
            <a:r>
              <a:rPr lang="ja-JP" altLang="en-US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、</a:t>
            </a:r>
            <a:r>
              <a:rPr lang="en-US" altLang="ja-JP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</a:t>
            </a:r>
            <a:r>
              <a:rPr lang="ja-JP" altLang="en-US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市、</a:t>
            </a:r>
            <a:r>
              <a:rPr lang="en-US" altLang="ja-JP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  <a:endParaRPr lang="en-US" altLang="ja-JP" sz="1200" dirty="0"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71" name="Rectangle 12">
            <a:extLst>
              <a:ext uri="{FF2B5EF4-FFF2-40B4-BE49-F238E27FC236}">
                <a16:creationId xmlns:a16="http://schemas.microsoft.com/office/drawing/2014/main" id="{180CBF98-93A3-3C6E-6C8E-06A8C5F303BF}"/>
              </a:ext>
            </a:extLst>
          </p:cNvPr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155873" y="449761"/>
            <a:ext cx="1036340" cy="570716"/>
          </a:xfrm>
          <a:prstGeom prst="rect">
            <a:avLst/>
          </a:prstGeom>
          <a:solidFill>
            <a:srgbClr val="FF9933"/>
          </a:solidFill>
          <a:ln w="9525" algn="ctr">
            <a:solidFill>
              <a:srgbClr val="595959"/>
            </a:solidFill>
            <a:miter lim="800000"/>
            <a:headEnd/>
            <a:tailEnd type="none" w="lg" len="lg"/>
          </a:ln>
        </p:spPr>
        <p:txBody>
          <a:bodyPr wrap="square" lIns="29250" tIns="29250" rIns="29250" bIns="29250" anchor="ctr"/>
          <a:lstStyle/>
          <a:p>
            <a:pPr algn="ctr"/>
            <a:r>
              <a:rPr lang="zh-TW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実施地域</a:t>
            </a:r>
          </a:p>
        </p:txBody>
      </p:sp>
      <p:sp>
        <p:nvSpPr>
          <p:cNvPr id="73" name="Rectangle 12">
            <a:extLst>
              <a:ext uri="{FF2B5EF4-FFF2-40B4-BE49-F238E27FC236}">
                <a16:creationId xmlns:a16="http://schemas.microsoft.com/office/drawing/2014/main" id="{EE5260C2-DE04-C7F6-C8AC-C08922E946CB}"/>
              </a:ext>
            </a:extLst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192216" y="449761"/>
            <a:ext cx="1606692" cy="570716"/>
          </a:xfrm>
          <a:prstGeom prst="rect">
            <a:avLst/>
          </a:prstGeom>
          <a:noFill/>
          <a:ln w="9525" algn="ctr">
            <a:solidFill>
              <a:srgbClr val="595959"/>
            </a:solidFill>
            <a:miter lim="800000"/>
            <a:headEnd/>
            <a:tailEnd type="none" w="lg" len="lg"/>
          </a:ln>
        </p:spPr>
        <p:txBody>
          <a:bodyPr wrap="square" lIns="58500" tIns="29250" rIns="29250" bIns="29250" anchor="ctr"/>
          <a:lstStyle/>
          <a:p>
            <a:pPr marL="87752" lvl="1">
              <a:buClr>
                <a:schemeClr val="tx2"/>
              </a:buClr>
            </a:pPr>
            <a:r>
              <a:rPr lang="en-US" altLang="ja-JP" sz="1200">
                <a:latin typeface="Trebuchet MS" panose="020B0603020202020204" pitchFamily="34" charset="0"/>
                <a:ea typeface="Meiryo UI" panose="020B0604030504040204" pitchFamily="50" charset="-128"/>
              </a:rPr>
              <a:t>XXXXX</a:t>
            </a:r>
          </a:p>
        </p:txBody>
      </p:sp>
      <p:sp>
        <p:nvSpPr>
          <p:cNvPr id="78" name="Rectangle 12">
            <a:extLst>
              <a:ext uri="{FF2B5EF4-FFF2-40B4-BE49-F238E27FC236}">
                <a16:creationId xmlns:a16="http://schemas.microsoft.com/office/drawing/2014/main" id="{CBF9EF38-CC72-68ED-A6AF-FD76D539567E}"/>
              </a:ext>
            </a:extLst>
          </p:cNvPr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6578" y="1020476"/>
            <a:ext cx="1145776" cy="768413"/>
          </a:xfrm>
          <a:prstGeom prst="rect">
            <a:avLst/>
          </a:prstGeom>
          <a:solidFill>
            <a:srgbClr val="FF9933"/>
          </a:solidFill>
          <a:ln w="9525" algn="ctr">
            <a:solidFill>
              <a:srgbClr val="595959"/>
            </a:solidFill>
            <a:miter lim="800000"/>
            <a:headEnd/>
            <a:tailEnd type="none" w="lg" len="lg"/>
          </a:ln>
        </p:spPr>
        <p:txBody>
          <a:bodyPr wrap="square" lIns="29250" tIns="29250" rIns="29250" bIns="2925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地域課題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解決手法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期待する効果</a:t>
            </a:r>
            <a:endParaRPr lang="en-US" altLang="ja-JP" sz="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Rectangle 12">
            <a:extLst>
              <a:ext uri="{FF2B5EF4-FFF2-40B4-BE49-F238E27FC236}">
                <a16:creationId xmlns:a16="http://schemas.microsoft.com/office/drawing/2014/main" id="{43C90B98-F555-197D-D823-06732860A57C}"/>
              </a:ext>
            </a:extLst>
          </p:cNvPr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252356" y="1020476"/>
            <a:ext cx="5903517" cy="768413"/>
          </a:xfrm>
          <a:prstGeom prst="rect">
            <a:avLst/>
          </a:prstGeom>
          <a:noFill/>
          <a:ln w="9525" algn="ctr">
            <a:solidFill>
              <a:srgbClr val="595959"/>
            </a:solidFill>
            <a:miter lim="800000"/>
            <a:headEnd/>
            <a:tailEnd type="none" w="lg" len="lg"/>
          </a:ln>
        </p:spPr>
        <p:txBody>
          <a:bodyPr wrap="square" lIns="58500" tIns="29250" rIns="29250" bIns="29250" anchor="ctr"/>
          <a:lstStyle/>
          <a:p>
            <a:pPr marL="0" lvl="1" defTabSz="914400">
              <a:buClr>
                <a:srgbClr val="FF8222"/>
              </a:buClr>
              <a:defRPr/>
            </a:pPr>
            <a:r>
              <a:rPr lang="ja-JP" altLang="en-US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鉄道事業者の人手不足により、目視巡視の継続が困難となる課題が存在。</a:t>
            </a:r>
            <a:br>
              <a:rPr lang="en-US" altLang="ja-JP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</a:br>
            <a:r>
              <a:rPr lang="ja-JP" altLang="en-US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車載カメラと</a:t>
            </a:r>
            <a:r>
              <a:rPr lang="en-US" altLang="ja-JP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AI</a:t>
            </a:r>
            <a:r>
              <a:rPr lang="ja-JP" altLang="en-US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による巡視点検の自動化によって、徒歩巡視の周期延長と労働力不足への対応を図り、列車の安全・安定輸送の維持を目指す</a:t>
            </a:r>
            <a:endParaRPr lang="en-US" altLang="ja-JP" sz="1200" dirty="0">
              <a:solidFill>
                <a:srgbClr val="3EAD92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80" name="Rectangle 12">
            <a:extLst>
              <a:ext uri="{FF2B5EF4-FFF2-40B4-BE49-F238E27FC236}">
                <a16:creationId xmlns:a16="http://schemas.microsoft.com/office/drawing/2014/main" id="{DB1FF70D-9D5D-F62E-19D2-31762C0D55B9}"/>
              </a:ext>
            </a:extLst>
          </p:cNvPr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155873" y="1020476"/>
            <a:ext cx="1036340" cy="768413"/>
          </a:xfrm>
          <a:prstGeom prst="rect">
            <a:avLst/>
          </a:prstGeom>
          <a:solidFill>
            <a:srgbClr val="FF9933"/>
          </a:solidFill>
          <a:ln w="9525" algn="ctr">
            <a:solidFill>
              <a:srgbClr val="595959"/>
            </a:solidFill>
            <a:miter lim="800000"/>
            <a:headEnd/>
            <a:tailEnd type="none" w="lg" len="lg"/>
          </a:ln>
        </p:spPr>
        <p:txBody>
          <a:bodyPr wrap="square" lIns="29250" tIns="29250" rIns="29250" bIns="2925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通信技術</a:t>
            </a:r>
            <a:endParaRPr lang="zh-TW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Rectangle 12">
            <a:extLst>
              <a:ext uri="{FF2B5EF4-FFF2-40B4-BE49-F238E27FC236}">
                <a16:creationId xmlns:a16="http://schemas.microsoft.com/office/drawing/2014/main" id="{B97B5E94-8D18-8906-A592-0509F813B8BB}"/>
              </a:ext>
            </a:extLst>
          </p:cNvPr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8192216" y="1020476"/>
            <a:ext cx="1606692" cy="768413"/>
          </a:xfrm>
          <a:prstGeom prst="rect">
            <a:avLst/>
          </a:prstGeom>
          <a:noFill/>
          <a:ln w="9525" algn="ctr">
            <a:solidFill>
              <a:srgbClr val="595959"/>
            </a:solidFill>
            <a:miter lim="800000"/>
            <a:headEnd/>
            <a:tailEnd type="none" w="lg" len="lg"/>
          </a:ln>
        </p:spPr>
        <p:txBody>
          <a:bodyPr wrap="square" lIns="58500" tIns="29250" rIns="29250" bIns="29250" anchor="ctr"/>
          <a:lstStyle/>
          <a:p>
            <a:pPr marL="87752" lvl="1">
              <a:buClr>
                <a:schemeClr val="tx2"/>
              </a:buClr>
            </a:pPr>
            <a:r>
              <a:rPr lang="en-US" altLang="ja-JP" sz="1200">
                <a:latin typeface="Trebuchet MS" panose="020B0603020202020204" pitchFamily="34" charset="0"/>
                <a:ea typeface="Meiryo UI" panose="020B0604030504040204" pitchFamily="50" charset="-128"/>
              </a:rPr>
              <a:t>XXXXX</a:t>
            </a:r>
          </a:p>
        </p:txBody>
      </p:sp>
      <p:sp>
        <p:nvSpPr>
          <p:cNvPr id="83" name="Rectangle 12">
            <a:extLst>
              <a:ext uri="{FF2B5EF4-FFF2-40B4-BE49-F238E27FC236}">
                <a16:creationId xmlns:a16="http://schemas.microsoft.com/office/drawing/2014/main" id="{75A9AC63-31AB-DB69-D225-6589BB4A6401}"/>
              </a:ext>
            </a:extLst>
          </p:cNvPr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06578" y="1788890"/>
            <a:ext cx="1145776" cy="867508"/>
          </a:xfrm>
          <a:prstGeom prst="rect">
            <a:avLst/>
          </a:prstGeom>
          <a:solidFill>
            <a:srgbClr val="FF9933"/>
          </a:solidFill>
          <a:ln w="9525" algn="ctr">
            <a:solidFill>
              <a:srgbClr val="595959"/>
            </a:solidFill>
            <a:miter lim="800000"/>
            <a:headEnd/>
            <a:tailEnd type="none" w="lg" len="lg"/>
          </a:ln>
        </p:spPr>
        <p:txBody>
          <a:bodyPr wrap="square" lIns="29250" tIns="29250" rIns="29250" bIns="2925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実証概要</a:t>
            </a:r>
            <a:endParaRPr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実証課題と方法</a:t>
            </a:r>
            <a:r>
              <a:rPr lang="en-US" altLang="ja-JP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zh-TW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Rectangle 12">
            <a:extLst>
              <a:ext uri="{FF2B5EF4-FFF2-40B4-BE49-F238E27FC236}">
                <a16:creationId xmlns:a16="http://schemas.microsoft.com/office/drawing/2014/main" id="{75F75956-F36C-1733-0D57-07018ECAAE64}"/>
              </a:ext>
            </a:extLst>
          </p:cNvPr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252355" y="1788890"/>
            <a:ext cx="8546552" cy="867508"/>
          </a:xfrm>
          <a:prstGeom prst="rect">
            <a:avLst/>
          </a:prstGeom>
          <a:noFill/>
          <a:ln w="9525" algn="ctr">
            <a:solidFill>
              <a:srgbClr val="595959"/>
            </a:solidFill>
            <a:miter lim="800000"/>
            <a:headEnd/>
            <a:tailEnd type="none" w="lg" len="lg"/>
          </a:ln>
        </p:spPr>
        <p:txBody>
          <a:bodyPr wrap="square" lIns="58500" tIns="29250" rIns="29250" bIns="29250" anchor="ctr"/>
          <a:lstStyle/>
          <a:p>
            <a:pPr marL="0"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222"/>
              </a:buClr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地域鉄道事業者の車載カメラソリューションの導入にあたっては、地方環境条件における巡視点検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AI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の精度及び通信ネットワークの安定性・運用負荷の大きさが課題。本実証を通じて、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AI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等の技術検証を行うことに加え、費用対効果を評価し、持続可能な運用モデルを構築。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3EAD92"/>
              </a:solidFill>
              <a:effectLst/>
              <a:uLnTx/>
              <a:uFillTx/>
              <a:latin typeface="Trebuchet MS" panose="020B0603020202020204" pitchFamily="34" charset="0"/>
              <a:ea typeface="Meiryo UI" panose="020B0604030504040204" pitchFamily="50" charset="-128"/>
              <a:cs typeface="+mn-cs"/>
            </a:endParaRPr>
          </a:p>
          <a:p>
            <a:pPr marL="263257" marR="0" lvl="1" indent="-175504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222"/>
              </a:buClr>
              <a:buSzTx/>
              <a:buFont typeface="Trebuchet MS" panose="020B0603020202020204" pitchFamily="34" charset="0"/>
              <a:buChar char="•"/>
              <a:tabLst/>
              <a:defRPr/>
            </a:pPr>
            <a:r>
              <a:rPr lang="ja-JP" altLang="en-US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地方環境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AI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モデル構築に向け、複数地域鉄道共同でのデータ取得・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AI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学習による異常検知精度の検証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3EAD92"/>
              </a:solidFill>
              <a:effectLst/>
              <a:uLnTx/>
              <a:uFillTx/>
              <a:latin typeface="Trebuchet MS" panose="020B0603020202020204" pitchFamily="34" charset="0"/>
              <a:ea typeface="Meiryo UI" panose="020B0604030504040204" pitchFamily="50" charset="-128"/>
              <a:cs typeface="+mn-cs"/>
            </a:endParaRPr>
          </a:p>
          <a:p>
            <a:pPr marL="263257" marR="0" lvl="1" indent="-175504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222"/>
              </a:buClr>
              <a:buSzTx/>
              <a:buFont typeface="Trebuchet MS" panose="020B0603020202020204" pitchFamily="34" charset="0"/>
              <a:buChar char="•"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車両前方カメラ 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(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車載器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) 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で取得した高解像度映像データを、駅の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Wi-Fi 6E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で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AI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3EAD92"/>
                </a:solidFill>
                <a:effectLst/>
                <a:uLnTx/>
                <a:uFillTx/>
                <a:latin typeface="Trebuchet MS" panose="020B0603020202020204" pitchFamily="34" charset="0"/>
                <a:ea typeface="Meiryo UI" panose="020B0604030504040204" pitchFamily="50" charset="-128"/>
                <a:cs typeface="+mn-cs"/>
              </a:rPr>
              <a:t>サーバーに伝送する運用環境の有効性・費用の検証</a:t>
            </a: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F5526BA-9AE0-1A64-317B-05536B7F6C66}"/>
              </a:ext>
            </a:extLst>
          </p:cNvPr>
          <p:cNvGrpSpPr/>
          <p:nvPr/>
        </p:nvGrpSpPr>
        <p:grpSpPr>
          <a:xfrm>
            <a:off x="5010912" y="3074561"/>
            <a:ext cx="4788001" cy="2353863"/>
            <a:chOff x="5010912" y="3014466"/>
            <a:chExt cx="4788001" cy="2272644"/>
          </a:xfrm>
        </p:grpSpPr>
        <p:sp>
          <p:nvSpPr>
            <p:cNvPr id="37" name="Rectangle 12">
              <a:extLst>
                <a:ext uri="{FF2B5EF4-FFF2-40B4-BE49-F238E27FC236}">
                  <a16:creationId xmlns:a16="http://schemas.microsoft.com/office/drawing/2014/main" id="{4B1675D3-1F49-7B1C-9AFD-0A0AC7B456EF}"/>
                </a:ext>
              </a:extLst>
            </p:cNvPr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753101" y="3059752"/>
              <a:ext cx="4045812" cy="52162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 type="none" w="lg" len="lg"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595959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square" lIns="58500" tIns="29250" rIns="29250" bIns="29250" anchor="ctr"/>
            <a:lstStyle/>
            <a:p>
              <a:pPr marL="263257" lvl="1" indent="-175504">
                <a:buClr>
                  <a:schemeClr val="tx2"/>
                </a:buClr>
                <a:buFont typeface="Trebuchet MS" panose="020B0603020202020204" pitchFamily="34" charset="0"/>
                <a:buChar char="•"/>
              </a:pPr>
              <a:r>
                <a:rPr lang="ja-JP" altLang="en-US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実装に向けて、作業工数を</a:t>
              </a:r>
              <a:r>
                <a:rPr lang="en-US" altLang="ja-JP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XX%</a:t>
              </a:r>
              <a:r>
                <a:rPr lang="ja-JP" altLang="en-US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以上削減できるかどうか検証</a:t>
              </a:r>
              <a:endParaRPr lang="en-US" altLang="ja-JP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 marL="263257" lvl="1" indent="-175504">
                <a:buClr>
                  <a:schemeClr val="tx2"/>
                </a:buClr>
                <a:buFont typeface="Trebuchet MS" panose="020B0603020202020204" pitchFamily="34" charset="0"/>
                <a:buChar char="•"/>
              </a:pPr>
              <a:r>
                <a:rPr lang="en-US" altLang="ja-JP" sz="1200" dirty="0">
                  <a:latin typeface="Trebuchet MS" panose="020B0603020202020204" pitchFamily="34" charset="0"/>
                  <a:ea typeface="Meiryo UI" panose="020B0604030504040204" pitchFamily="50" charset="-128"/>
                </a:rPr>
                <a:t>XXXXX</a:t>
              </a:r>
            </a:p>
            <a:p>
              <a:pPr marL="263257" lvl="1" indent="-175504">
                <a:buClr>
                  <a:schemeClr val="tx2"/>
                </a:buClr>
                <a:buFont typeface="Trebuchet MS" panose="020B0603020202020204" pitchFamily="34" charset="0"/>
                <a:buChar char="•"/>
              </a:pPr>
              <a:r>
                <a:rPr lang="en-US" altLang="ja-JP" sz="1200" dirty="0">
                  <a:latin typeface="Trebuchet MS" panose="020B0603020202020204" pitchFamily="34" charset="0"/>
                  <a:ea typeface="Meiryo UI" panose="020B0604030504040204" pitchFamily="50" charset="-128"/>
                </a:rPr>
                <a:t>XXXXX</a:t>
              </a:r>
            </a:p>
          </p:txBody>
        </p:sp>
        <p:cxnSp>
          <p:nvCxnSpPr>
            <p:cNvPr id="38" name="Straight Connector 41">
              <a:extLst>
                <a:ext uri="{FF2B5EF4-FFF2-40B4-BE49-F238E27FC236}">
                  <a16:creationId xmlns:a16="http://schemas.microsoft.com/office/drawing/2014/main" id="{DF28E35F-AFC6-8075-5BD3-384815A6BCDE}"/>
                </a:ext>
              </a:extLst>
            </p:cNvPr>
            <p:cNvCxnSpPr>
              <a:cxnSpLocks/>
            </p:cNvCxnSpPr>
            <p:nvPr/>
          </p:nvCxnSpPr>
          <p:spPr>
            <a:xfrm>
              <a:off x="5010916" y="3595712"/>
              <a:ext cx="4787995" cy="0"/>
            </a:xfrm>
            <a:prstGeom prst="line">
              <a:avLst/>
            </a:prstGeom>
            <a:ln w="9525" cap="rnd">
              <a:solidFill>
                <a:schemeClr val="tx1">
                  <a:lumMod val="60000"/>
                  <a:lumOff val="40000"/>
                </a:schemeClr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12">
              <a:extLst>
                <a:ext uri="{FF2B5EF4-FFF2-40B4-BE49-F238E27FC236}">
                  <a16:creationId xmlns:a16="http://schemas.microsoft.com/office/drawing/2014/main" id="{0701C90D-CD27-B625-6A64-2B48E901C795}"/>
                </a:ext>
              </a:extLst>
            </p:cNvPr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5010912" y="3014466"/>
              <a:ext cx="4787996" cy="2272644"/>
            </a:xfrm>
            <a:prstGeom prst="rect">
              <a:avLst/>
            </a:prstGeom>
            <a:noFill/>
            <a:ln w="9525" cap="flat" cmpd="sng" algn="ctr">
              <a:solidFill>
                <a:srgbClr val="6E6F73"/>
              </a:solidFill>
              <a:prstDash val="solid"/>
              <a:miter lim="800000"/>
              <a:headEnd type="none" w="med" len="med"/>
              <a:tailEnd type="none" w="lg" len="lg"/>
            </a:ln>
          </p:spPr>
          <p:txBody>
            <a:bodyPr wrap="square" lIns="58500" tIns="29250" rIns="29250" bIns="29250" anchor="ctr"/>
            <a:lstStyle/>
            <a:p>
              <a:endParaRPr lang="en-US" altLang="ja-JP" sz="975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1" name="正方形/長方形 8">
              <a:extLst>
                <a:ext uri="{FF2B5EF4-FFF2-40B4-BE49-F238E27FC236}">
                  <a16:creationId xmlns:a16="http://schemas.microsoft.com/office/drawing/2014/main" id="{DD81233F-C21E-16B7-CD68-F78F5FB882EB}"/>
                </a:ext>
              </a:extLst>
            </p:cNvPr>
            <p:cNvSpPr/>
            <p:nvPr/>
          </p:nvSpPr>
          <p:spPr>
            <a:xfrm>
              <a:off x="5182349" y="3056323"/>
              <a:ext cx="687271" cy="521628"/>
            </a:xfrm>
            <a:prstGeom prst="rect">
              <a:avLst/>
            </a:prstGeom>
            <a:solidFill>
              <a:srgbClr val="FFCC99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37148" rIns="0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lvl="1" algn="ctr">
                <a:spcAft>
                  <a:spcPts val="488"/>
                </a:spcAft>
                <a:buClr>
                  <a:schemeClr val="tx2"/>
                </a:buClr>
              </a:pP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効果面</a:t>
              </a:r>
              <a:b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（効果等）</a:t>
              </a:r>
            </a:p>
          </p:txBody>
        </p:sp>
        <p:cxnSp>
          <p:nvCxnSpPr>
            <p:cNvPr id="51" name="Straight Connector 41">
              <a:extLst>
                <a:ext uri="{FF2B5EF4-FFF2-40B4-BE49-F238E27FC236}">
                  <a16:creationId xmlns:a16="http://schemas.microsoft.com/office/drawing/2014/main" id="{7ECFC6DA-8242-95A9-28C2-D0E16B25B1E4}"/>
                </a:ext>
              </a:extLst>
            </p:cNvPr>
            <p:cNvCxnSpPr>
              <a:cxnSpLocks/>
            </p:cNvCxnSpPr>
            <p:nvPr/>
          </p:nvCxnSpPr>
          <p:spPr>
            <a:xfrm>
              <a:off x="5010916" y="4167314"/>
              <a:ext cx="4787995" cy="0"/>
            </a:xfrm>
            <a:prstGeom prst="line">
              <a:avLst/>
            </a:prstGeom>
            <a:ln w="9525" cap="rnd">
              <a:solidFill>
                <a:schemeClr val="tx1">
                  <a:lumMod val="60000"/>
                  <a:lumOff val="40000"/>
                </a:schemeClr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正方形/長方形 8">
              <a:extLst>
                <a:ext uri="{FF2B5EF4-FFF2-40B4-BE49-F238E27FC236}">
                  <a16:creationId xmlns:a16="http://schemas.microsoft.com/office/drawing/2014/main" id="{EB8B5A45-02C8-7503-4339-93D356C8D556}"/>
                </a:ext>
              </a:extLst>
            </p:cNvPr>
            <p:cNvSpPr/>
            <p:nvPr/>
          </p:nvSpPr>
          <p:spPr>
            <a:xfrm>
              <a:off x="5182349" y="4185170"/>
              <a:ext cx="687270" cy="521628"/>
            </a:xfrm>
            <a:prstGeom prst="rect">
              <a:avLst/>
            </a:prstGeom>
            <a:solidFill>
              <a:srgbClr val="FFCC99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37148" rIns="0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1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488"/>
                </a:spcAft>
                <a:buClr>
                  <a:srgbClr val="44546A"/>
                </a:buClr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運営面</a:t>
              </a:r>
              <a:br>
                <a: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</a:b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（サービス内容、</a:t>
              </a:r>
              <a:br>
                <a:rPr kumimoji="1" lang="en-US" altLang="ja-JP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</a:b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費用負担等）</a:t>
              </a:r>
            </a:p>
          </p:txBody>
        </p:sp>
        <p:sp>
          <p:nvSpPr>
            <p:cNvPr id="53" name="Rectangle 12">
              <a:extLst>
                <a:ext uri="{FF2B5EF4-FFF2-40B4-BE49-F238E27FC236}">
                  <a16:creationId xmlns:a16="http://schemas.microsoft.com/office/drawing/2014/main" id="{7A69AD7A-DA0B-D264-10C6-A6DB96C98C57}"/>
                </a:ext>
              </a:extLst>
            </p:cNvPr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5753101" y="4749573"/>
              <a:ext cx="4045811" cy="52162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 type="none" w="lg" len="lg"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595959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square" lIns="58500" tIns="29250" rIns="29250" bIns="29250" anchor="ctr"/>
            <a:lstStyle/>
            <a:p>
              <a:pPr marL="263257" lvl="1" indent="-175504">
                <a:buClr>
                  <a:schemeClr val="tx2"/>
                </a:buClr>
                <a:buFont typeface="Trebuchet MS" panose="020B0603020202020204" pitchFamily="34" charset="0"/>
                <a:buChar char="•"/>
              </a:pPr>
              <a:r>
                <a:rPr lang="en-US" altLang="ja-JP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XXXX</a:t>
              </a:r>
              <a:r>
                <a:rPr lang="ja-JP" altLang="en-US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の観点で、汎用的な需要が期待できるソリューションかどうかを検証</a:t>
              </a:r>
              <a:r>
                <a:rPr lang="en-US" altLang="ja-JP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(</a:t>
              </a:r>
              <a:r>
                <a:rPr lang="ja-JP" altLang="en-US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目標</a:t>
              </a:r>
              <a:r>
                <a:rPr lang="en-US" altLang="ja-JP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: XX</a:t>
              </a:r>
              <a:r>
                <a:rPr lang="ja-JP" altLang="en-US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団体以上</a:t>
              </a:r>
              <a:r>
                <a:rPr lang="en-US" altLang="ja-JP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)</a:t>
              </a:r>
            </a:p>
            <a:p>
              <a:pPr marL="263257" lvl="1" indent="-175504">
                <a:buClr>
                  <a:schemeClr val="tx2"/>
                </a:buClr>
                <a:buFont typeface="Trebuchet MS" panose="020B0603020202020204" pitchFamily="34" charset="0"/>
                <a:buChar char="•"/>
              </a:pPr>
              <a:r>
                <a:rPr lang="en-US" altLang="ja-JP" sz="1200" dirty="0">
                  <a:latin typeface="Trebuchet MS" panose="020B0603020202020204" pitchFamily="34" charset="0"/>
                  <a:ea typeface="Meiryo UI" panose="020B0604030504040204" pitchFamily="50" charset="-128"/>
                </a:rPr>
                <a:t>XXXXX</a:t>
              </a:r>
            </a:p>
          </p:txBody>
        </p:sp>
        <p:sp>
          <p:nvSpPr>
            <p:cNvPr id="54" name="正方形/長方形 8">
              <a:extLst>
                <a:ext uri="{FF2B5EF4-FFF2-40B4-BE49-F238E27FC236}">
                  <a16:creationId xmlns:a16="http://schemas.microsoft.com/office/drawing/2014/main" id="{98B2BA8C-4B4F-2720-B059-AF128EFDB0DC}"/>
                </a:ext>
              </a:extLst>
            </p:cNvPr>
            <p:cNvSpPr/>
            <p:nvPr/>
          </p:nvSpPr>
          <p:spPr>
            <a:xfrm>
              <a:off x="5182349" y="4748443"/>
              <a:ext cx="687263" cy="521628"/>
            </a:xfrm>
            <a:prstGeom prst="rect">
              <a:avLst/>
            </a:prstGeom>
            <a:solidFill>
              <a:srgbClr val="FFCC99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37148" rIns="0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lvl="1" algn="ctr">
                <a:spcAft>
                  <a:spcPts val="488"/>
                </a:spcAft>
                <a:buClr>
                  <a:schemeClr val="tx2"/>
                </a:buClr>
              </a:pPr>
              <a:r>
                <a:rPr kumimoji="1"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展開先</a:t>
              </a:r>
              <a:br>
                <a:rPr kumimoji="1"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8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（売り先等）</a:t>
              </a:r>
            </a:p>
          </p:txBody>
        </p:sp>
        <p:sp>
          <p:nvSpPr>
            <p:cNvPr id="90" name="Rectangle 12">
              <a:extLst>
                <a:ext uri="{FF2B5EF4-FFF2-40B4-BE49-F238E27FC236}">
                  <a16:creationId xmlns:a16="http://schemas.microsoft.com/office/drawing/2014/main" id="{3ED51377-5BDF-91A0-ECC8-9268131C079B}"/>
                </a:ext>
              </a:extLst>
            </p:cNvPr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5753101" y="4201826"/>
              <a:ext cx="4045812" cy="52162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 type="none" w="lg" len="lg"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595959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square" lIns="58500" tIns="29250" rIns="29250" bIns="29250" anchor="ctr"/>
            <a:lstStyle/>
            <a:p>
              <a:pPr marL="263257" lvl="1" indent="-175504">
                <a:buClr>
                  <a:schemeClr val="tx2"/>
                </a:buClr>
                <a:buFont typeface="Trebuchet MS" panose="020B0603020202020204" pitchFamily="34" charset="0"/>
                <a:buChar char="•"/>
              </a:pPr>
              <a:r>
                <a:rPr lang="ja-JP" altLang="en-US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実装可能なサービス内容の検証や、サービス提供・設備設置・運用等に関する費用負担</a:t>
              </a:r>
              <a:r>
                <a:rPr lang="en-US" altLang="ja-JP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(</a:t>
              </a:r>
              <a:r>
                <a:rPr lang="ja-JP" altLang="en-US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目標</a:t>
              </a:r>
              <a:r>
                <a:rPr lang="en-US" altLang="ja-JP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: XX</a:t>
              </a:r>
              <a:r>
                <a:rPr lang="ja-JP" altLang="en-US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万円未満</a:t>
              </a:r>
              <a:r>
                <a:rPr lang="en-US" altLang="ja-JP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)</a:t>
              </a:r>
              <a:r>
                <a:rPr lang="ja-JP" altLang="en-US" sz="1200" dirty="0">
                  <a:solidFill>
                    <a:srgbClr val="3EAD92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の検証</a:t>
              </a:r>
              <a:endParaRPr lang="en-US" altLang="ja-JP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 marL="263257" lvl="1" indent="-175504">
                <a:buClr>
                  <a:schemeClr val="tx2"/>
                </a:buClr>
                <a:buFont typeface="Trebuchet MS" panose="020B0603020202020204" pitchFamily="34" charset="0"/>
                <a:buChar char="•"/>
              </a:pPr>
              <a:r>
                <a:rPr lang="en-US" altLang="ja-JP" sz="1200" dirty="0">
                  <a:latin typeface="Trebuchet MS" panose="020B0603020202020204" pitchFamily="34" charset="0"/>
                  <a:ea typeface="Meiryo UI" panose="020B0604030504040204" pitchFamily="50" charset="-128"/>
                </a:rPr>
                <a:t>XXXXX</a:t>
              </a:r>
            </a:p>
          </p:txBody>
        </p:sp>
        <p:sp>
          <p:nvSpPr>
            <p:cNvPr id="91" name="正方形/長方形 8">
              <a:extLst>
                <a:ext uri="{FF2B5EF4-FFF2-40B4-BE49-F238E27FC236}">
                  <a16:creationId xmlns:a16="http://schemas.microsoft.com/office/drawing/2014/main" id="{113C280F-00A1-2FD5-BE6A-6D16A63CF952}"/>
                </a:ext>
              </a:extLst>
            </p:cNvPr>
            <p:cNvSpPr/>
            <p:nvPr/>
          </p:nvSpPr>
          <p:spPr>
            <a:xfrm>
              <a:off x="5182349" y="3619597"/>
              <a:ext cx="687263" cy="521628"/>
            </a:xfrm>
            <a:prstGeom prst="rect">
              <a:avLst/>
            </a:prstGeom>
            <a:solidFill>
              <a:srgbClr val="FFCC99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none" lIns="0" tIns="37148" rIns="0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1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488"/>
                </a:spcAft>
                <a:buClr>
                  <a:srgbClr val="44546A"/>
                </a:buClr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技術面</a:t>
              </a:r>
              <a:br>
                <a:rPr kumimoji="1" lang="en-US" altLang="ja-JP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</a:br>
              <a:r>
                <a:rPr kumimoji="1" lang="ja-JP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（精度、制度等）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cxnSp>
          <p:nvCxnSpPr>
            <p:cNvPr id="92" name="Straight Connector 41">
              <a:extLst>
                <a:ext uri="{FF2B5EF4-FFF2-40B4-BE49-F238E27FC236}">
                  <a16:creationId xmlns:a16="http://schemas.microsoft.com/office/drawing/2014/main" id="{51C7E359-008D-46F2-7BD3-91F34B0F3851}"/>
                </a:ext>
              </a:extLst>
            </p:cNvPr>
            <p:cNvCxnSpPr>
              <a:cxnSpLocks/>
            </p:cNvCxnSpPr>
            <p:nvPr/>
          </p:nvCxnSpPr>
          <p:spPr>
            <a:xfrm>
              <a:off x="5010916" y="4732979"/>
              <a:ext cx="4787995" cy="0"/>
            </a:xfrm>
            <a:prstGeom prst="line">
              <a:avLst/>
            </a:prstGeom>
            <a:ln w="9525" cap="rnd">
              <a:solidFill>
                <a:schemeClr val="tx1">
                  <a:lumMod val="60000"/>
                  <a:lumOff val="40000"/>
                </a:schemeClr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2">
            <a:extLst>
              <a:ext uri="{FF2B5EF4-FFF2-40B4-BE49-F238E27FC236}">
                <a16:creationId xmlns:a16="http://schemas.microsoft.com/office/drawing/2014/main" id="{E2A61F5C-EE3A-C26C-3874-6027D1752ADA}"/>
              </a:ext>
            </a:extLst>
          </p:cNvPr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06630" y="3098815"/>
            <a:ext cx="4786968" cy="3700996"/>
          </a:xfrm>
          <a:prstGeom prst="rect">
            <a:avLst/>
          </a:prstGeom>
          <a:solidFill>
            <a:srgbClr val="F2F2F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lg" len="lg"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5"/>
                </a:solidFill>
                <a:prstDash val="solid"/>
                <a:miter lim="800000"/>
                <a:headEnd type="none" w="med" len="med"/>
                <a:tailEnd type="none" w="lg" len="lg"/>
              </a14:hiddenLine>
            </a:ext>
          </a:extLst>
        </p:spPr>
        <p:txBody>
          <a:bodyPr wrap="squar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0" i="0" u="none" strike="noStrike" kern="1200" cap="none" spc="0" normalizeH="0" baseline="0" noProof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実証の写真・イラスト等で実証のイメージを掲載</a:t>
            </a:r>
            <a:endParaRPr kumimoji="0" lang="en-US" altLang="ja-JP" sz="1300" b="0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30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（イメージが分かるように適宜文章で補足）</a:t>
            </a:r>
            <a:endParaRPr kumimoji="0" lang="en-US" altLang="ja-JP" sz="1300" b="0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D9572628-EA9D-8C22-C19B-DDE64CC5D70D}"/>
              </a:ext>
            </a:extLst>
          </p:cNvPr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05601" y="2723795"/>
            <a:ext cx="4786968" cy="4076016"/>
          </a:xfrm>
          <a:prstGeom prst="rect">
            <a:avLst/>
          </a:prstGeom>
          <a:noFill/>
          <a:ln w="9525" algn="ctr">
            <a:solidFill>
              <a:srgbClr val="595959"/>
            </a:solidFill>
            <a:miter lim="800000"/>
            <a:headEnd/>
            <a:tailEnd type="none" w="lg" len="lg"/>
          </a:ln>
        </p:spPr>
        <p:txBody>
          <a:bodyPr wrap="square" lIns="58500" tIns="29250" rIns="29250" bIns="2925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975" b="0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5D5B18A-468E-05BA-A7CB-2D4BBB860EE3}"/>
              </a:ext>
            </a:extLst>
          </p:cNvPr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06633" y="2708841"/>
            <a:ext cx="4786967" cy="365722"/>
          </a:xfrm>
          <a:prstGeom prst="rect">
            <a:avLst/>
          </a:prstGeom>
          <a:solidFill>
            <a:srgbClr val="FF9933"/>
          </a:solidFill>
          <a:ln w="9525" cap="flat" cmpd="sng" algn="ctr">
            <a:solidFill>
              <a:srgbClr val="6E6F73"/>
            </a:solidFill>
            <a:prstDash val="solid"/>
            <a:miter lim="800000"/>
            <a:headEnd type="none" w="med" len="med"/>
            <a:tailEnd type="none" w="lg" len="lg"/>
          </a:ln>
        </p:spPr>
        <p:txBody>
          <a:bodyPr wrap="square" lIns="29250" tIns="29250" rIns="29250" bIns="2925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実証イメージ・項目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8ACDDB-E395-974A-4A65-6A6CFDB84BFD}"/>
              </a:ext>
            </a:extLst>
          </p:cNvPr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010909" y="5471654"/>
            <a:ext cx="4787996" cy="346595"/>
          </a:xfrm>
          <a:prstGeom prst="rect">
            <a:avLst/>
          </a:prstGeom>
          <a:solidFill>
            <a:srgbClr val="FF9933"/>
          </a:solidFill>
          <a:ln w="9525" cap="flat" cmpd="sng" algn="ctr">
            <a:solidFill>
              <a:srgbClr val="6E6F73"/>
            </a:solidFill>
            <a:prstDash val="solid"/>
            <a:miter lim="800000"/>
            <a:headEnd type="none" w="med" len="med"/>
            <a:tailEnd type="none" w="lg" len="lg"/>
          </a:ln>
        </p:spPr>
        <p:txBody>
          <a:bodyPr wrap="square" lIns="29250" tIns="29250" rIns="29250" bIns="2925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実装・展開のスケジュール</a:t>
            </a: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FBF62769-B8F5-4802-1B20-EE348572F411}"/>
              </a:ext>
            </a:extLst>
          </p:cNvPr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010909" y="5818247"/>
            <a:ext cx="4787996" cy="981564"/>
          </a:xfrm>
          <a:prstGeom prst="rect">
            <a:avLst/>
          </a:prstGeom>
          <a:noFill/>
          <a:ln w="9525" cap="flat" cmpd="sng" algn="ctr">
            <a:solidFill>
              <a:srgbClr val="6E6F73"/>
            </a:solidFill>
            <a:prstDash val="solid"/>
            <a:miter lim="800000"/>
            <a:headEnd type="none" w="med" len="med"/>
            <a:tailEnd type="none" w="lg" len="lg"/>
          </a:ln>
        </p:spPr>
        <p:txBody>
          <a:bodyPr wrap="square" lIns="58500" tIns="29250" rIns="29250" bIns="2925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975" b="0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矢印: 五方向 20">
            <a:extLst>
              <a:ext uri="{FF2B5EF4-FFF2-40B4-BE49-F238E27FC236}">
                <a16:creationId xmlns:a16="http://schemas.microsoft.com/office/drawing/2014/main" id="{5774E478-D168-3DBE-07F4-0B5215062A86}"/>
              </a:ext>
            </a:extLst>
          </p:cNvPr>
          <p:cNvSpPr/>
          <p:nvPr/>
        </p:nvSpPr>
        <p:spPr>
          <a:xfrm>
            <a:off x="5039201" y="5861476"/>
            <a:ext cx="1568411" cy="255091"/>
          </a:xfrm>
          <a:prstGeom prst="homePlate">
            <a:avLst/>
          </a:prstGeom>
          <a:solidFill>
            <a:srgbClr val="CC66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3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2025</a:t>
            </a:r>
            <a:r>
              <a:rPr kumimoji="1" lang="ja-JP" altLang="en-US" sz="113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13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:</a:t>
            </a:r>
            <a:r>
              <a:rPr kumimoji="1" lang="ja-JP" altLang="en-US" sz="113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実証</a:t>
            </a:r>
            <a:endParaRPr kumimoji="1" lang="en-US" sz="1138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" name="矢印: 五方向 21">
            <a:extLst>
              <a:ext uri="{FF2B5EF4-FFF2-40B4-BE49-F238E27FC236}">
                <a16:creationId xmlns:a16="http://schemas.microsoft.com/office/drawing/2014/main" id="{A364CF12-CECF-EEEB-CD7E-9E9C94BB4EAC}"/>
              </a:ext>
            </a:extLst>
          </p:cNvPr>
          <p:cNvSpPr/>
          <p:nvPr/>
        </p:nvSpPr>
        <p:spPr>
          <a:xfrm>
            <a:off x="6634850" y="5861476"/>
            <a:ext cx="1568411" cy="255091"/>
          </a:xfrm>
          <a:prstGeom prst="homePlate">
            <a:avLst/>
          </a:prstGeom>
          <a:solidFill>
            <a:srgbClr val="CC66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3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2026</a:t>
            </a:r>
            <a:r>
              <a:rPr kumimoji="1" lang="ja-JP" altLang="en-US" sz="113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13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:</a:t>
            </a:r>
            <a:r>
              <a:rPr kumimoji="1" lang="ja-JP" altLang="en-US" sz="113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実装</a:t>
            </a:r>
            <a:endParaRPr kumimoji="1" lang="en-US" sz="1138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6" name="矢印: 五方向 25">
            <a:extLst>
              <a:ext uri="{FF2B5EF4-FFF2-40B4-BE49-F238E27FC236}">
                <a16:creationId xmlns:a16="http://schemas.microsoft.com/office/drawing/2014/main" id="{097878C2-DBF8-6A7C-F3F8-054D5B7B07AC}"/>
              </a:ext>
            </a:extLst>
          </p:cNvPr>
          <p:cNvSpPr/>
          <p:nvPr/>
        </p:nvSpPr>
        <p:spPr>
          <a:xfrm>
            <a:off x="8230496" y="5861476"/>
            <a:ext cx="1568411" cy="255091"/>
          </a:xfrm>
          <a:prstGeom prst="homePlate">
            <a:avLst/>
          </a:prstGeom>
          <a:solidFill>
            <a:srgbClr val="CC66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3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2027</a:t>
            </a:r>
            <a:r>
              <a:rPr kumimoji="1" lang="ja-JP" altLang="en-US" sz="113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13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:</a:t>
            </a:r>
            <a:r>
              <a:rPr kumimoji="1" lang="ja-JP" altLang="en-US" sz="113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展開</a:t>
            </a:r>
            <a:endParaRPr kumimoji="1" lang="en-US" sz="1138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正方形/長方形 8">
            <a:extLst>
              <a:ext uri="{FF2B5EF4-FFF2-40B4-BE49-F238E27FC236}">
                <a16:creationId xmlns:a16="http://schemas.microsoft.com/office/drawing/2014/main" id="{575E2655-F740-3907-C056-250A09900153}"/>
              </a:ext>
            </a:extLst>
          </p:cNvPr>
          <p:cNvSpPr/>
          <p:nvPr/>
        </p:nvSpPr>
        <p:spPr>
          <a:xfrm>
            <a:off x="5039220" y="3117790"/>
            <a:ext cx="128296" cy="1123702"/>
          </a:xfrm>
          <a:prstGeom prst="rect">
            <a:avLst/>
          </a:prstGeom>
          <a:solidFill>
            <a:srgbClr val="FFCC99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none" lIns="0" tIns="37148" rIns="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>
              <a:spcAft>
                <a:spcPts val="488"/>
              </a:spcAft>
              <a:buClr>
                <a:schemeClr val="tx2"/>
              </a:buClr>
            </a:pP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実証における検証事項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C4830F5-1073-9883-89B6-33B4B16E76DE}"/>
              </a:ext>
            </a:extLst>
          </p:cNvPr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753101" y="3715696"/>
            <a:ext cx="4045804" cy="54027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595959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square" lIns="58500" tIns="29250" rIns="29250" bIns="29250" anchor="ctr"/>
          <a:lstStyle/>
          <a:p>
            <a:pPr marL="263257" lvl="1" indent="-175504">
              <a:buClr>
                <a:schemeClr val="tx2"/>
              </a:buClr>
              <a:buFont typeface="Trebuchet MS" panose="020B0603020202020204" pitchFamily="34" charset="0"/>
              <a:buChar char="•"/>
            </a:pPr>
            <a:r>
              <a:rPr lang="ja-JP" altLang="en-US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実運用が可能かどうか、</a:t>
            </a:r>
            <a:r>
              <a:rPr lang="en-US" altLang="ja-JP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AI</a:t>
            </a:r>
            <a:r>
              <a:rPr lang="ja-JP" altLang="en-US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での点検制度を検証</a:t>
            </a:r>
            <a:r>
              <a:rPr lang="en-US" altLang="ja-JP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(</a:t>
            </a:r>
            <a:r>
              <a:rPr lang="ja-JP" altLang="en-US" sz="120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点検精度</a:t>
            </a:r>
            <a:r>
              <a:rPr lang="en-US" altLang="ja-JP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95%</a:t>
            </a:r>
            <a:r>
              <a:rPr lang="ja-JP" altLang="en-US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以上</a:t>
            </a:r>
            <a:r>
              <a:rPr lang="en-US" altLang="ja-JP" sz="12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)</a:t>
            </a:r>
          </a:p>
          <a:p>
            <a:pPr marL="263257" lvl="1" indent="-175504">
              <a:buClr>
                <a:schemeClr val="tx2"/>
              </a:buClr>
              <a:buFont typeface="Trebuchet MS" panose="020B0603020202020204" pitchFamily="34" charset="0"/>
              <a:buChar char="•"/>
            </a:pPr>
            <a:r>
              <a:rPr lang="en-US" altLang="ja-JP" sz="1200" dirty="0" err="1">
                <a:latin typeface="Trebuchet MS" panose="020B0603020202020204" pitchFamily="34" charset="0"/>
                <a:ea typeface="Meiryo UI" panose="020B0604030504040204" pitchFamily="50" charset="-128"/>
              </a:rPr>
              <a:t>XXXXX</a:t>
            </a:r>
            <a:endParaRPr lang="en-US" altLang="ja-JP" sz="1200" dirty="0"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7" name="正方形/長方形 8">
            <a:extLst>
              <a:ext uri="{FF2B5EF4-FFF2-40B4-BE49-F238E27FC236}">
                <a16:creationId xmlns:a16="http://schemas.microsoft.com/office/drawing/2014/main" id="{392FB720-D374-1565-CF82-191140D790C5}"/>
              </a:ext>
            </a:extLst>
          </p:cNvPr>
          <p:cNvSpPr/>
          <p:nvPr/>
        </p:nvSpPr>
        <p:spPr>
          <a:xfrm>
            <a:off x="5034140" y="4289297"/>
            <a:ext cx="128296" cy="1123702"/>
          </a:xfrm>
          <a:prstGeom prst="rect">
            <a:avLst/>
          </a:prstGeom>
          <a:solidFill>
            <a:srgbClr val="FFCC99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eaVert" wrap="none" lIns="0" tIns="37148" rIns="0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1" algn="ctr">
              <a:spcAft>
                <a:spcPts val="488"/>
              </a:spcAft>
              <a:buClr>
                <a:schemeClr val="tx2"/>
              </a:buClr>
            </a:pPr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実装する上での検討事項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F109EA-4E87-9E02-660A-4FB35B6CE946}"/>
              </a:ext>
            </a:extLst>
          </p:cNvPr>
          <p:cNvSpPr/>
          <p:nvPr/>
        </p:nvSpPr>
        <p:spPr>
          <a:xfrm>
            <a:off x="6529014" y="10044"/>
            <a:ext cx="3321117" cy="406991"/>
          </a:xfrm>
          <a:prstGeom prst="rect">
            <a:avLst/>
          </a:prstGeom>
          <a:solidFill>
            <a:srgbClr val="EEE89A"/>
          </a:solidFill>
          <a:ln w="762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76200" cap="flat" cmpd="sng" algn="ctr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63250" lvl="1" indent="-175500" defTabSz="742950">
              <a:buClr>
                <a:srgbClr val="FE9341"/>
              </a:buClr>
              <a:buFont typeface="Trebuchet MS" panose="020B0603020202020204" pitchFamily="34" charset="0"/>
              <a:buChar char="•"/>
              <a:defRPr/>
            </a:pPr>
            <a:r>
              <a:rPr kumimoji="1" lang="ja-JP" altLang="en-US" sz="1300" dirty="0">
                <a:solidFill>
                  <a:srgbClr val="3EAD92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緑字</a:t>
            </a:r>
            <a:r>
              <a:rPr kumimoji="1" lang="ja-JP" altLang="en-US" sz="1300" dirty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の部分は記載例ですので、ご参照頂いた上で、全て削除の上、ご提出ください</a:t>
            </a:r>
            <a:endParaRPr kumimoji="1" lang="en-US" sz="1300" dirty="0">
              <a:solidFill>
                <a:srgbClr val="3EAD92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088BBA5C-BB4E-F72D-9185-759EF69F3C75}"/>
              </a:ext>
            </a:extLst>
          </p:cNvPr>
          <p:cNvSpPr/>
          <p:nvPr/>
        </p:nvSpPr>
        <p:spPr>
          <a:xfrm>
            <a:off x="2704070" y="504357"/>
            <a:ext cx="3930780" cy="461524"/>
          </a:xfrm>
          <a:prstGeom prst="wedgeRectCallout">
            <a:avLst>
              <a:gd name="adj1" fmla="val -39572"/>
              <a:gd name="adj2" fmla="val 84873"/>
            </a:avLst>
          </a:prstGeom>
          <a:solidFill>
            <a:srgbClr val="EEE89A"/>
          </a:solidFill>
          <a:ln w="762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76200" cap="flat" cmpd="sng" algn="ctr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87750" lvl="1" defTabSz="742950">
              <a:buClr>
                <a:srgbClr val="FF8222"/>
              </a:buClr>
              <a:defRPr/>
            </a:pPr>
            <a:r>
              <a:rPr kumimoji="1" lang="ja-JP" altLang="en-US" sz="1200" dirty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地域課題→解決手法（ソリューション概要）→期待する効果（ソリューション実装による目指す姿）という構造で記載すること</a:t>
            </a:r>
            <a:endParaRPr kumimoji="1" lang="en-US" altLang="ja-JP" sz="1200" dirty="0">
              <a:solidFill>
                <a:srgbClr val="575757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876388AC-B42C-B574-7D99-4DAC13C5721B}"/>
              </a:ext>
            </a:extLst>
          </p:cNvPr>
          <p:cNvSpPr/>
          <p:nvPr/>
        </p:nvSpPr>
        <p:spPr>
          <a:xfrm>
            <a:off x="407828" y="3048810"/>
            <a:ext cx="3191583" cy="609374"/>
          </a:xfrm>
          <a:prstGeom prst="wedgeRectCallout">
            <a:avLst>
              <a:gd name="adj1" fmla="val -43409"/>
              <a:gd name="adj2" fmla="val -153434"/>
            </a:avLst>
          </a:prstGeom>
          <a:solidFill>
            <a:srgbClr val="EEE89A"/>
          </a:solidFill>
          <a:ln w="762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76200" cap="flat" cmpd="sng" algn="ctr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87750" lvl="1" defTabSz="742950">
              <a:buClr>
                <a:srgbClr val="FF8222"/>
              </a:buClr>
              <a:defRPr/>
            </a:pPr>
            <a:r>
              <a:rPr kumimoji="1" lang="ja-JP" altLang="en-US" sz="120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期待する効果（ソリューション</a:t>
            </a:r>
            <a:r>
              <a:rPr kumimoji="1" lang="ja-JP" altLang="en-US" sz="1200" dirty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実装による</a:t>
            </a:r>
            <a:r>
              <a:rPr kumimoji="1" lang="ja-JP" altLang="en-US" sz="120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目指す姿）を</a:t>
            </a:r>
            <a:r>
              <a:rPr kumimoji="1" lang="ja-JP" altLang="en-US" sz="1200" dirty="0">
                <a:solidFill>
                  <a:srgbClr val="575757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実現するための課題（実証課題）と、その課題を解決するための実証内容を記載すること</a:t>
            </a:r>
            <a:endParaRPr kumimoji="1" lang="en-US" altLang="ja-JP" sz="1200" dirty="0">
              <a:solidFill>
                <a:srgbClr val="575757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59169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0fbcd015-fbac-494c-bcad-77fcf24a62f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XFYekK5hEW5iX6z6lfl3Q"/>
</p:tagLst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BCG Grid 16:9">
  <a:themeElements>
    <a:clrScheme name="Custom 11">
      <a:dk1>
        <a:srgbClr val="575757"/>
      </a:dk1>
      <a:lt1>
        <a:sysClr val="window" lastClr="FFFFFF"/>
      </a:lt1>
      <a:dk2>
        <a:srgbClr val="FF8222"/>
      </a:dk2>
      <a:lt2>
        <a:srgbClr val="F2F2F2"/>
      </a:lt2>
      <a:accent1>
        <a:srgbClr val="C85600"/>
      </a:accent1>
      <a:accent2>
        <a:srgbClr val="C9700A"/>
      </a:accent2>
      <a:accent3>
        <a:srgbClr val="D4DF33"/>
      </a:accent3>
      <a:accent4>
        <a:srgbClr val="E48D4A"/>
      </a:accent4>
      <a:accent5>
        <a:srgbClr val="6E6F73"/>
      </a:accent5>
      <a:accent6>
        <a:srgbClr val="295E7E"/>
      </a:accent6>
      <a:hlink>
        <a:srgbClr val="2E3558"/>
      </a:hlink>
      <a:folHlink>
        <a:srgbClr val="2E3558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71C57"/>
        </a:solidFill>
        <a:ln w="76200" cap="flat" cmpd="sng" algn="ctr">
          <a:noFill/>
          <a:prstDash val="solid"/>
        </a:ln>
        <a:effectLst/>
      </a:spPr>
      <a:bodyPr lIns="0" tIns="0" rIns="0" bIns="0" rtlCol="0" anchor="ctr"/>
      <a:lstStyle>
        <a:defPPr algn="ctr">
          <a:lnSpc>
            <a:spcPct val="95000"/>
          </a:lnSpc>
          <a:defRPr kumimoji="1" sz="2000" kern="0" dirty="0">
            <a:solidFill>
              <a:srgbClr val="575757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75757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CG_Grid_16x9.pptx" id="{6741F1D1-726F-4F5C-AF82-6A4B030D48FC}" vid="{32BB820F-5679-4F98-8B04-67B27827A899}"/>
    </a:ext>
  </a:extLst>
</a:theme>
</file>

<file path=ppt/theme/theme3.xml><?xml version="1.0" encoding="utf-8"?>
<a:theme xmlns:a="http://schemas.openxmlformats.org/drawingml/2006/main" name="3_BCG Grid 16:9">
  <a:themeElements>
    <a:clrScheme name="Custom 11">
      <a:dk1>
        <a:srgbClr val="575757"/>
      </a:dk1>
      <a:lt1>
        <a:sysClr val="window" lastClr="FFFFFF"/>
      </a:lt1>
      <a:dk2>
        <a:srgbClr val="FF8222"/>
      </a:dk2>
      <a:lt2>
        <a:srgbClr val="F2F2F2"/>
      </a:lt2>
      <a:accent1>
        <a:srgbClr val="C85600"/>
      </a:accent1>
      <a:accent2>
        <a:srgbClr val="C9700A"/>
      </a:accent2>
      <a:accent3>
        <a:srgbClr val="D4DF33"/>
      </a:accent3>
      <a:accent4>
        <a:srgbClr val="E48D4A"/>
      </a:accent4>
      <a:accent5>
        <a:srgbClr val="6E6F73"/>
      </a:accent5>
      <a:accent6>
        <a:srgbClr val="295E7E"/>
      </a:accent6>
      <a:hlink>
        <a:srgbClr val="2E3558"/>
      </a:hlink>
      <a:folHlink>
        <a:srgbClr val="2E3558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71C57"/>
        </a:solidFill>
        <a:ln w="76200" cap="flat" cmpd="sng" algn="ctr">
          <a:noFill/>
          <a:prstDash val="solid"/>
        </a:ln>
        <a:effectLst/>
      </a:spPr>
      <a:bodyPr lIns="0" tIns="0" rIns="0" bIns="0" rtlCol="0" anchor="ctr"/>
      <a:lstStyle>
        <a:defPPr algn="ctr">
          <a:lnSpc>
            <a:spcPct val="95000"/>
          </a:lnSpc>
          <a:defRPr kumimoji="1" sz="2000" kern="0" dirty="0">
            <a:solidFill>
              <a:srgbClr val="575757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75757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CG_Grid_16x9.pptx" id="{6741F1D1-726F-4F5C-AF82-6A4B030D48FC}" vid="{32BB820F-5679-4F98-8B04-67B27827A899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D0FD4A8DAF05E499AF02B575CC670D6" ma:contentTypeVersion="16" ma:contentTypeDescription="新しいドキュメントを作成します。" ma:contentTypeScope="" ma:versionID="123ea02cdf4aaf284bb927a01688c9c0">
  <xsd:schema xmlns:xsd="http://www.w3.org/2001/XMLSchema" xmlns:xs="http://www.w3.org/2001/XMLSchema" xmlns:p="http://schemas.microsoft.com/office/2006/metadata/properties" xmlns:ns2="87c57fd4-e6b1-4cf6-9723-831ad817bb93" xmlns:ns3="956f8374-eac6-4c01-9e9a-c7d7573af740" targetNamespace="http://schemas.microsoft.com/office/2006/metadata/properties" ma:root="true" ma:fieldsID="78bb70e31c0828042547ad9e253241a1" ns2:_="" ns3:_="">
    <xsd:import namespace="87c57fd4-e6b1-4cf6-9723-831ad817bb93"/>
    <xsd:import namespace="956f8374-eac6-4c01-9e9a-c7d7573af7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MediaServiceOCR" minOccurs="0"/>
                <xsd:element ref="ns2:lcf76f155ced4ddcb4097134ff3c332f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c57fd4-e6b1-4cf6-9723-831ad817bb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6f8374-eac6-4c01-9e9a-c7d7573af740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4f4c2df7-119e-42eb-b5ef-c638e6a4a2bd}" ma:internalName="TaxCatchAll" ma:showField="CatchAllData" ma:web="956f8374-eac6-4c01-9e9a-c7d7573af7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56f8374-eac6-4c01-9e9a-c7d7573af740" xsi:nil="true"/>
    <lcf76f155ced4ddcb4097134ff3c332f xmlns="87c57fd4-e6b1-4cf6-9723-831ad817bb9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D03C62E-ED44-4D72-85B5-0A9A66E396AE}"/>
</file>

<file path=customXml/itemProps2.xml><?xml version="1.0" encoding="utf-8"?>
<ds:datastoreItem xmlns:ds="http://schemas.openxmlformats.org/officeDocument/2006/customXml" ds:itemID="{97D4BBAB-132E-4B19-860B-B009D82539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2BEC74-57D5-4295-9B2F-14C17896994E}">
  <ds:schemaRefs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956f8374-eac6-4c01-9e9a-c7d7573af740"/>
    <ds:schemaRef ds:uri="87c57fd4-e6b1-4cf6-9723-831ad817bb93"/>
    <ds:schemaRef ds:uri="http://purl.org/dc/terms/"/>
    <ds:schemaRef ds:uri="3c177022-f6b7-4a76-87fb-fc60c9aff27c"/>
    <ds:schemaRef ds:uri="e81f5783-ea57-4a03-8ca1-40ba90ac50c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501</Words>
  <PresentationFormat>A4 210 x 297 mm</PresentationFormat>
  <Paragraphs>44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游ゴシック</vt:lpstr>
      <vt:lpstr>Arial</vt:lpstr>
      <vt:lpstr>Calibri</vt:lpstr>
      <vt:lpstr>Calibri Light</vt:lpstr>
      <vt:lpstr>Trebuchet MS</vt:lpstr>
      <vt:lpstr>1_Office テーマ</vt:lpstr>
      <vt:lpstr>2_BCG Grid 16:9</vt:lpstr>
      <vt:lpstr>3_BCG Grid 16:9</vt:lpstr>
      <vt:lpstr>think-cellスライド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5c4f4-7a29-4385-b7a5-afbe2154ae6f_SiteId">
    <vt:lpwstr>2dfb2f0b-4d21-4268-9559-72926144c918</vt:lpwstr>
  </property>
  <property fmtid="{D5CDD505-2E9C-101B-9397-08002B2CF9AE}" pid="3" name="MSIP_Label_b0d5c4f4-7a29-4385-b7a5-afbe2154ae6f_Method">
    <vt:lpwstr>Standard</vt:lpwstr>
  </property>
  <property fmtid="{D5CDD505-2E9C-101B-9397-08002B2CF9AE}" pid="4" name="MSIP_Label_b0d5c4f4-7a29-4385-b7a5-afbe2154ae6f_SetDate">
    <vt:lpwstr>2024-12-25T07:40:22Z</vt:lpwstr>
  </property>
  <property fmtid="{D5CDD505-2E9C-101B-9397-08002B2CF9AE}" pid="5" name="MediaServiceImageTags">
    <vt:lpwstr/>
  </property>
  <property fmtid="{D5CDD505-2E9C-101B-9397-08002B2CF9AE}" pid="6" name="MSIP_Label_b0d5c4f4-7a29-4385-b7a5-afbe2154ae6f_Name">
    <vt:lpwstr>Confidential</vt:lpwstr>
  </property>
  <property fmtid="{D5CDD505-2E9C-101B-9397-08002B2CF9AE}" pid="7" name="ContentTypeId">
    <vt:lpwstr>0x0101004D0FD4A8DAF05E499AF02B575CC670D6</vt:lpwstr>
  </property>
  <property fmtid="{D5CDD505-2E9C-101B-9397-08002B2CF9AE}" pid="8" name="MSIP_Label_b0d5c4f4-7a29-4385-b7a5-afbe2154ae6f_ActionId">
    <vt:lpwstr>532ed40a-bb62-4584-a77b-6e06e056180c</vt:lpwstr>
  </property>
  <property fmtid="{D5CDD505-2E9C-101B-9397-08002B2CF9AE}" pid="9" name="MSIP_Label_b0d5c4f4-7a29-4385-b7a5-afbe2154ae6f_Enabled">
    <vt:lpwstr>true</vt:lpwstr>
  </property>
  <property fmtid="{D5CDD505-2E9C-101B-9397-08002B2CF9AE}" pid="10" name="MSIP_Label_b0d5c4f4-7a29-4385-b7a5-afbe2154ae6f_ContentBits">
    <vt:lpwstr>0</vt:lpwstr>
  </property>
</Properties>
</file>