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74" r:id="rId1"/>
  </p:sldMasterIdLst>
  <p:notesMasterIdLst>
    <p:notesMasterId r:id="rId3"/>
  </p:notesMasterIdLst>
  <p:sldIdLst>
    <p:sldId id="323" r:id="rId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3B83"/>
    <a:srgbClr val="C7DDFF"/>
    <a:srgbClr val="E46C0A"/>
    <a:srgbClr val="ED7D31"/>
    <a:srgbClr val="AE5A21"/>
    <a:srgbClr val="788EA9"/>
    <a:srgbClr val="FFE1E1"/>
    <a:srgbClr val="FFA7A7"/>
    <a:srgbClr val="E46D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9AE3D1-943C-426C-9F44-D05938D77262}" v="4" dt="2024-04-19T01:56:16.3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85" autoAdjust="0"/>
    <p:restoredTop sz="96513" autoAdjust="0"/>
  </p:normalViewPr>
  <p:slideViewPr>
    <p:cSldViewPr snapToGrid="0" showGuides="1">
      <p:cViewPr varScale="1">
        <p:scale>
          <a:sx n="64" d="100"/>
          <a:sy n="64" d="100"/>
        </p:scale>
        <p:origin x="1160" y="36"/>
      </p:cViewPr>
      <p:guideLst>
        <p:guide orient="horz" pos="3952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30FBF-6DD2-46AC-8E2B-561665E39189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FDB8-BBED-40E3-8921-6F64D7CE12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32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B43C-46BF-4416-8F82-3F8CD6EBF9EC}" type="datetime1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92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98D708-0C33-4625-A7A4-5AC7E737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2CFD98-BC90-4B9C-80D0-DD3EACF5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30D59-849C-44FC-A232-2F0921079289}" type="datetime1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8A80A5-280D-4D13-9D2E-A08E2C24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5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4EF86-25B8-44ED-BE89-575E3D8ADD73}" type="datetime1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54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20C916-0397-4069-8CCB-C9EC30E2E48A}"/>
              </a:ext>
            </a:extLst>
          </p:cNvPr>
          <p:cNvSpPr/>
          <p:nvPr/>
        </p:nvSpPr>
        <p:spPr>
          <a:xfrm>
            <a:off x="6000" y="88733"/>
            <a:ext cx="990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ja-JP" altLang="en-US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実証件名</a:t>
            </a:r>
          </a:p>
        </p:txBody>
      </p:sp>
      <p:graphicFrame>
        <p:nvGraphicFramePr>
          <p:cNvPr id="80" name="表 79">
            <a:extLst>
              <a:ext uri="{FF2B5EF4-FFF2-40B4-BE49-F238E27FC236}">
                <a16:creationId xmlns:a16="http://schemas.microsoft.com/office/drawing/2014/main" id="{016CA489-F918-4AC7-B14A-FFF1E4C0E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387104"/>
              </p:ext>
            </p:extLst>
          </p:nvPr>
        </p:nvGraphicFramePr>
        <p:xfrm>
          <a:off x="75000" y="521756"/>
          <a:ext cx="9756000" cy="194122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91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7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890">
                  <a:extLst>
                    <a:ext uri="{9D8B030D-6E8A-4147-A177-3AD203B41FA5}">
                      <a16:colId xmlns:a16="http://schemas.microsoft.com/office/drawing/2014/main" val="2723707140"/>
                    </a:ext>
                  </a:extLst>
                </a:gridCol>
                <a:gridCol w="3271174">
                  <a:extLst>
                    <a:ext uri="{9D8B030D-6E8A-4147-A177-3AD203B41FA5}">
                      <a16:colId xmlns:a16="http://schemas.microsoft.com/office/drawing/2014/main" val="2252376850"/>
                    </a:ext>
                  </a:extLst>
                </a:gridCol>
              </a:tblGrid>
              <a:tr h="6862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実施体制</a:t>
                      </a:r>
                      <a:endParaRPr kumimoji="1" lang="en-US" altLang="ja-JP" sz="14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（下線：代表機関）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u="sng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kumimoji="0" lang="ja-JP" altLang="en-US" sz="1100" b="0" i="0" u="sng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大学</a:t>
                      </a:r>
                      <a:r>
                        <a:rPr kumimoji="0" lang="en-US" altLang="ja-JP" sz="1100" b="0" i="0" u="sng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</a:t>
                      </a:r>
                      <a:r>
                        <a:rPr kumimoji="0" lang="ja-JP" altLang="en-US" sz="1100" b="0" i="0" u="sng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研究室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、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社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株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、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社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株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endParaRPr kumimoji="0" lang="ja-JP" altLang="en-US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対象とする偽・誤情報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対象とするインターネット上の偽・誤情報の種類を記載</a:t>
                      </a:r>
                      <a:endParaRPr kumimoji="0" lang="en-US" altLang="ja-JP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ー 情報の対象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: 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人、物体、風景 など</a:t>
                      </a:r>
                      <a:endParaRPr kumimoji="0" lang="en-US" altLang="ja-JP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ー 情報の形態</a:t>
                      </a:r>
                      <a:r>
                        <a:rPr kumimoji="0" lang="en-US" altLang="ja-JP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: </a:t>
                      </a: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画像、映像、音声、テキスト など</a:t>
                      </a:r>
                      <a:endParaRPr kumimoji="0" lang="en-US" altLang="ja-JP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中長期的な成果（アウトカム）目標を記載</a:t>
                      </a:r>
                      <a:endParaRPr kumimoji="0" lang="en-US" altLang="ja-JP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対策技術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実証で活用する対策技術について記載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目標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実証における目標を記載</a:t>
                      </a:r>
                      <a:endParaRPr kumimoji="0" lang="en-US" altLang="ja-JP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中長期的な成果（アウトカム）目標を記載</a:t>
                      </a:r>
                      <a:endParaRPr kumimoji="0" lang="en-US" altLang="ja-JP" sz="11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480295"/>
                  </a:ext>
                </a:extLst>
              </a:tr>
              <a:tr h="7525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実証概要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〇〇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対象とする偽・誤情報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への技術的対策には、〇〇〇〇という課題が存在。　   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※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背景・課題 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技術・社会実装における課題など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 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を記載</a:t>
                      </a: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○○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対策技術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を活用し、〇〇〇〇を実施。　　　　　　　　　　　　　　　　　　　　　　　 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※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課題解決のために提案する取組の概要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〇〇〇〇の実現を図る。　　　　　　　　　　　　　　　　　　　　　　　　　　　　　　　　　　　　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※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実証における目標・中長期的な成果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アウトカム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目標を記載</a:t>
                      </a:r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629331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A610EB2-D0B9-4E25-BA6F-59341CBDD5D7}"/>
              </a:ext>
            </a:extLst>
          </p:cNvPr>
          <p:cNvSpPr/>
          <p:nvPr/>
        </p:nvSpPr>
        <p:spPr>
          <a:xfrm>
            <a:off x="75000" y="81790"/>
            <a:ext cx="502258" cy="3255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D91A28D-6AE9-4DA6-9639-9D030CC25DE7}"/>
              </a:ext>
            </a:extLst>
          </p:cNvPr>
          <p:cNvSpPr/>
          <p:nvPr/>
        </p:nvSpPr>
        <p:spPr>
          <a:xfrm>
            <a:off x="326129" y="2720648"/>
            <a:ext cx="9151805" cy="3744416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事業概要を表す図・イラスト等を記載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9090FF-709F-4C7D-9099-2BA59DBA3B76}"/>
              </a:ext>
            </a:extLst>
          </p:cNvPr>
          <p:cNvSpPr/>
          <p:nvPr/>
        </p:nvSpPr>
        <p:spPr>
          <a:xfrm>
            <a:off x="9105318" y="55429"/>
            <a:ext cx="725682" cy="4046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様式５</a:t>
            </a:r>
            <a:r>
              <a:rPr kumimoji="1" lang="ja-JP" altLang="en-US" sz="1200" dirty="0">
                <a:solidFill>
                  <a:schemeClr val="tx1"/>
                </a:solidFill>
              </a:rPr>
              <a:t>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5CE658-5922-F359-8A8A-3284F05EF1C3}"/>
              </a:ext>
            </a:extLst>
          </p:cNvPr>
          <p:cNvSpPr txBox="1"/>
          <p:nvPr/>
        </p:nvSpPr>
        <p:spPr>
          <a:xfrm>
            <a:off x="1281385" y="2218374"/>
            <a:ext cx="7470315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47675"/>
            <a:r>
              <a:rPr lang="en-US" altLang="ja-JP" sz="11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※150</a:t>
            </a:r>
            <a:r>
              <a:rPr lang="ja-JP" altLang="en-US" sz="11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1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</a:t>
            </a:r>
            <a:r>
              <a:rPr lang="ja-JP" altLang="en-US" sz="11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字程度で、原則としてフォーマットに記載されている文章を用い、〇〇〇〇の箇所に提案内容を記載すること。</a:t>
            </a:r>
            <a:endParaRPr lang="en-US" altLang="ja-JP" sz="1100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3">
            <a:extLst>
              <a:ext uri="{FF2B5EF4-FFF2-40B4-BE49-F238E27FC236}">
                <a16:creationId xmlns:a16="http://schemas.microsoft.com/office/drawing/2014/main" id="{7661DCC6-AAEC-34E6-C6FB-A59D5E888374}"/>
              </a:ext>
            </a:extLst>
          </p:cNvPr>
          <p:cNvSpPr txBox="1"/>
          <p:nvPr/>
        </p:nvSpPr>
        <p:spPr>
          <a:xfrm>
            <a:off x="150414" y="2434698"/>
            <a:ext cx="7061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＜技術開発・社会実装に向けた課題の概要、提案する取組及び期待される効果などの概要＞</a:t>
            </a:r>
          </a:p>
        </p:txBody>
      </p:sp>
    </p:spTree>
    <p:extLst>
      <p:ext uri="{BB962C8B-B14F-4D97-AF65-F5344CB8AC3E}">
        <p14:creationId xmlns:p14="http://schemas.microsoft.com/office/powerpoint/2010/main" val="29597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328</Words>
  <Application>Microsoft Office PowerPoint</Application>
  <PresentationFormat>A4 210 x 297 mm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Meiryo UI</vt:lpstr>
      <vt:lpstr>游ゴシック</vt:lpstr>
      <vt:lpstr>游ゴシック Light</vt:lpstr>
      <vt:lpstr>Arial</vt:lpstr>
      <vt:lpstr>Calibri</vt:lpstr>
      <vt:lpstr>Calibri Light</vt:lpstr>
      <vt:lpstr>Times New Roman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2024-04-26T02:36:03Z</dcterms:created>
  <dcterms:modified xsi:type="dcterms:W3CDTF">2024-04-26T05:06:09Z</dcterms:modified>
</cp:coreProperties>
</file>